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893" r:id="rId4"/>
    <p:sldId id="4008" r:id="rId5"/>
    <p:sldId id="4004" r:id="rId6"/>
    <p:sldId id="4009" r:id="rId7"/>
    <p:sldId id="4005" r:id="rId8"/>
    <p:sldId id="4007" r:id="rId9"/>
    <p:sldId id="4006" r:id="rId10"/>
    <p:sldId id="400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77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27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07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81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84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5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50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62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28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74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41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0711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699098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799273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1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 즐거운 일 아닌가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주님 걸어가신 발자취를 밟겠네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걸음 한 걸음 주 예수와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우리 걸어가리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어린아이 같은 우리 미련하고 약하나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손에 이끌리어 생명길로 가겠네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걸음 한 걸음 주 예수와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우리 걸어가리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0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꽃이 피는 들판이나 험한 골짜기라도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인도하는 대로 주와 같이 가겠네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68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걸음 한 걸음 주 예수와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우리 걸어가리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4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옛 선지자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에녹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같이 우리들도 천국에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들려 올라 갈 때 까지 주와 같이 걷겠네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9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같이 길 가는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걸음 한 걸음 주 예수와 함께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우리 걸어가리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44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132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주와 같이 길 가는 것</vt:lpstr>
      <vt:lpstr>주와 같이 길 가는 것</vt:lpstr>
      <vt:lpstr>주와 같이 길 가는 것</vt:lpstr>
      <vt:lpstr>주와 같이 길 가는 것</vt:lpstr>
      <vt:lpstr>주와 같이 길 가는 것</vt:lpstr>
      <vt:lpstr>주와 같이 길 가는 것</vt:lpstr>
      <vt:lpstr>주와 같이 길 가는 것</vt:lpstr>
      <vt:lpstr>주와 같이 길 가는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2021-10-01T08:21:59Z</dcterms:modified>
</cp:coreProperties>
</file>