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39" r:id="rId3"/>
    <p:sldId id="3240" r:id="rId4"/>
    <p:sldId id="324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8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02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31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1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56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9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1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21220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369041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130164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6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이름 높이며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이름 높이며 주를 찬양 하나이다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구하러 오신 주를 기뻐 하나이다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이름 높이며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 영광 버리고 이 땅 위에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십자가를 지시고 죄 사했네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94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이름 높이며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무덤에서 일어나 하늘로 올리셨네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이름 높이리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23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1_Office 테마</vt:lpstr>
      <vt:lpstr>주의 이름 높이며</vt:lpstr>
      <vt:lpstr>주의 이름 높이며</vt:lpstr>
      <vt:lpstr>주의 이름 높이며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5</cp:revision>
  <dcterms:created xsi:type="dcterms:W3CDTF">2021-10-01T07:51:06Z</dcterms:created>
  <dcterms:modified xsi:type="dcterms:W3CDTF">2022-01-15T14:35:04Z</dcterms:modified>
</cp:coreProperties>
</file>