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893" r:id="rId3"/>
    <p:sldId id="4221" r:id="rId4"/>
    <p:sldId id="4222" r:id="rId5"/>
    <p:sldId id="4223" r:id="rId6"/>
    <p:sldId id="4224" r:id="rId7"/>
    <p:sldId id="4225" r:id="rId8"/>
    <p:sldId id="4230" r:id="rId9"/>
    <p:sldId id="4231" r:id="rId10"/>
    <p:sldId id="4232" r:id="rId11"/>
    <p:sldId id="4233" r:id="rId12"/>
    <p:sldId id="4234" r:id="rId13"/>
    <p:sldId id="423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09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0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5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8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05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26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85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9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9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88006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705904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105894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8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4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때처럼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말씀이 선포되고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99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추수할 일꾼 되어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말씀을 선포하리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73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보라 주님 구름 타시고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나팔 불 때에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오시네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48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이는 은혜의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시온에서 구원이 임하네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87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주의 종 모세의 때와 같이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언약이 성취되네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2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비록 전쟁과 기근과 핍박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환난 날이 다가와도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52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광야의 외치는 소리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길을 예비하라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13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보라 주님 구름 타시고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나팔 불 때에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오시네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36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이는 은혜의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시온에서 구원이 임하네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37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에스겔의 환상처럼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마른 뼈가 살아나며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1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주의 종 다윗의 때와 같이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예배가 회복되네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98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엘리야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추수할 때가 이르러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들판은 희어졌네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2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지금은 엘리야 때 처럼</vt:lpstr>
      <vt:lpstr>지금은 엘리야 때 처럼</vt:lpstr>
      <vt:lpstr>지금은 엘리야 때 처럼</vt:lpstr>
      <vt:lpstr>지금은 엘리야 때 처럼</vt:lpstr>
      <vt:lpstr>지금은 엘리야 때 처럼</vt:lpstr>
      <vt:lpstr>지금은 엘리야 때 처럼</vt:lpstr>
      <vt:lpstr>지금은 엘리야 때 처럼</vt:lpstr>
      <vt:lpstr>지금은 엘리야 때 처럼</vt:lpstr>
      <vt:lpstr>지금은 엘리야 때 처럼</vt:lpstr>
      <vt:lpstr>지금은 엘리야 때 처럼</vt:lpstr>
      <vt:lpstr>지금은 엘리야 때 처럼</vt:lpstr>
      <vt:lpstr>지금은 엘리야 때 처럼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</cp:revision>
  <dcterms:created xsi:type="dcterms:W3CDTF">2021-10-01T07:51:06Z</dcterms:created>
  <dcterms:modified xsi:type="dcterms:W3CDTF">2021-10-01T07:52:08Z</dcterms:modified>
</cp:coreProperties>
</file>