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3239" r:id="rId4"/>
    <p:sldId id="3240" r:id="rId5"/>
    <p:sldId id="324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12/18/2021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12/18/2021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12/18/2021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12/18/2021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12/18/2021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12/18/2021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12/18/2021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12/18/2021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12/18/2021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12/18/2021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12/18/2021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19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9583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0476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094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1770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52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371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760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729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0215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720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019006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29270979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39544160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284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12/18/2021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22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지존하신 주님 이름 앞에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지존하신 주님 이름 앞에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모두 무릎 꿇고 다 경배해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11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지존하신 주님 이름 앞에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거룩하신 주님 보좌 앞에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엎드려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절하세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83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지존하신 주님 이름 앞에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예수는 그리스도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예수는 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하나님의 영으로 경배 드리리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7517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35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지존하신 주님 이름 앞에</vt:lpstr>
      <vt:lpstr>지존하신 주님 이름 앞에</vt:lpstr>
      <vt:lpstr>지존하신 주님 이름 앞에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25</cp:revision>
  <dcterms:created xsi:type="dcterms:W3CDTF">2021-10-01T07:51:06Z</dcterms:created>
  <dcterms:modified xsi:type="dcterms:W3CDTF">2021-12-18T14:21:19Z</dcterms:modified>
</cp:coreProperties>
</file>