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39" r:id="rId3"/>
    <p:sldId id="3240" r:id="rId4"/>
    <p:sldId id="3241" r:id="rId5"/>
    <p:sldId id="3242" r:id="rId6"/>
    <p:sldId id="3243" r:id="rId7"/>
    <p:sldId id="3244" r:id="rId8"/>
    <p:sldId id="3245" r:id="rId9"/>
    <p:sldId id="324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0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3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56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9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1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2122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36904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13016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찬양의 제사 드리며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이름 안에서 주의 성소로 가네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영광스러운 이곳에 우리 기쁘게 왔네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찬양의 제사 드리며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거룩한 보좌 앞에서 따뜻함을 느끼네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마음 경배하며 찬양의 제사 드리네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48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찬양의 제사 드리며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찬양의 제사 드리며 성소로 들어갑니다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찬양의 제사 드리며 성소로 들어갑니다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04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찬양의 제사 드리며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모두 주님께 감사의 제사를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드리세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모두 주님께 기쁨의 제사 드리네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30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찬양의 제사 드리며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말씀 주시고 우리 감사드리네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날개 그늘 및 우리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피난처되네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93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찬양의 제사 드리며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길을 따르며 우리 주께 순종해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상황 속에서도 찬양의 제사 드리네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86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찬양의 제사 드리며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찬양의 제사 드리며 성소로 들어갑니다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찬양의 제사 드리며 성소로 들어갑니다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93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찬양의 제사 드리며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모두 주님께 감사의 제사를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드리세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모두 주님께 기쁨의 제사 드리네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3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113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찬양의 제사 드리며</vt:lpstr>
      <vt:lpstr>찬양의 제사 드리며</vt:lpstr>
      <vt:lpstr>찬양의 제사 드리며</vt:lpstr>
      <vt:lpstr>찬양의 제사 드리며</vt:lpstr>
      <vt:lpstr>찬양의 제사 드리며</vt:lpstr>
      <vt:lpstr>찬양의 제사 드리며</vt:lpstr>
      <vt:lpstr>찬양의 제사 드리며</vt:lpstr>
      <vt:lpstr>찬양의 제사 드리며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7</cp:revision>
  <dcterms:created xsi:type="dcterms:W3CDTF">2021-10-01T07:51:06Z</dcterms:created>
  <dcterms:modified xsi:type="dcterms:W3CDTF">2022-04-09T11:54:35Z</dcterms:modified>
</cp:coreProperties>
</file>