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37" r:id="rId3"/>
    <p:sldId id="3639" r:id="rId4"/>
    <p:sldId id="3633" r:id="rId5"/>
    <p:sldId id="3634" r:id="rId6"/>
    <p:sldId id="363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찬양하세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찬양하세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찬양하세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왕께 소리 높여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찬양드리세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54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찬양하세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찬양하세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찬양하세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왕께 소리 높여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찬양드리세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73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찬양하세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 받기에 합당하신 주님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언제나 동일하신 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00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찬양하세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무릎 꿇고서 주 이름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외치세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나의 왕 예수 나의 왕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887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찬양하세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 나의 왕 아멘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48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Office PowerPoint</Application>
  <PresentationFormat>와이드스크린</PresentationFormat>
  <Paragraphs>14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Yoon 러브레터 Medium_TT</vt:lpstr>
      <vt:lpstr>나눔스퀘어라운드 Bold</vt:lpstr>
      <vt:lpstr>맑은 고딕</vt:lpstr>
      <vt:lpstr>Arial</vt:lpstr>
      <vt:lpstr>Office 테마</vt:lpstr>
      <vt:lpstr>디자인 사용자 지정</vt:lpstr>
      <vt:lpstr>찬양하세</vt:lpstr>
      <vt:lpstr>찬양하세</vt:lpstr>
      <vt:lpstr>찬양하세</vt:lpstr>
      <vt:lpstr>찬양하세</vt:lpstr>
      <vt:lpstr>찬양하세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20</cp:revision>
  <dcterms:created xsi:type="dcterms:W3CDTF">2021-10-01T07:51:06Z</dcterms:created>
  <dcterms:modified xsi:type="dcterms:W3CDTF">2021-10-01T08:26:59Z</dcterms:modified>
</cp:coreProperties>
</file>