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537" r:id="rId3"/>
    <p:sldId id="3538" r:id="rId4"/>
    <p:sldId id="3539" r:id="rId5"/>
    <p:sldId id="3540" r:id="rId6"/>
    <p:sldId id="3541" r:id="rId7"/>
    <p:sldId id="3546" r:id="rId8"/>
    <p:sldId id="3542" r:id="rId9"/>
    <p:sldId id="3543" r:id="rId10"/>
    <p:sldId id="3547" r:id="rId11"/>
    <p:sldId id="3544" r:id="rId12"/>
    <p:sldId id="3545" r:id="rId13"/>
    <p:sldId id="354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17" autoAdjust="0"/>
    <p:restoredTop sz="94660"/>
  </p:normalViewPr>
  <p:slideViewPr>
    <p:cSldViewPr snapToGrid="0">
      <p:cViewPr varScale="1">
        <p:scale>
          <a:sx n="90" d="100"/>
          <a:sy n="90" d="100"/>
        </p:scale>
        <p:origin x="4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CB2B7-C977-4676-B0B1-52C836BC4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FF562B-E031-4D0C-8FDC-ED49D35CB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F0965-2C59-4D3F-B153-5F7DE215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065FA2-FCDC-420C-B1A5-8780C51C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50919-8033-4010-B5C2-74A6C72D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56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FAC0F-55BE-41A4-95F9-E956EB4C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CCEA11-A97E-4659-9D71-95D5E6748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F2144A-F3C0-4285-80F5-981E93A5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6144C-3D65-4848-ACD3-F8E444B5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B74894-98E6-4C90-8474-EBD9F0C8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87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7BBE03-C365-4B7C-9454-DB1B6742E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34F715-0648-4A25-90D4-445A9A13C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AE317-B04C-4453-B236-CF332847B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CEA81-FAA6-4774-B7BD-021855EA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75951F-3382-4BD5-9FEB-84AD7FF4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34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658951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>
            <a:spLocks noGrp="1"/>
          </p:cNvSpPr>
          <p:nvPr>
            <p:ph type="ctrTitle" hasCustomPrompt="1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layout1_shape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12/25/2021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layout1_shape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layout1_shape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58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2_shape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2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12/25/2021</a:t>
            </a:fld>
            <a:endParaRPr/>
          </a:p>
        </p:txBody>
      </p:sp>
      <p:sp>
        <p:nvSpPr>
          <p:cNvPr id="6" name="layout2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2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221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3_shape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텍스트</a:t>
            </a:r>
            <a:r>
              <a:rPr lang="en-US" altLang="en-US" dirty="0"/>
              <a:t> </a:t>
            </a:r>
            <a:r>
              <a:rPr lang="ko-KR" altLang="en-US" dirty="0"/>
              <a:t>스타일을</a:t>
            </a:r>
            <a:r>
              <a:rPr lang="en-US" altLang="en-US" dirty="0"/>
              <a:t> </a:t>
            </a:r>
            <a:r>
              <a:rPr lang="ko-KR" altLang="en-US" dirty="0"/>
              <a:t>편집합니다</a:t>
            </a:r>
          </a:p>
        </p:txBody>
      </p:sp>
      <p:sp>
        <p:nvSpPr>
          <p:cNvPr id="5" name="layout3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12/25/2021</a:t>
            </a:fld>
            <a:endParaRPr/>
          </a:p>
        </p:txBody>
      </p:sp>
      <p:sp>
        <p:nvSpPr>
          <p:cNvPr id="6" name="layout3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3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132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4_shape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4_shape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4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12/25/2021</a:t>
            </a:fld>
            <a:endParaRPr/>
          </a:p>
        </p:txBody>
      </p:sp>
      <p:sp>
        <p:nvSpPr>
          <p:cNvPr id="7" name="layout4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4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440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5_shape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5" name="layout5_shape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5_shape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7" name="layout5_shape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8" name="layout5_shape6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12/25/2021</a:t>
            </a:fld>
            <a:endParaRPr/>
          </a:p>
        </p:txBody>
      </p:sp>
      <p:sp>
        <p:nvSpPr>
          <p:cNvPr id="9" name="layout5_shape7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" name="layout5_shape8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898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4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6_shape2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12/25/2021</a:t>
            </a:fld>
            <a:endParaRPr/>
          </a:p>
        </p:txBody>
      </p:sp>
      <p:sp>
        <p:nvSpPr>
          <p:cNvPr id="5" name="layout6_shape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" name="layout6_shape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401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12/25/2021</a:t>
            </a:fld>
            <a:endParaRPr/>
          </a:p>
        </p:txBody>
      </p:sp>
      <p:sp>
        <p:nvSpPr>
          <p:cNvPr id="4" name="layout7_shape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layout7_shape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449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717D4-5FD8-4EB8-99BE-BAFF336F7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47249-5D84-40EA-9286-A2AAD626E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244746-9191-469C-B3F7-54A112FE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64139D-5F24-47CE-9104-092C0091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4ABF08-D24B-4BF9-9E4B-F197A81D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76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6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8_shape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8_shape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8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12/25/2021</a:t>
            </a:fld>
            <a:endParaRPr/>
          </a:p>
        </p:txBody>
      </p:sp>
      <p:sp>
        <p:nvSpPr>
          <p:cNvPr id="7" name="layout8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8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912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7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9_shape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9_shape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/>
          </a:p>
        </p:txBody>
      </p:sp>
      <p:sp>
        <p:nvSpPr>
          <p:cNvPr id="5" name="layout9_shape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9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12/25/2021</a:t>
            </a:fld>
            <a:endParaRPr/>
          </a:p>
        </p:txBody>
      </p:sp>
      <p:sp>
        <p:nvSpPr>
          <p:cNvPr id="7" name="layout9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9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474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8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0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0_shape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0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12/25/2021</a:t>
            </a:fld>
            <a:endParaRPr/>
          </a:p>
        </p:txBody>
      </p:sp>
      <p:sp>
        <p:nvSpPr>
          <p:cNvPr id="6" name="layout10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0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223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9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1_shape1"/>
          <p:cNvSpPr>
            <a:spLocks noGrp="1"/>
          </p:cNvSpPr>
          <p:nvPr>
            <p:ph type="title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1_shape2"/>
          <p:cNvSpPr>
            <a:spLocks noGrp="1"/>
          </p:cNvSpPr>
          <p:nvPr>
            <p:ph type="body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1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12/25/2021</a:t>
            </a:fld>
            <a:endParaRPr/>
          </a:p>
        </p:txBody>
      </p:sp>
      <p:sp>
        <p:nvSpPr>
          <p:cNvPr id="6" name="layout11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1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624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5E527-1725-4603-B33C-59C1EB3E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E199E2-2281-47BD-BB61-27A345A86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506F0B-FAC5-4473-B731-11080293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81C57-0004-4E6A-9CB3-0122E025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7EBC5-72E6-46C9-A07E-A5905E0E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91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13A4C-FA4C-4E8E-8099-7F53E3D8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5E052-1D23-43DA-B8BE-F0F0F0039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D290B7-12C4-415B-ACC4-A375D966D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212A27-4DEB-4559-AA40-0833DF87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B67A9-FB65-43CA-9FFC-13E2725FE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8EBF13-0803-49AF-BC99-19EC9551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24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C215C-5AE1-47C9-9FE6-3D3ECFA3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836AC5-C3D8-42DB-B01F-E8A29DC54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877B10-47AC-4A44-A44D-79118B6CF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24FC29-1C7A-4A0E-B9ED-60E051F95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0F6E36-5A87-44E0-A973-9556A3E1D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30065E-7402-4B94-934C-71912C5B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144D5B-7B20-41EB-B584-A8A0AF86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94687D-8496-48C9-8B95-E7A38327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8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C9A1E-A3E2-4CF5-9D8A-814323A4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BF52BC-D457-4F28-8958-6253657C6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54FE26-0DBE-4AF2-B09A-5B14D7E6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B0D20C-5C2B-490C-B366-15B6BDD27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71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2C5792-E8B6-471C-B2AF-ECA0C6B23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CFF784-0503-4275-970F-5DFD87006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D8EA09-9FAC-485F-8315-4181B35C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0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ADB20-9E25-40E5-8E8D-D557AF463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DA366-A27F-4EE6-AF6A-A79B0C5DC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9054CA-D49F-4970-8F00-404E4E233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314F23-804D-4A74-9C6E-05B1875E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0E3983-CC38-4E07-83EB-C9AF3C04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097715-3D92-4859-A18D-3FC0FB28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85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D679A-37C0-4AAB-8895-2245EF793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8A7002-86B7-4646-B42D-5034AE0D0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2BE607-305F-46C3-8FF5-F36B60753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5B9111-C531-48BA-85E6-8C98C95B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B733D4-E02D-4F92-8CB5-8567557B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24E254-A03F-4221-9768-DB18BC8C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F1AE35-26D5-452E-AAB0-976FEA78E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BD79D7-2BEF-4DAB-AC35-9EE56E643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F82B8C-D005-4318-B3C5-0D9EA22F5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5E7E6-67F5-4351-88B3-071465BC62EC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19DFE4-21A3-4844-9F00-0C7F8E26E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718E9-5B79-4709-91A2-BC76EA465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6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12/25/2021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master1_shape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master1_shape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88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377" latinLnBrk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latinLnBrk="1">
        <a:spcBef>
          <a:spcPct val="20000"/>
        </a:spcBef>
        <a:buFont typeface="Arial" pitchFamily="2" charset="2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latinLnBrk="1">
        <a:spcBef>
          <a:spcPct val="20000"/>
        </a:spcBef>
        <a:buFont typeface="Arial" pitchFamily="2" charset="2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latinLnBrk="1">
        <a:spcBef>
          <a:spcPct val="20000"/>
        </a:spcBef>
        <a:buFont typeface="Arial" pitchFamily="2" charset="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latinLnBrk="1">
        <a:spcBef>
          <a:spcPct val="20000"/>
        </a:spcBef>
        <a:buFont typeface="Arial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latinLnBrk="1">
        <a:spcBef>
          <a:spcPct val="20000"/>
        </a:spcBef>
        <a:buFont typeface="Arial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참 반가운 성도여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참 반가운 성도여 다 이리 와서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베들레헴 성 안에 가 봅시다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7547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참 반가운 성도여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여호와의 말씀이 육신을 입어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날 구원할 구주가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되셨도다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469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참 반가운 성도여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늘 감사한 찬송을 주 앞에 드려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엎드려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절하세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엎드려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절하세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9733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참 반가운 성도여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엎드려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절하세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구주 나셨네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7152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참 반가운 성도여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저 구유에 누이신 아기를 보고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엎드려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절하세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엎드려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절하세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0974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참 반가운 성도여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엎드려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절하세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구주 나셨네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5856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참 반가운 성도여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저 천사여 찬송을 높이 불러서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 광활한 천지에 울리어라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0729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참 반가운 성도여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하나님 앞에 늘 영광을 돌려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엎드려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절하세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엎드려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절하세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9411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참 반가운 성도여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엎드려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절하세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구주 나셨네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5242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참 반가운 성도여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 세상에 주께서 탄생할 때에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참 신과 참 사람이 되시려고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8310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참 반가운 성도여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저 동정녀 몸에서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나시었으니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엎드려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절하세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엎드려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절하세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1604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참 반가운 성도여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엎드려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절하세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구주 나셨네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5797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맑은 고딕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Times New Roman"/>
        <a:font script="Jpan" typeface="ＭＳ Ｐゴシック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Arial"/>
        <a:font script="Jpan" typeface="ＭＳ Ｐ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  <a:latin typeface="Yoon 러브레터 Medium_TT" pitchFamily="18" charset="-127"/>
            <a:ea typeface="Yoon 러브레터 Medium_TT" pitchFamily="18" charset="-127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127</Words>
  <Application>Microsoft Office PowerPoint</Application>
  <PresentationFormat>와이드스크린</PresentationFormat>
  <Paragraphs>32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Yoon 러브레터 Medium_TT</vt:lpstr>
      <vt:lpstr>나눔스퀘어라운드 Bold</vt:lpstr>
      <vt:lpstr>맑은 고딕</vt:lpstr>
      <vt:lpstr>Arial</vt:lpstr>
      <vt:lpstr>Office 테마</vt:lpstr>
      <vt:lpstr>디자인 사용자 지정</vt:lpstr>
      <vt:lpstr>참 반가운 성도여</vt:lpstr>
      <vt:lpstr>참 반가운 성도여</vt:lpstr>
      <vt:lpstr>참 반가운 성도여</vt:lpstr>
      <vt:lpstr>참 반가운 성도여</vt:lpstr>
      <vt:lpstr>참 반가운 성도여</vt:lpstr>
      <vt:lpstr>참 반가운 성도여</vt:lpstr>
      <vt:lpstr>참 반가운 성도여</vt:lpstr>
      <vt:lpstr>참 반가운 성도여</vt:lpstr>
      <vt:lpstr>참 반가운 성도여</vt:lpstr>
      <vt:lpstr>참 반가운 성도여</vt:lpstr>
      <vt:lpstr>참 반가운 성도여</vt:lpstr>
      <vt:lpstr>참 반가운 성도여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시편 139편</dc:title>
  <dc:creator>권성윤</dc:creator>
  <cp:lastModifiedBy>권성윤</cp:lastModifiedBy>
  <cp:revision>4</cp:revision>
  <dcterms:created xsi:type="dcterms:W3CDTF">2021-10-01T07:51:06Z</dcterms:created>
  <dcterms:modified xsi:type="dcterms:W3CDTF">2021-12-25T08:38:00Z</dcterms:modified>
</cp:coreProperties>
</file>