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>
        <p:scale>
          <a:sx n="39" d="100"/>
          <a:sy n="39" d="100"/>
        </p:scale>
        <p:origin x="65" y="11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 밭에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감추인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땅 속에 묻힌 아무도 모르는 보석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 밭에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감추인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땅속에 묻힌 아무도 모르는 </a:t>
            </a:r>
            <a:r>
              <a:rPr lang="ko-KR" altLang="en-US" dirty="0" err="1"/>
              <a:t>보석이라네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8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보석 발견한 사람은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기뻐 뛰며 집에 돌아가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77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집 팔고 땅 팔고 냉장고 팔아 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기어이 그 밭을 사고 </a:t>
            </a:r>
            <a:r>
              <a:rPr lang="ko-KR" altLang="en-US" dirty="0" err="1"/>
              <a:t>말거야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80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 밭에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감추인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땅 속에 묻힌 아무도 모르는 보석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12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천국은 마치 밭에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감추인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땅속에 묻힌 아무도 모르는 </a:t>
            </a:r>
            <a:r>
              <a:rPr lang="ko-KR" altLang="en-US" dirty="0" err="1"/>
              <a:t>보석이라네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46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73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Bold</vt:lpstr>
      <vt:lpstr>맑은 고딕</vt:lpstr>
      <vt:lpstr>Arial</vt:lpstr>
      <vt:lpstr>Office 테마</vt:lpstr>
      <vt:lpstr>천국은 마치</vt:lpstr>
      <vt:lpstr>천국은 마치</vt:lpstr>
      <vt:lpstr>천국은 마치</vt:lpstr>
      <vt:lpstr>천국은 마치</vt:lpstr>
      <vt:lpstr>천국은 마치</vt:lpstr>
      <vt:lpstr>천국은 마치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26</cp:revision>
  <dcterms:created xsi:type="dcterms:W3CDTF">2024-01-28T03:45:03Z</dcterms:created>
  <dcterms:modified xsi:type="dcterms:W3CDTF">2024-10-05T23:18:11Z</dcterms:modified>
</cp:coreProperties>
</file>