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76" r:id="rId3"/>
    <p:sldId id="3094" r:id="rId4"/>
    <p:sldId id="3081" r:id="rId5"/>
    <p:sldId id="3082" r:id="rId6"/>
    <p:sldId id="3083" r:id="rId7"/>
    <p:sldId id="30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 꽃은 시드나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말씀은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0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 꽃은 시드나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말씀은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3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말씀을 믿는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구의 구원을 얻으리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3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말씀을 행하는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그의 능력을 보게 되리라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0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말씀은 영원해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말씀은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98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풀은 마르고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말씀은 영원해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54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Arial</vt:lpstr>
      <vt:lpstr>나눔스퀘어라운드 Bold</vt:lpstr>
      <vt:lpstr>맑은 고딕</vt:lpstr>
      <vt:lpstr>Office 테마</vt:lpstr>
      <vt:lpstr>디자인 사용자 지정</vt:lpstr>
      <vt:lpstr>풀은 마르고</vt:lpstr>
      <vt:lpstr>풀은 마르고</vt:lpstr>
      <vt:lpstr>풀은 마르고</vt:lpstr>
      <vt:lpstr>풀은 마르고</vt:lpstr>
      <vt:lpstr>풀은 마르고</vt:lpstr>
      <vt:lpstr>풀은 마르고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46</cp:revision>
  <dcterms:created xsi:type="dcterms:W3CDTF">2021-10-01T07:51:06Z</dcterms:created>
  <dcterms:modified xsi:type="dcterms:W3CDTF">2021-10-01T08:38:40Z</dcterms:modified>
</cp:coreProperties>
</file>