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537" r:id="rId3"/>
    <p:sldId id="3538" r:id="rId4"/>
    <p:sldId id="3539" r:id="rId5"/>
    <p:sldId id="3540" r:id="rId6"/>
    <p:sldId id="3541" r:id="rId7"/>
    <p:sldId id="354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11/26/2021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11/26/2021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11/26/2021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11/26/2021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11/26/2021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11/26/2021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11/26/2021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11/26/2021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11/26/2021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11/26/2021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11/26/2021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11/26/2021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하나님은 너를 지키시는 자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하나님은 너를 지키시는 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너의 우편에 그늘 되시니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54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하나님은 너를 지키시는 자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낮의 해와 밤의 달도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너를 해치 못하리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2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하나님은 너를 지키시는 자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하나님은 너를 지키시는 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너의 환란을 면케 하시니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23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하나님은 너를 지키시는 자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그가 너를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지키시리라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너의 출입을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지키시리라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90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하나님은 너를 지키시는 자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눈을 들어 산을 보아라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너의 도움 어디서 오나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83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하나님은 너를 지키시는 자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천지 지으신 너를 만드신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여호와께로다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605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66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Yoon 러브레터 Medium_TT</vt:lpstr>
      <vt:lpstr>나눔스퀘어라운드 Bold</vt:lpstr>
      <vt:lpstr>맑은 고딕</vt:lpstr>
      <vt:lpstr>Arial</vt:lpstr>
      <vt:lpstr>Office 테마</vt:lpstr>
      <vt:lpstr>디자인 사용자 지정</vt:lpstr>
      <vt:lpstr>하나님은 너를 지키시는 자</vt:lpstr>
      <vt:lpstr>하나님은 너를 지키시는 자</vt:lpstr>
      <vt:lpstr>하나님은 너를 지키시는 자</vt:lpstr>
      <vt:lpstr>하나님은 너를 지키시는 자</vt:lpstr>
      <vt:lpstr>하나님은 너를 지키시는 자</vt:lpstr>
      <vt:lpstr>하나님은 너를 지키시는 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17</cp:revision>
  <dcterms:created xsi:type="dcterms:W3CDTF">2021-10-01T07:51:06Z</dcterms:created>
  <dcterms:modified xsi:type="dcterms:W3CDTF">2021-11-26T08:04:10Z</dcterms:modified>
</cp:coreProperties>
</file>