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  <p:sldId id="2446" r:id="rId4"/>
    <p:sldId id="2447" r:id="rId5"/>
    <p:sldId id="2448" r:id="rId6"/>
    <p:sldId id="2449" r:id="rId7"/>
    <p:sldId id="244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howGuides="1">
      <p:cViewPr varScale="1">
        <p:scale>
          <a:sx n="59" d="100"/>
          <a:sy n="59" d="100"/>
        </p:scale>
        <p:origin x="75" y="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he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하나님이 너를 엄청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사랑하신대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하나님이 너를 엄청 </a:t>
            </a:r>
            <a:r>
              <a:rPr lang="ko-KR" altLang="en-US" baseline="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사랑하신대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하나님이 너를 엄청 </a:t>
            </a:r>
            <a:r>
              <a:rPr lang="ko-KR" altLang="en-US" dirty="0" err="1"/>
              <a:t>사랑하신대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40D05-46AF-40D4-F675-A0889BC3B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6177-E9CC-E813-C71B-EC024941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하나님이 너를 엄청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사랑하신대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88801-C174-2737-2769-0AAD5D747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하나님이 너를 엄청 사랑해서</a:t>
            </a:r>
            <a:r>
              <a:rPr lang="en-US" altLang="ko-KR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/>
              <a:t>사랑이 아닌</a:t>
            </a:r>
            <a:endParaRPr lang="en-US" altLang="ko-KR" dirty="0"/>
          </a:p>
          <a:p>
            <a:r>
              <a:rPr lang="ko-KR" altLang="en-US" dirty="0"/>
              <a:t>하나님을 바라보길 </a:t>
            </a:r>
            <a:r>
              <a:rPr lang="ko-KR" altLang="en-US" dirty="0" err="1"/>
              <a:t>기다리신대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03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22BE5-8533-4990-AF1C-1AAB4CC04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0128-05F4-6982-5DE6-6A43A0EA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하나님이 너를 엄청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사랑하신대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7D71E-774B-6139-00EF-A1C06DB75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하나님이 너를 엄청 </a:t>
            </a:r>
            <a:r>
              <a:rPr lang="ko-KR" altLang="en-US" baseline="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사랑하신대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하나님이 너를 엄청 </a:t>
            </a:r>
            <a:r>
              <a:rPr lang="ko-KR" altLang="en-US" dirty="0" err="1"/>
              <a:t>사랑하신대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51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EB089-C4D4-AE58-8040-CAEB8AADF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88F8-F9FC-4B07-D80E-849C97FF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하나님이 너를 엄청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사랑하신대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32A35-F05D-2BD0-101D-C3842ED47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하나님이 너를 엄청 사랑해서</a:t>
            </a:r>
            <a:r>
              <a:rPr lang="en-US" altLang="ko-KR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지금 눈 앞의</a:t>
            </a:r>
            <a:endParaRPr lang="en-US" altLang="ko-KR" dirty="0"/>
          </a:p>
          <a:p>
            <a:r>
              <a:rPr lang="ko-KR" altLang="en-US" dirty="0"/>
              <a:t>어둠 속에 그저</a:t>
            </a:r>
            <a:r>
              <a:rPr lang="ko-KR" altLang="en-US" baseline="0" dirty="0"/>
              <a:t> 두지 </a:t>
            </a:r>
            <a:r>
              <a:rPr lang="ko-KR" altLang="en-US" baseline="0" dirty="0" err="1"/>
              <a:t>않으실거래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06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1C197-84E8-2D40-5554-941844D47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C7D5-63FB-5D4F-70BA-A294A5EA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하나님이 너를 엄청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사랑하신대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D4CF7-0544-CD89-2D9A-F7C06A6FA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하나님이 너를 엄청 </a:t>
            </a:r>
            <a:r>
              <a:rPr lang="ko-KR" altLang="en-US" baseline="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사랑하신대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하나님이 너를 엄청 </a:t>
            </a:r>
            <a:r>
              <a:rPr lang="ko-KR" altLang="en-US" dirty="0" err="1"/>
              <a:t>사랑하신대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00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D2760-1B43-2B4F-E202-4F3905FC1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AA7D0-499F-A466-4CD2-096C6734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하나님이 너를 엄청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사랑하신대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83D49-22A8-FF9E-0632-AC142D17D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하나님이 너를 엄청 사랑해서</a:t>
            </a:r>
            <a:r>
              <a:rPr lang="en-US" altLang="ko-KR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너의 삶을</a:t>
            </a:r>
            <a:endParaRPr lang="en-US" altLang="ko-KR" dirty="0"/>
          </a:p>
          <a:p>
            <a:r>
              <a:rPr lang="ko-KR" altLang="en-US" dirty="0"/>
              <a:t>허락하시고 이 땅에 태어나게 </a:t>
            </a:r>
            <a:r>
              <a:rPr lang="ko-KR" altLang="en-US" dirty="0" err="1"/>
              <a:t>하셨대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66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19216-2970-9274-0476-77BA99B0E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D4B2-B571-8FC2-C5EA-9C3EC233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하나님이 너를 엄청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사랑하신대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C9267-8C82-28FF-546D-77F5CE947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하나님이 너를 엄청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사랑하신대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하나님이 너를 엄청 </a:t>
            </a:r>
            <a:r>
              <a:rPr lang="ko-KR" altLang="en-US" dirty="0" err="1"/>
              <a:t>사랑할거래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99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92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나눔스퀘어라운드 Bold</vt:lpstr>
      <vt:lpstr>맑은 고딕</vt:lpstr>
      <vt:lpstr>Arial</vt:lpstr>
      <vt:lpstr>Office 테마</vt:lpstr>
      <vt:lpstr>하나님이 너를 엄청 사랑하신대</vt:lpstr>
      <vt:lpstr>하나님이 너를 엄청 사랑하신대</vt:lpstr>
      <vt:lpstr>하나님이 너를 엄청 사랑하신대</vt:lpstr>
      <vt:lpstr>하나님이 너를 엄청 사랑하신대</vt:lpstr>
      <vt:lpstr>하나님이 너를 엄청 사랑하신대</vt:lpstr>
      <vt:lpstr>하나님이 너를 엄청 사랑하신대</vt:lpstr>
      <vt:lpstr>하나님이 너를 엄청 사랑하신대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27</cp:revision>
  <dcterms:created xsi:type="dcterms:W3CDTF">2024-01-28T03:45:03Z</dcterms:created>
  <dcterms:modified xsi:type="dcterms:W3CDTF">2024-11-17T01:44:18Z</dcterms:modified>
</cp:coreProperties>
</file>