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3239" r:id="rId4"/>
    <p:sldId id="3240" r:id="rId5"/>
    <p:sldId id="3241" r:id="rId6"/>
    <p:sldId id="324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1/2/2022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1/2/2022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1/2/2022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1/2/2022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1/2/2022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1/2/2022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1/2/2022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1/2/2022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1/2/2022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1/2/2022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1/2/2022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6743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1062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8554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5929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6739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65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8378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7268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803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1875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5189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584771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19706730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18517094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852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1/2/2022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2022-01-02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8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하나님이 세상을 사랑하사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하나님이 세상을 사랑하사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독생자를 우리게 주셨으니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11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하나님이 세상을 사랑하사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주를 믿는 자 마다 멸망치 않고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영원한 생명 얻으리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4718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하나님이 세상을 사랑하사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할렐루야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할렐루야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할렐루야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할렐루야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아멘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870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하나님이 세상을 사랑하사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할렐루야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할렐루야</a:t>
            </a:r>
            <a:r>
              <a:rPr lang="en-US" altLang="ko-KR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할렐루야 아멘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903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36</Words>
  <Application>Microsoft Office PowerPoint</Application>
  <PresentationFormat>와이드스크린</PresentationFormat>
  <Paragraphs>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Yoon 러브레터 Medium_TT</vt:lpstr>
      <vt:lpstr>Arial</vt:lpstr>
      <vt:lpstr>Bahnschrift SemiCondensed</vt:lpstr>
      <vt:lpstr>나눔명조</vt:lpstr>
      <vt:lpstr>나눔스퀘어라운드 Bold</vt:lpstr>
      <vt:lpstr>맑은 고딕</vt:lpstr>
      <vt:lpstr>Office 테마</vt:lpstr>
      <vt:lpstr>디자인 사용자 지정</vt:lpstr>
      <vt:lpstr>1_Office 테마</vt:lpstr>
      <vt:lpstr>하나님이 세상을 사랑하사</vt:lpstr>
      <vt:lpstr>하나님이 세상을 사랑하사</vt:lpstr>
      <vt:lpstr>하나님이 세상을 사랑하사</vt:lpstr>
      <vt:lpstr>하나님이 세상을 사랑하사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31</cp:revision>
  <dcterms:created xsi:type="dcterms:W3CDTF">2021-10-01T07:51:06Z</dcterms:created>
  <dcterms:modified xsi:type="dcterms:W3CDTF">2022-01-02T00:13:59Z</dcterms:modified>
</cp:coreProperties>
</file>