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723" r:id="rId4"/>
    <p:sldId id="3724" r:id="rId5"/>
    <p:sldId id="3728" r:id="rId6"/>
    <p:sldId id="3730" r:id="rId7"/>
    <p:sldId id="372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하늘위에 주님밖에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 위에 주님밖에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사모할 자 이 세상에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하늘위에 주님밖에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맘과 힘은 믿을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한 가지 그 진리를 믿네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하늘위에 주님밖에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힘이요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힘이요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4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하늘위에 주님밖에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힘이요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주를 의지하리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80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하늘위에 주님밖에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힘이요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힘이요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8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하늘위에 주님밖에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나의 힘이요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주를 의지하리 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1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하늘위에 주님밖에</vt:lpstr>
      <vt:lpstr>하늘위에 주님밖에</vt:lpstr>
      <vt:lpstr>하늘위에 주님밖에</vt:lpstr>
      <vt:lpstr>하늘위에 주님밖에</vt:lpstr>
      <vt:lpstr>하늘위에 주님밖에</vt:lpstr>
      <vt:lpstr>하늘위에 주님밖에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17</cp:revision>
  <dcterms:created xsi:type="dcterms:W3CDTF">2021-10-01T07:51:06Z</dcterms:created>
  <dcterms:modified xsi:type="dcterms:W3CDTF">2021-10-01T08:25:53Z</dcterms:modified>
</cp:coreProperties>
</file>