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  <p:sldId id="2446" r:id="rId8"/>
    <p:sldId id="2448" r:id="rId9"/>
    <p:sldId id="2449" r:id="rId10"/>
    <p:sldId id="244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1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이제 합심하여 우리 예배를 합시다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온 맘으로 모든 전심을 다해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합심하여 온 맘으로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이제 우리 예배를 합시다</a:t>
            </a:r>
            <a:endParaRPr lang="en-US" altLang="ko-KR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4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각자의 삶 멍에를 지며 흩어졌던 마음 다시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성령이 주신 한 마음으로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55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기도할 땐 주님의 시선이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머문 곳을 향해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찬양하는 우리의 입술은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주님을 앎을 기뻐하고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03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말씀을 나눌 땐 주 나라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그 뜻 사모하며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7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이제 우리 예배를 합시다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18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 전부터 영원까지 우리 곁에 계시네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다시 돌아와 예배를 합시다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78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이제 합심하여 우리 예배를 합시다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온 맘으로 모든 전심을 다해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74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각자의 삶 멍에를 지며 흩어졌던 마음 다시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성령이 주신 한 마음으로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21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94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나눔스퀘어라운드 Bold</vt:lpstr>
      <vt:lpstr>맑은 고딕</vt:lpstr>
      <vt:lpstr>Arial</vt:lpstr>
      <vt:lpstr>Office 테마</vt:lpstr>
      <vt:lpstr>합심</vt:lpstr>
      <vt:lpstr>합심</vt:lpstr>
      <vt:lpstr>합심</vt:lpstr>
      <vt:lpstr>합심</vt:lpstr>
      <vt:lpstr>합심</vt:lpstr>
      <vt:lpstr>합심</vt:lpstr>
      <vt:lpstr>합심</vt:lpstr>
      <vt:lpstr>합심</vt:lpstr>
      <vt:lpstr>합심</vt:lpstr>
      <vt:lpstr>합심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23</cp:revision>
  <dcterms:created xsi:type="dcterms:W3CDTF">2024-01-28T03:45:03Z</dcterms:created>
  <dcterms:modified xsi:type="dcterms:W3CDTF">2024-07-21T01:34:59Z</dcterms:modified>
</cp:coreProperties>
</file>