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492" r:id="rId4"/>
    <p:sldId id="3549" r:id="rId5"/>
    <p:sldId id="3550" r:id="rId6"/>
    <p:sldId id="3551" r:id="rId7"/>
    <p:sldId id="3555" r:id="rId8"/>
    <p:sldId id="3556" r:id="rId9"/>
    <p:sldId id="3557" r:id="rId10"/>
    <p:sldId id="3558" r:id="rId11"/>
    <p:sldId id="3552" r:id="rId12"/>
    <p:sldId id="3553" r:id="rId13"/>
    <p:sldId id="355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95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604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277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29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063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7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603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778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056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36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466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584784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1039792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36426569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28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행복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화려하지 않아도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정결하게 사는 삶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9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행복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이것이 행복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행복이라오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하나님의 자녀로 살아가는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2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행복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이것이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행복이라오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22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행복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가진 것이 적어도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감사하며 사는 삶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6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행복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 주신 작은 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나눠주며 사는 삶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89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행복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이것이 나의 삶에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행복이라오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43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행복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눈물 날 일 많지만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기도할 수 있는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74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행복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억울한 일 많으나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위해 참는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97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행복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비록 짧은 작은 삶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뜻대로 사는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1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행복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이것이 나의 삶에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행복이라오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48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행복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이것이 행복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행복이라오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세상은 알 수 없는 하나님 선물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38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78</Words>
  <Application>Microsoft Office PowerPoint</Application>
  <PresentationFormat>와이드스크린</PresentationFormat>
  <Paragraphs>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행복</vt:lpstr>
      <vt:lpstr>행복</vt:lpstr>
      <vt:lpstr>행복</vt:lpstr>
      <vt:lpstr>행복</vt:lpstr>
      <vt:lpstr>행복</vt:lpstr>
      <vt:lpstr>행복</vt:lpstr>
      <vt:lpstr>행복</vt:lpstr>
      <vt:lpstr>행복</vt:lpstr>
      <vt:lpstr>행복</vt:lpstr>
      <vt:lpstr>행복</vt:lpstr>
      <vt:lpstr>행복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29</cp:revision>
  <dcterms:created xsi:type="dcterms:W3CDTF">2021-10-01T07:51:06Z</dcterms:created>
  <dcterms:modified xsi:type="dcterms:W3CDTF">2021-10-01T08:30:19Z</dcterms:modified>
</cp:coreProperties>
</file>