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50" r:id="rId7"/>
    <p:sldId id="2445" r:id="rId8"/>
    <p:sldId id="244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howGuides="1">
      <p:cViewPr varScale="1">
        <p:scale>
          <a:sx n="40" d="100"/>
          <a:sy n="40" d="100"/>
        </p:scale>
        <p:origin x="24" y="11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6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혼자 걷지 않을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거에요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그대 폭풍 속을 걷고있을 때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비바람을 마주해야 할 때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혼자 걷지 않을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거에요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 빛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조차 보이지 않아도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그대 혼자 걷지 않을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거에요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9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혼자 걷지 않을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거에요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두려움 앞에서 하늘을 보아요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외로운 </a:t>
            </a:r>
            <a:r>
              <a:rPr lang="ko-KR" altLang="en-US" dirty="0" err="1"/>
              <a:t>그대여</a:t>
            </a:r>
            <a:r>
              <a:rPr lang="ko-KR" altLang="en-US" dirty="0"/>
              <a:t> 걱정마요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37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혼자 걷지 않을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거에요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꿈꾸는 그 길을 또 걷고 걸어요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그대 혼자 걷지 않을 </a:t>
            </a:r>
            <a:r>
              <a:rPr lang="ko-KR" altLang="en-US" dirty="0" err="1"/>
              <a:t>거에요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61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혼자 걷지 않을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거에요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폭풍 속을 걷고 있을 때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비바람을 마주해야</a:t>
            </a:r>
            <a:r>
              <a:rPr lang="ko-KR" altLang="en-US" baseline="0" dirty="0"/>
              <a:t> 할 때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8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혼자 걷지 않을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거에요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불 빛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조차 보이지 않아도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그대 혼자 걷지 않을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거에요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686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혼자 걷지 않을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거에요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두려움 앞에서 하늘을 보아요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외로운 </a:t>
            </a:r>
            <a:r>
              <a:rPr lang="ko-KR" altLang="en-US" dirty="0" err="1"/>
              <a:t>그대여</a:t>
            </a:r>
            <a:r>
              <a:rPr lang="ko-KR" altLang="en-US" dirty="0"/>
              <a:t> 걱정마요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85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혼자 걷지 않을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거에요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꿈꾸는 그 길을 또 걷고 걸어요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그대 혼자 걷지 않을 </a:t>
            </a:r>
            <a:r>
              <a:rPr lang="ko-KR" altLang="en-US" dirty="0" err="1"/>
              <a:t>거에요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9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106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나눔스퀘어라운드 Bold</vt:lpstr>
      <vt:lpstr>맑은 고딕</vt:lpstr>
      <vt:lpstr>Arial</vt:lpstr>
      <vt:lpstr>Office 테마</vt:lpstr>
      <vt:lpstr>혼자 걷지 않을 거에요</vt:lpstr>
      <vt:lpstr>혼자 걷지 않을 거에요</vt:lpstr>
      <vt:lpstr>혼자 걷지 않을 거에요</vt:lpstr>
      <vt:lpstr>혼자 걷지 않을 거에요</vt:lpstr>
      <vt:lpstr>혼자 걷지 않을 거에요</vt:lpstr>
      <vt:lpstr>혼자 걷지 않을 거에요</vt:lpstr>
      <vt:lpstr>혼자 걷지 않을 거에요</vt:lpstr>
      <vt:lpstr>혼자 걷지 않을 거에요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23</cp:revision>
  <dcterms:created xsi:type="dcterms:W3CDTF">2024-01-28T03:45:03Z</dcterms:created>
  <dcterms:modified xsi:type="dcterms:W3CDTF">2024-09-01T01:38:35Z</dcterms:modified>
</cp:coreProperties>
</file>