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4126" r:id="rId4"/>
    <p:sldId id="4127" r:id="rId5"/>
    <p:sldId id="4128" r:id="rId6"/>
    <p:sldId id="4129" r:id="rId7"/>
    <p:sldId id="4130" r:id="rId8"/>
    <p:sldId id="4131" r:id="rId9"/>
    <p:sldId id="4132" r:id="rId10"/>
    <p:sldId id="4133" r:id="rId11"/>
    <p:sldId id="4134" r:id="rId12"/>
    <p:sldId id="4135" r:id="rId13"/>
    <p:sldId id="4136" r:id="rId14"/>
    <p:sldId id="4137" r:id="rId15"/>
    <p:sldId id="4138" r:id="rId16"/>
    <p:sldId id="4139" r:id="rId17"/>
    <p:sldId id="414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719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69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89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7554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436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758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69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842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0841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415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217391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2402007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40361112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97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91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안에서 내 영혼 다시 태어나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이전 것은 지나고 새롭게 됐네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54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생명 그 안에 그의 생명 내 안에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삶이 이전과 같을 수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757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생명 그 안에 그의 생명 내 안에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삶이 이전과 같을 수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779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내 안에 오직 내 속에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그리스도가 사네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48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내 삶에 오직 내 맘에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그가 주인 되셨네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900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내 안에 오직 내 속에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그리스도가 사네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94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내 삶에 오직 내 맘에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그가 주인 되셨네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828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죄로 물든 내 모습 예수와 함께 죽고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부활 생명 내 안에 새로운 삶이 열렸네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79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너희가 나를 택한 것이 아니요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너희를 택하여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세웠나니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14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내 안에 오직 내 속에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그리스도가 사네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41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내 삶에 오직 내 맘에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그가 주인 되셨네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81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죄로 물든 내 모습 예수와 함께 죽고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부활 생명 내 안에 새로운 삶이 열렸네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91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너희가 나를 택한 것이 아니요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너희를 택하여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세웠나니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0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내 안에 오직 내 속에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그리스도가 사네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21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Born Again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내 삶에 오직 내 맘에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그가 주인 되셨네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7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183</Words>
  <Application>Microsoft Office PowerPoint</Application>
  <PresentationFormat>와이드스크린</PresentationFormat>
  <Paragraphs>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Born Again</vt:lpstr>
      <vt:lpstr>Born Again</vt:lpstr>
      <vt:lpstr>Born Again</vt:lpstr>
      <vt:lpstr>Born Again</vt:lpstr>
      <vt:lpstr>Born Again</vt:lpstr>
      <vt:lpstr>Born Again</vt:lpstr>
      <vt:lpstr>Born Again</vt:lpstr>
      <vt:lpstr>Born Again</vt:lpstr>
      <vt:lpstr>Born Again</vt:lpstr>
      <vt:lpstr>Born Again</vt:lpstr>
      <vt:lpstr>Born Again</vt:lpstr>
      <vt:lpstr>Born Again</vt:lpstr>
      <vt:lpstr>Born Again</vt:lpstr>
      <vt:lpstr>Born Again</vt:lpstr>
      <vt:lpstr>Born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18</cp:revision>
  <dcterms:created xsi:type="dcterms:W3CDTF">2021-10-01T07:51:06Z</dcterms:created>
  <dcterms:modified xsi:type="dcterms:W3CDTF">2021-10-01T08:19:50Z</dcterms:modified>
</cp:coreProperties>
</file>