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0" r:id="rId2"/>
    <p:sldId id="2441" r:id="rId3"/>
    <p:sldId id="2442" r:id="rId4"/>
    <p:sldId id="2443" r:id="rId5"/>
    <p:sldId id="2444" r:id="rId6"/>
    <p:sldId id="2445" r:id="rId7"/>
    <p:sldId id="2446" r:id="rId8"/>
    <p:sldId id="2447" r:id="rId9"/>
    <p:sldId id="2448" r:id="rId10"/>
    <p:sldId id="2449" r:id="rId11"/>
    <p:sldId id="245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 showGuides="1">
      <p:cViewPr varScale="1">
        <p:scale>
          <a:sx n="56" d="100"/>
          <a:sy n="56" d="100"/>
        </p:scale>
        <p:origin x="189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93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8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The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9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6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7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4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935A-8DEF-4781-B495-0E11D9CC5FE4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Do you Love me?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5151" b="1" i="0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주님은 연약한 내 모습에도</a:t>
            </a:r>
            <a:endParaRPr lang="ko-KR" altLang="en-US" sz="5151" b="0" i="0" kern="1200" dirty="0">
              <a:solidFill>
                <a:schemeClr val="bg1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  <a:p>
            <a:pPr fontAlgn="base"/>
            <a:r>
              <a:rPr lang="ko-KR" altLang="en-US" sz="5151" b="1" i="0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여전히 날 사랑한다 하시네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B7DB2-3347-D3E2-C84F-909F6FCA5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7DB74-540C-8808-FA94-0D7D35F0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 you Love me?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11221B-47DF-AFC3-1E56-6FC56BBE98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 eaLnBrk="1" fontAlgn="base" latinLnBrk="1" hangingPunct="1"/>
            <a:r>
              <a:rPr lang="ko-KR" altLang="ko-KR" sz="5151" b="1" i="0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주님 사랑해요 어떠한 상황에도</a:t>
            </a:r>
            <a:endParaRPr lang="ko-KR" altLang="ko-KR" dirty="0">
              <a:effectLst/>
            </a:endParaRPr>
          </a:p>
          <a:p>
            <a:pPr rtl="0" eaLnBrk="1" fontAlgn="base" latinLnBrk="1" hangingPunct="1"/>
            <a:r>
              <a:rPr lang="ko-KR" altLang="ko-KR" sz="5151" b="1" i="0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주님 사랑해요 포기하지 않으리</a:t>
            </a:r>
            <a:endParaRPr lang="ko-KR" altLang="ko-KR" dirty="0">
              <a:effectLst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599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8D058-7905-AF06-4BFE-FA986675A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38176-0A43-90B0-56D7-53ECD4C4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 you Love me?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8C7E21-CEF5-D4A2-DB30-6329F7870C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 eaLnBrk="1" fontAlgn="base" latinLnBrk="1" hangingPunct="1"/>
            <a:r>
              <a:rPr lang="ko-KR" altLang="ko-KR" sz="5151" b="1" i="0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주님 사랑해요 어떠한 상황에도</a:t>
            </a:r>
            <a:endParaRPr lang="ko-KR" altLang="ko-KR" dirty="0">
              <a:effectLst/>
            </a:endParaRPr>
          </a:p>
          <a:p>
            <a:pPr rtl="0" eaLnBrk="1" latinLnBrk="1" hangingPunct="1"/>
            <a:r>
              <a:rPr lang="ko-KR" altLang="ko-KR" sz="5151" b="1" i="0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끝까지 </a:t>
            </a:r>
            <a:r>
              <a:rPr lang="ko-KR" altLang="ko-KR" sz="5151" b="1" i="0" kern="1200" dirty="0" err="1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따르리</a:t>
            </a:r>
            <a:r>
              <a:rPr lang="ko-KR" altLang="ko-KR" sz="5151" b="1" i="0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 주가 날 사랑하시니</a:t>
            </a:r>
            <a:endParaRPr lang="ko-KR" altLang="ko-KR" dirty="0">
              <a:effectLst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03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C9324-C75B-5126-30FA-850352993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CCDB-E8AE-387D-D87F-53EA8DCA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Do you Love me?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36796-8151-8C9E-E23B-92194A7562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0" eaLnBrk="1" fontAlgn="base" latinLnBrk="1" hangingPunct="1"/>
            <a:r>
              <a:rPr lang="ko-KR" altLang="ko-KR" sz="5151" b="1" i="0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더 이상 </a:t>
            </a:r>
            <a:r>
              <a:rPr lang="ko-KR" altLang="ko-KR" sz="5151" b="1" i="0" kern="1200" dirty="0" err="1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두려워하지마</a:t>
            </a:r>
            <a:endParaRPr lang="ko-KR" altLang="ko-KR" dirty="0">
              <a:effectLst/>
            </a:endParaRPr>
          </a:p>
          <a:p>
            <a:pPr rtl="0" eaLnBrk="1" fontAlgn="base" latinLnBrk="1" hangingPunct="1"/>
            <a:r>
              <a:rPr lang="ko-KR" altLang="ko-KR" sz="5151" b="1" i="0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부족한 나에게 실망 </a:t>
            </a:r>
            <a:r>
              <a:rPr lang="ko-KR" altLang="ko-KR" sz="5151" b="1" i="0" kern="1200" dirty="0" err="1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할때도</a:t>
            </a:r>
            <a:endParaRPr lang="ko-KR" altLang="ko-KR" dirty="0">
              <a:effectLst/>
            </a:endParaRPr>
          </a:p>
          <a:p>
            <a:pPr rtl="0" eaLnBrk="1" fontAlgn="base" latinLnBrk="1" hangingPunct="1"/>
            <a:r>
              <a:rPr lang="ko-KR" altLang="ko-KR" sz="5151" b="1" i="0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​</a:t>
            </a:r>
            <a:endParaRPr lang="en-US" altLang="ko-KR" sz="5151" b="1" i="0" kern="1200" dirty="0">
              <a:solidFill>
                <a:schemeClr val="bg1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  <a:p>
            <a:pPr rtl="0" eaLnBrk="1" fontAlgn="base" latinLnBrk="1" hangingPunct="1"/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643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FA722-CC66-7D07-744F-7D0747055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AD97-C7A7-BF2A-A5FC-10B314C6B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Do you Love me?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55265-113D-1CDB-9F58-D360CC4F6F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0" eaLnBrk="1" fontAlgn="base" latinLnBrk="1" hangingPunct="1"/>
            <a:r>
              <a:rPr lang="en-US" altLang="ko-KR" sz="5151" b="1" i="0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He knows everything! </a:t>
            </a:r>
            <a:r>
              <a:rPr lang="ko-KR" altLang="ko-KR" sz="5151" b="1" i="0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말하지 못해도</a:t>
            </a:r>
            <a:endParaRPr lang="ko-KR" altLang="ko-KR" dirty="0">
              <a:effectLst/>
            </a:endParaRPr>
          </a:p>
          <a:p>
            <a:pPr rtl="0" eaLnBrk="1" fontAlgn="base" latinLnBrk="1" hangingPunct="1"/>
            <a:r>
              <a:rPr lang="ko-KR" altLang="ko-KR" sz="5151" b="1" i="0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또 다시 함께 가자 하시네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75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44FA0-CED6-20B8-2567-2CEA6DDB2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AC45-58EF-4111-9F73-BCE27613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Do you Love me?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1AF33-D475-0AF9-FF3A-29A229D7FD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0" eaLnBrk="1" fontAlgn="base" latinLnBrk="1" hangingPunct="1"/>
            <a:r>
              <a:rPr lang="ko-KR" altLang="ko-KR" sz="5151" b="1" i="0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넘어지고 또 무너져 뒤돌아 설 때도</a:t>
            </a:r>
            <a:endParaRPr lang="ko-KR" altLang="ko-KR" dirty="0">
              <a:effectLst/>
            </a:endParaRPr>
          </a:p>
          <a:p>
            <a:pPr rtl="0" eaLnBrk="1" fontAlgn="base" latinLnBrk="1" hangingPunct="1"/>
            <a:r>
              <a:rPr lang="ko-KR" altLang="ko-KR" sz="5151" b="1" i="0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주님은 나에게 다시 찾아 오시네</a:t>
            </a:r>
            <a:endParaRPr lang="ko-KR" altLang="ko-KR" dirty="0">
              <a:effectLst/>
            </a:endParaRPr>
          </a:p>
          <a:p>
            <a:pPr rtl="0" eaLnBrk="1" fontAlgn="base" latinLnBrk="1" hangingPunct="1"/>
            <a:r>
              <a:rPr lang="ko-KR" altLang="ko-KR" sz="5151" b="1" i="0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​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339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F1294-361E-5883-7404-9A557A348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D96A-1834-6E20-3228-3EB3C9BE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Do you Love me?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0F636-78C4-F673-789A-AADA10406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0" eaLnBrk="1" fontAlgn="base" latinLnBrk="1" hangingPunct="1"/>
            <a:r>
              <a:rPr lang="en-US" altLang="ko-KR" sz="5151" b="1" i="0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Do you love me? Yes I do!</a:t>
            </a:r>
            <a:endParaRPr lang="ko-KR" altLang="ko-KR" dirty="0">
              <a:effectLst/>
            </a:endParaRPr>
          </a:p>
          <a:p>
            <a:pPr rtl="0" eaLnBrk="1" fontAlgn="base" latinLnBrk="1" hangingPunct="1"/>
            <a:r>
              <a:rPr lang="en-US" altLang="ko-KR" sz="5151" b="1" i="0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Do you want me? Yes I do!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084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5F390-ECEC-24EA-AD90-18D2C1162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6D05-4D6A-162D-9F30-3B9AF308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Do you Love me?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4A93B-49B5-18E9-5A24-41320E93F6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0" eaLnBrk="1" fontAlgn="base" latinLnBrk="1" hangingPunct="1"/>
            <a:r>
              <a:rPr lang="en-US" altLang="ko-KR" sz="5151" b="1" i="0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Do you follow me? Yes I do!</a:t>
            </a:r>
            <a:endParaRPr lang="ko-KR" altLang="ko-KR" dirty="0">
              <a:effectLst/>
            </a:endParaRPr>
          </a:p>
          <a:p>
            <a:pPr rtl="0" eaLnBrk="1" fontAlgn="base" latinLnBrk="1" hangingPunct="1"/>
            <a:r>
              <a:rPr lang="en-US" altLang="ko-KR" sz="5151" b="1" i="0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I really </a:t>
            </a:r>
            <a:r>
              <a:rPr lang="en-US" altLang="ko-KR" sz="5151" b="1" i="0" kern="1200" dirty="0" err="1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really</a:t>
            </a:r>
            <a:r>
              <a:rPr lang="en-US" altLang="ko-KR" sz="5151" b="1" i="0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 want you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930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E0C55-2392-01E3-0222-B06C3F3E1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3EFB-76F2-206A-A8B7-6FD1C822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Do you Love me?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F1B84-ADB7-4E28-7C67-F25E002F8A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0" eaLnBrk="1" fontAlgn="base" latinLnBrk="1" hangingPunct="1"/>
            <a:r>
              <a:rPr lang="en-US" altLang="ko-KR" sz="5151" b="1" i="0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Do you love me? Yes I do!</a:t>
            </a:r>
            <a:endParaRPr lang="ko-KR" altLang="ko-KR" dirty="0">
              <a:effectLst/>
            </a:endParaRPr>
          </a:p>
          <a:p>
            <a:pPr rtl="0" eaLnBrk="1" fontAlgn="base" latinLnBrk="1" hangingPunct="1"/>
            <a:r>
              <a:rPr lang="en-US" altLang="ko-KR" sz="5151" b="1" i="0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Do you want me? Yes I do!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34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5D06A-9BE3-5562-651C-3C308EF2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 you Love me?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2A45F-8A31-BBBF-282B-7849AB8E0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0" eaLnBrk="1" fontAlgn="base" latinLnBrk="1" hangingPunct="1"/>
            <a:r>
              <a:rPr lang="en-US" altLang="ko-KR" sz="5151" b="1" i="0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Do you really follow me?</a:t>
            </a:r>
          </a:p>
          <a:p>
            <a:pPr rtl="0" eaLnBrk="1" fontAlgn="base" latinLnBrk="1" hangingPunct="1"/>
            <a:r>
              <a:rPr lang="en-US" altLang="ko-KR" sz="5151" b="1" i="0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Yes I totally do!</a:t>
            </a:r>
          </a:p>
          <a:p>
            <a:pPr rtl="0" eaLnBrk="1" fontAlgn="base" latinLnBrk="1" hangingPunct="1"/>
            <a:endParaRPr lang="ko-KR" altLang="ko-KR" dirty="0">
              <a:effectLst/>
            </a:endParaRPr>
          </a:p>
          <a:p>
            <a:pPr rtl="0" eaLnBrk="1" fontAlgn="base" latinLnBrk="1" hangingPunct="1"/>
            <a:r>
              <a:rPr lang="en-US" altLang="ko-KR" sz="5151" b="1" i="0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​</a:t>
            </a:r>
            <a:endParaRPr lang="ko-KR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60182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06EAB-2626-477C-B394-803F48A46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3FFD0-7538-30BF-3746-3066B4D1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 you Love me?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C893D2-D0A0-FE28-5081-8A48E0D1B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0" eaLnBrk="1" fontAlgn="base" latinLnBrk="1" hangingPunct="1"/>
            <a:r>
              <a:rPr lang="en-US" altLang="ko-KR" sz="5151" b="1" i="0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I really </a:t>
            </a:r>
            <a:r>
              <a:rPr lang="en-US" altLang="ko-KR" sz="5151" b="1" i="0" kern="1200" dirty="0" err="1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really</a:t>
            </a:r>
            <a:r>
              <a:rPr lang="en-US" altLang="ko-KR" sz="5151" b="1" i="0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 love you!</a:t>
            </a:r>
            <a:endParaRPr lang="ko-KR" altLang="ko-KR" dirty="0">
              <a:effectLst/>
            </a:endParaRPr>
          </a:p>
          <a:p>
            <a:pPr rtl="0" eaLnBrk="1" fontAlgn="base" latinLnBrk="1" hangingPunct="1"/>
            <a:r>
              <a:rPr lang="en-US" altLang="ko-KR" sz="5151" b="1" i="0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more than anything!</a:t>
            </a:r>
            <a:endParaRPr lang="ko-KR" altLang="ko-KR" dirty="0">
              <a:effectLst/>
            </a:endParaRPr>
          </a:p>
          <a:p>
            <a:pPr rtl="0" eaLnBrk="1" fontAlgn="base" latinLnBrk="1" hangingPunct="1"/>
            <a:r>
              <a:rPr lang="en-US" altLang="ko-KR" sz="5151" b="1" i="0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​</a:t>
            </a:r>
            <a:endParaRPr lang="ko-KR" altLang="ko-KR" dirty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71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184</Words>
  <Application>Microsoft Office PowerPoint</Application>
  <PresentationFormat>와이드스크린</PresentationFormat>
  <Paragraphs>38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나눔스퀘어라운드 Bold</vt:lpstr>
      <vt:lpstr>맑은 고딕</vt:lpstr>
      <vt:lpstr>Arial</vt:lpstr>
      <vt:lpstr>Office 테마</vt:lpstr>
      <vt:lpstr>Do you Love me?</vt:lpstr>
      <vt:lpstr>Do you Love me?</vt:lpstr>
      <vt:lpstr>Do you Love me?</vt:lpstr>
      <vt:lpstr>Do you Love me?</vt:lpstr>
      <vt:lpstr>Do you Love me?</vt:lpstr>
      <vt:lpstr>Do you Love me?</vt:lpstr>
      <vt:lpstr>Do you Love me?</vt:lpstr>
      <vt:lpstr>Do you Love me?</vt:lpstr>
      <vt:lpstr>Do you Love me?</vt:lpstr>
      <vt:lpstr>Do you Love me?</vt:lpstr>
      <vt:lpstr>Do you Love me?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대길교회</dc:creator>
  <cp:lastModifiedBy>규현 전</cp:lastModifiedBy>
  <cp:revision>26</cp:revision>
  <dcterms:created xsi:type="dcterms:W3CDTF">2024-01-28T03:45:03Z</dcterms:created>
  <dcterms:modified xsi:type="dcterms:W3CDTF">2024-11-23T16:47:43Z</dcterms:modified>
</cp:coreProperties>
</file>