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82" d="100"/>
          <a:sy n="82" d="100"/>
        </p:scale>
        <p:origin x="86" y="2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천국에 울리는 노래</a:t>
            </a:r>
            <a:endParaRPr lang="en-US" altLang="ko-KR" sz="5151" kern="1200" baseline="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We will </a:t>
            </a:r>
            <a:r>
              <a:rPr lang="en-US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en-US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en-US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 들으시네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감사드리며</a:t>
            </a:r>
            <a:r>
              <a:rPr lang="ko-KR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예수 이름 </a:t>
            </a:r>
            <a:r>
              <a:rPr lang="ko-KR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높이세</a:t>
            </a:r>
            <a:endParaRPr lang="ko-KR" altLang="ko-KR" dirty="0">
              <a:effectLst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사랑스러운 주님 땅과 하늘 찬양해</a:t>
            </a:r>
            <a:endParaRPr lang="en-US" altLang="ko-KR" dirty="0"/>
          </a:p>
          <a:p>
            <a:r>
              <a:rPr lang="ko-KR" altLang="en-US" dirty="0"/>
              <a:t>열방이 경배해 예수님 당신은 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0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유일하신 삶의 이유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90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자유케하는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사랑 타오르는 불처럼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인도하시는 빛 예수님 당신은 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2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유일하신 삶의 이유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6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천국에 울리는 노래</a:t>
            </a:r>
            <a:endParaRPr lang="en-US" altLang="ko-KR" sz="5151" kern="1200" baseline="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We will </a:t>
            </a:r>
            <a:r>
              <a:rPr lang="en-US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en-US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en-US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Sing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주님 들으시네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3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</a:t>
            </a:r>
            <a:r>
              <a:rPr lang="en-US" dirty="0" err="1"/>
              <a:t>Sing</a:t>
            </a:r>
            <a:r>
              <a:rPr lang="en-US" dirty="0"/>
              <a:t> </a:t>
            </a:r>
            <a:r>
              <a:rPr lang="en-US" dirty="0" err="1"/>
              <a:t>Sing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감사드리며</a:t>
            </a:r>
            <a:r>
              <a:rPr lang="ko-KR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예수 이름 </a:t>
            </a:r>
            <a:r>
              <a:rPr lang="ko-KR" altLang="ko-KR" sz="5151" kern="1200" baseline="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높이세</a:t>
            </a:r>
            <a:endParaRPr lang="ko-KR" altLang="ko-KR" dirty="0">
              <a:effectLst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18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맑은 고딕</vt:lpstr>
      <vt:lpstr>Arial</vt:lpstr>
      <vt:lpstr>Office 테마</vt:lpstr>
      <vt:lpstr>Sing Sing Sing</vt:lpstr>
      <vt:lpstr>Sing Sing Sing</vt:lpstr>
      <vt:lpstr>Sing Sing Sing</vt:lpstr>
      <vt:lpstr>Sing Sing Sing</vt:lpstr>
      <vt:lpstr>Sing Sing Sing</vt:lpstr>
      <vt:lpstr>Sing Sing Sing</vt:lpstr>
      <vt:lpstr>Sing Sing Sing</vt:lpstr>
      <vt:lpstr>Sing Sing 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21</cp:revision>
  <dcterms:created xsi:type="dcterms:W3CDTF">2024-01-28T03:45:03Z</dcterms:created>
  <dcterms:modified xsi:type="dcterms:W3CDTF">2024-07-28T01:13:57Z</dcterms:modified>
</cp:coreProperties>
</file>