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9" r:id="rId2"/>
    <p:sldId id="3241" r:id="rId3"/>
    <p:sldId id="3242" r:id="rId4"/>
    <p:sldId id="3243" r:id="rId5"/>
    <p:sldId id="3245" r:id="rId6"/>
    <p:sldId id="3247" r:id="rId7"/>
    <p:sldId id="3248" r:id="rId8"/>
    <p:sldId id="3249" r:id="rId9"/>
    <p:sldId id="3246" r:id="rId10"/>
    <p:sldId id="325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6710" y="1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40067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Winning All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온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 창조주 온 세상 구원자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것 이기신 능력의 하나님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Winning All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 할렐루야 찬양 할렐루야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위대하신 왕 여호와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04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Winning All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만물 주를 찬양해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민족 주께 경배해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32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Winning All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모두 승리하리 열방 얻게 되리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하나님께서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통치하시네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62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Winning All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모두 승리하리 열방 얻게 되리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위대하신 왕 여호와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933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Winning All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 열방을 우리게 주셨네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명령 따라서 열방을 취하리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79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Winning All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만물 주를 찬양해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민족 주께 경배해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506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Winning All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모두 승리하리 열방 얻게 되리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하나님께서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통치하시네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913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Winning All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모두 승리하리 열방 얻게 되리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위대하신 왕 여호와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05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Winning All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 할렐루야 찬양 할렐루야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하나님께서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통치하시네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64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99</Words>
  <Application>Microsoft Office PowerPoint</Application>
  <PresentationFormat>와이드스크린</PresentationFormat>
  <Paragraphs>30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Yoon 러브레터 Medium_TT</vt:lpstr>
      <vt:lpstr>나눔스퀘어라운드 Bold</vt:lpstr>
      <vt:lpstr>맑은 고딕</vt:lpstr>
      <vt:lpstr>Arial</vt:lpstr>
      <vt:lpstr>Office 테마</vt:lpstr>
      <vt:lpstr>Winning All</vt:lpstr>
      <vt:lpstr>Winning All</vt:lpstr>
      <vt:lpstr>Winning All</vt:lpstr>
      <vt:lpstr>Winning All</vt:lpstr>
      <vt:lpstr>Winning All</vt:lpstr>
      <vt:lpstr>Winning All</vt:lpstr>
      <vt:lpstr>Winning All</vt:lpstr>
      <vt:lpstr>Winning All</vt:lpstr>
      <vt:lpstr>Winning All</vt:lpstr>
      <vt:lpstr>Winning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전규현</cp:lastModifiedBy>
  <cp:revision>6</cp:revision>
  <dcterms:created xsi:type="dcterms:W3CDTF">2021-10-01T07:51:06Z</dcterms:created>
  <dcterms:modified xsi:type="dcterms:W3CDTF">2024-03-07T12:34:49Z</dcterms:modified>
</cp:coreProperties>
</file>