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howGuides="1">
      <p:cViewPr varScale="1">
        <p:scale>
          <a:sx n="137" d="100"/>
          <a:sy n="137" d="100"/>
        </p:scale>
        <p:origin x="76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EC5FD-DBAD-4CFF-962F-3AE58F95D43C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D59EA-F0E7-43FB-8D4F-AAF1A73D8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_F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1_shape2">
            <a:extLst>
              <a:ext uri="{FF2B5EF4-FFF2-40B4-BE49-F238E27FC236}">
                <a16:creationId xmlns:a16="http://schemas.microsoft.com/office/drawing/2014/main" id="{4B5E5606-1437-810B-54E7-2E870476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C1EF88F1-2264-5FBA-106C-F83EDB5F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681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ayout1_shape2">
            <a:extLst>
              <a:ext uri="{FF2B5EF4-FFF2-40B4-BE49-F238E27FC236}">
                <a16:creationId xmlns:a16="http://schemas.microsoft.com/office/drawing/2014/main" id="{4B5E5606-1437-810B-54E7-2E870476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제목 9">
            <a:extLst>
              <a:ext uri="{FF2B5EF4-FFF2-40B4-BE49-F238E27FC236}">
                <a16:creationId xmlns:a16="http://schemas.microsoft.com/office/drawing/2014/main" id="{C1EF88F1-2264-5FBA-106C-F83EDB5F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13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3548935A-8DEF-4781-B495-0E11D9CC5FE4}" type="datetimeFigureOut">
              <a:rPr lang="ko-KR" altLang="en-US" smtClean="0"/>
              <a:pPr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fld id="{9426BE01-195F-484B-AA89-E033CA0BA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주 안에서 내 영혼 다시 태어나</a:t>
            </a:r>
          </a:p>
          <a:p>
            <a:r>
              <a:t>이전 것은 지나고 새롭게 됐네</a:t>
            </a:r>
          </a:p>
          <a:p>
            <a:endParaRPr/>
          </a:p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Born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나눔스퀘어라운드 Bold</vt:lpstr>
      <vt:lpstr>맑은 고딕</vt:lpstr>
      <vt:lpstr>Arial</vt:lpstr>
      <vt:lpstr>Office 테마</vt:lpstr>
      <vt:lpstr>Born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전규현</cp:lastModifiedBy>
  <cp:revision>36</cp:revision>
  <dcterms:created xsi:type="dcterms:W3CDTF">2024-01-28T03:45:03Z</dcterms:created>
  <dcterms:modified xsi:type="dcterms:W3CDTF">2025-01-27T06:40:01Z</dcterms:modified>
</cp:coreProperties>
</file>