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B54F-1933-48EB-AFA2-8CE4E688109D}" type="datetimeFigureOut">
              <a:rPr lang="fr-FR" smtClean="0"/>
              <a:t>24/01/2017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C5CE-7516-46A3-8571-27332C4AE69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5200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B54F-1933-48EB-AFA2-8CE4E688109D}" type="datetimeFigureOut">
              <a:rPr lang="fr-FR" smtClean="0"/>
              <a:t>24/01/2017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C5CE-7516-46A3-8571-27332C4AE69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60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B54F-1933-48EB-AFA2-8CE4E688109D}" type="datetimeFigureOut">
              <a:rPr lang="fr-FR" smtClean="0"/>
              <a:t>24/01/2017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C5CE-7516-46A3-8571-27332C4AE69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571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B54F-1933-48EB-AFA2-8CE4E688109D}" type="datetimeFigureOut">
              <a:rPr lang="fr-FR" smtClean="0"/>
              <a:t>24/01/2017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C5CE-7516-46A3-8571-27332C4AE69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0342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B54F-1933-48EB-AFA2-8CE4E688109D}" type="datetimeFigureOut">
              <a:rPr lang="fr-FR" smtClean="0"/>
              <a:t>24/01/2017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C5CE-7516-46A3-8571-27332C4AE69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365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B54F-1933-48EB-AFA2-8CE4E688109D}" type="datetimeFigureOut">
              <a:rPr lang="fr-FR" smtClean="0"/>
              <a:t>24/01/2017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C5CE-7516-46A3-8571-27332C4AE69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6671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B54F-1933-48EB-AFA2-8CE4E688109D}" type="datetimeFigureOut">
              <a:rPr lang="fr-FR" smtClean="0"/>
              <a:t>24/01/2017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C5CE-7516-46A3-8571-27332C4AE69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3399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B54F-1933-48EB-AFA2-8CE4E688109D}" type="datetimeFigureOut">
              <a:rPr lang="fr-FR" smtClean="0"/>
              <a:t>24/01/2017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C5CE-7516-46A3-8571-27332C4AE69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08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B54F-1933-48EB-AFA2-8CE4E688109D}" type="datetimeFigureOut">
              <a:rPr lang="fr-FR" smtClean="0"/>
              <a:t>24/01/2017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C5CE-7516-46A3-8571-27332C4AE69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0135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B54F-1933-48EB-AFA2-8CE4E688109D}" type="datetimeFigureOut">
              <a:rPr lang="fr-FR" smtClean="0"/>
              <a:t>24/01/2017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C5CE-7516-46A3-8571-27332C4AE69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465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B54F-1933-48EB-AFA2-8CE4E688109D}" type="datetimeFigureOut">
              <a:rPr lang="fr-FR" smtClean="0"/>
              <a:t>24/01/2017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C5CE-7516-46A3-8571-27332C4AE69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2076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7B54F-1933-48EB-AFA2-8CE4E688109D}" type="datetimeFigureOut">
              <a:rPr lang="fr-FR" smtClean="0"/>
              <a:t>24/01/2017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5C5CE-7516-46A3-8571-27332C4AE69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803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7.png"/><Relationship Id="rId18" Type="http://schemas.microsoft.com/office/2007/relationships/hdphoto" Target="../media/hdphoto8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microsoft.com/office/2007/relationships/hdphoto" Target="../media/hdphoto5.wdp"/><Relationship Id="rId17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microsoft.com/office/2007/relationships/hdphoto" Target="../media/hdphoto7.wdp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2" y="116632"/>
            <a:ext cx="2160240" cy="1800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187624" y="260648"/>
            <a:ext cx="936104" cy="100811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987824" y="116632"/>
            <a:ext cx="2160240" cy="1800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635896" y="260648"/>
            <a:ext cx="936104" cy="1008112"/>
          </a:xfrm>
          <a:prstGeom prst="rect">
            <a:avLst/>
          </a:prstGeom>
          <a:blipFill dpi="0"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508104" y="116632"/>
            <a:ext cx="2160240" cy="1800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6156176" y="260648"/>
            <a:ext cx="936104" cy="1008112"/>
          </a:xfrm>
          <a:prstGeom prst="rect">
            <a:avLst/>
          </a:prstGeom>
          <a:blipFill dpi="0"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4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539552" y="2492896"/>
            <a:ext cx="2160240" cy="1800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1187624" y="2636912"/>
            <a:ext cx="936104" cy="1008112"/>
          </a:xfrm>
          <a:prstGeom prst="rect">
            <a:avLst/>
          </a:prstGeom>
          <a:blipFill dpi="0"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  <a14:imgEffect>
                        <a14:brightnessContrast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3023828" y="2490626"/>
            <a:ext cx="2160240" cy="1800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3708783" y="2757251"/>
            <a:ext cx="756084" cy="758354"/>
          </a:xfrm>
          <a:prstGeom prst="rect">
            <a:avLst/>
          </a:prstGeom>
          <a:blipFill dpi="0" rotWithShape="1"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4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5508104" y="2488356"/>
            <a:ext cx="2160240" cy="1800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6156176" y="2632372"/>
            <a:ext cx="936104" cy="1008112"/>
          </a:xfrm>
          <a:prstGeom prst="rect">
            <a:avLst/>
          </a:prstGeom>
          <a:blipFill dpi="0" rotWithShape="1"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-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575556" y="4653136"/>
            <a:ext cx="2160240" cy="1800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1223628" y="4797152"/>
            <a:ext cx="936104" cy="1008112"/>
          </a:xfrm>
          <a:prstGeom prst="rect">
            <a:avLst/>
          </a:prstGeom>
          <a:blipFill dpi="0" rotWithShape="1"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3023828" y="4666321"/>
            <a:ext cx="2160240" cy="1800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3671900" y="4810337"/>
            <a:ext cx="936104" cy="1008112"/>
          </a:xfrm>
          <a:prstGeom prst="rect">
            <a:avLst/>
          </a:prstGeom>
          <a:blipFill dpi="0" rotWithShape="1"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rightnessContrast bright="-4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5508104" y="4647728"/>
            <a:ext cx="2160240" cy="1800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6156176" y="4791744"/>
            <a:ext cx="936104" cy="1008112"/>
          </a:xfrm>
          <a:prstGeom prst="rect">
            <a:avLst/>
          </a:prstGeom>
          <a:blipFill dpi="0" rotWithShape="1"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rightnessContrast brigh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5315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ABDULLAH</dc:creator>
  <cp:lastModifiedBy>ABDULLAH</cp:lastModifiedBy>
  <cp:revision>8</cp:revision>
  <dcterms:created xsi:type="dcterms:W3CDTF">2017-01-21T20:04:40Z</dcterms:created>
  <dcterms:modified xsi:type="dcterms:W3CDTF">2017-01-24T19:25:51Z</dcterms:modified>
</cp:coreProperties>
</file>