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C9"/>
    <a:srgbClr val="E867AB"/>
    <a:srgbClr val="71A7FF"/>
    <a:srgbClr val="7174FF"/>
    <a:srgbClr val="B871FF"/>
    <a:srgbClr val="F171FF"/>
    <a:srgbClr val="FFFDD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8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7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0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70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3EB1-0979-4494-9D51-165DBAFE2DE4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4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6" t="6006" r="961" b="3289"/>
          <a:stretch/>
        </p:blipFill>
        <p:spPr>
          <a:xfrm>
            <a:off x="336885" y="442800"/>
            <a:ext cx="6870032" cy="63675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99241" y="3626565"/>
            <a:ext cx="11713464" cy="9191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Сборка</a:t>
            </a:r>
            <a:b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66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Angular</a:t>
            </a:r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приложения</a:t>
            </a:r>
            <a:endParaRPr lang="ru-RU" sz="5400" b="1" dirty="0">
              <a:solidFill>
                <a:schemeClr val="tx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63" y="4545728"/>
            <a:ext cx="1546220" cy="15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677539" y="2069433"/>
            <a:ext cx="10750339" cy="3138703"/>
            <a:chOff x="653476" y="1612233"/>
            <a:chExt cx="10750339" cy="3138703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1049212" y="1612233"/>
              <a:ext cx="10187101" cy="2011578"/>
              <a:chOff x="1034352" y="2334127"/>
              <a:chExt cx="10187101" cy="2011578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1034352" y="2334127"/>
                <a:ext cx="1347900" cy="2011578"/>
                <a:chOff x="1479520" y="2399745"/>
                <a:chExt cx="1343891" cy="2257349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479520" y="2399745"/>
                  <a:ext cx="1343891" cy="2175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0" b="1" dirty="0" smtClean="0">
                      <a:solidFill>
                        <a:srgbClr val="FF71C9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1</a:t>
                  </a:r>
                  <a:endParaRPr lang="ru-RU" sz="12000" b="1" dirty="0">
                    <a:solidFill>
                      <a:srgbClr val="FF71C9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4" name="Прямоугольный треугольник 3"/>
                <p:cNvSpPr/>
                <p:nvPr/>
              </p:nvSpPr>
              <p:spPr>
                <a:xfrm rot="16200000">
                  <a:off x="1429569" y="3419193"/>
                  <a:ext cx="1287852" cy="1187949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>
                <a:off x="3315979" y="2334127"/>
                <a:ext cx="1347901" cy="2011576"/>
                <a:chOff x="3315979" y="2334127"/>
                <a:chExt cx="1347901" cy="2011576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315980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0" b="1" dirty="0">
                      <a:solidFill>
                        <a:srgbClr val="F171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2</a:t>
                  </a:r>
                  <a:endParaRPr lang="ru-RU" sz="12000" b="1" dirty="0">
                    <a:solidFill>
                      <a:srgbClr val="F171FF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1" name="Прямоугольный треугольник 20"/>
                <p:cNvSpPr/>
                <p:nvPr/>
              </p:nvSpPr>
              <p:spPr>
                <a:xfrm rot="16200000">
                  <a:off x="3337908" y="3176138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5597606" y="2334127"/>
                <a:ext cx="1347901" cy="2011575"/>
                <a:chOff x="5597606" y="2334127"/>
                <a:chExt cx="1347901" cy="201157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5597607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0" b="1" dirty="0" smtClean="0">
                      <a:solidFill>
                        <a:srgbClr val="B871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3</a:t>
                  </a:r>
                  <a:endParaRPr lang="ru-RU" sz="12000" b="1" dirty="0">
                    <a:solidFill>
                      <a:srgbClr val="B871FF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3" name="Прямоугольный треугольник 22"/>
                <p:cNvSpPr/>
                <p:nvPr/>
              </p:nvSpPr>
              <p:spPr>
                <a:xfrm rot="16200000">
                  <a:off x="5619535" y="3176137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7" name="Группа 26"/>
              <p:cNvGrpSpPr/>
              <p:nvPr/>
            </p:nvGrpSpPr>
            <p:grpSpPr>
              <a:xfrm>
                <a:off x="7735579" y="2334127"/>
                <a:ext cx="1347901" cy="2011576"/>
                <a:chOff x="7735579" y="2334127"/>
                <a:chExt cx="1347901" cy="2011576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7735580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0" b="1" dirty="0">
                      <a:solidFill>
                        <a:srgbClr val="7174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4</a:t>
                  </a:r>
                  <a:endParaRPr lang="ru-RU" sz="12000" b="1" dirty="0">
                    <a:solidFill>
                      <a:srgbClr val="7174FF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5" name="Прямоугольный треугольник 24"/>
                <p:cNvSpPr/>
                <p:nvPr/>
              </p:nvSpPr>
              <p:spPr>
                <a:xfrm rot="16200000">
                  <a:off x="7757508" y="3176138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8" name="Группа 27"/>
              <p:cNvGrpSpPr/>
              <p:nvPr/>
            </p:nvGrpSpPr>
            <p:grpSpPr>
              <a:xfrm>
                <a:off x="9873552" y="2334127"/>
                <a:ext cx="1347901" cy="2011575"/>
                <a:chOff x="9873552" y="2334127"/>
                <a:chExt cx="1347901" cy="2011575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9873553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0" b="1" dirty="0" smtClean="0">
                      <a:solidFill>
                        <a:srgbClr val="71A7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5</a:t>
                  </a:r>
                  <a:endParaRPr lang="ru-RU" sz="12000" b="1" dirty="0">
                    <a:solidFill>
                      <a:srgbClr val="71A7FF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6" name="Прямоугольный треугольник 25"/>
                <p:cNvSpPr/>
                <p:nvPr/>
              </p:nvSpPr>
              <p:spPr>
                <a:xfrm rot="16200000">
                  <a:off x="9895481" y="3176137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</p:grp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71C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691905" y="3080084"/>
              <a:ext cx="543724" cy="543724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8609" y="3080085"/>
              <a:ext cx="543724" cy="543724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 rotWithShape="1">
            <a:blip r:embed="rId4"/>
            <a:srcRect l="6953" t="2433" r="5364" b="1020"/>
            <a:stretch/>
          </p:blipFill>
          <p:spPr>
            <a:xfrm>
              <a:off x="6304089" y="3080114"/>
              <a:ext cx="499872" cy="543694"/>
            </a:xfrm>
            <a:prstGeom prst="rect">
              <a:avLst/>
            </a:prstGeom>
          </p:spPr>
        </p:pic>
        <p:pic>
          <p:nvPicPr>
            <p:cNvPr id="37" name="Рисунок 36"/>
            <p:cNvPicPr>
              <a:picLocks noChangeAspect="1"/>
            </p:cNvPicPr>
            <p:nvPr/>
          </p:nvPicPr>
          <p:blipFill rotWithShape="1">
            <a:blip r:embed="rId5"/>
            <a:srcRect l="20634" r="20505"/>
            <a:stretch/>
          </p:blipFill>
          <p:spPr>
            <a:xfrm>
              <a:off x="8618281" y="3080084"/>
              <a:ext cx="320040" cy="543724"/>
            </a:xfrm>
            <a:prstGeom prst="rect">
              <a:avLst/>
            </a:prstGeom>
          </p:spPr>
        </p:pic>
        <p:pic>
          <p:nvPicPr>
            <p:cNvPr id="40" name="Рисунок 3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0641" r="12746" b="10339"/>
            <a:stretch/>
          </p:blipFill>
          <p:spPr>
            <a:xfrm>
              <a:off x="10561320" y="3080084"/>
              <a:ext cx="518586" cy="54661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53476" y="3904552"/>
              <a:ext cx="19829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100" dirty="0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Зачем что-то собирать?</a:t>
              </a:r>
              <a:endParaRPr lang="ru-RU" sz="21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35103" y="4043051"/>
              <a:ext cx="1982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n</a:t>
              </a:r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g build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730" y="4043051"/>
              <a:ext cx="1982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Webpack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4703" y="4043050"/>
              <a:ext cx="1982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Vite.js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64503" y="3919939"/>
              <a:ext cx="18393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Custom builder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77539" y="642553"/>
            <a:ext cx="10750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План лекции</a:t>
            </a:r>
            <a:endParaRPr lang="ru-RU" sz="4400" b="1" dirty="0">
              <a:solidFill>
                <a:schemeClr val="tx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129" y="546301"/>
            <a:ext cx="10750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Браузер – не компилятор</a:t>
            </a:r>
            <a:endParaRPr lang="ru-RU" sz="4400" b="1" dirty="0">
              <a:solidFill>
                <a:schemeClr val="bg2">
                  <a:lumMod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736681" y="1978268"/>
            <a:ext cx="3203910" cy="4305300"/>
            <a:chOff x="1147512" y="2083469"/>
            <a:chExt cx="3203910" cy="4305300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1147512" y="2083469"/>
              <a:ext cx="3203910" cy="3080084"/>
              <a:chOff x="594059" y="2757237"/>
              <a:chExt cx="3203910" cy="3080084"/>
            </a:xfrm>
          </p:grpSpPr>
          <p:sp>
            <p:nvSpPr>
              <p:cNvPr id="15" name="Овал 14"/>
              <p:cNvSpPr/>
              <p:nvPr/>
            </p:nvSpPr>
            <p:spPr>
              <a:xfrm>
                <a:off x="594059" y="2757237"/>
                <a:ext cx="3203910" cy="308008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19011" y="4513846"/>
                <a:ext cx="1034715" cy="1034715"/>
              </a:xfrm>
              <a:prstGeom prst="rect">
                <a:avLst/>
              </a:prstGeom>
            </p:spPr>
          </p:pic>
        </p:grp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2621" y="5474369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7108907" y="1978268"/>
            <a:ext cx="3203910" cy="4251159"/>
            <a:chOff x="7120939" y="2083469"/>
            <a:chExt cx="3203910" cy="4251159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7120939" y="2083469"/>
              <a:ext cx="3203910" cy="3080084"/>
              <a:chOff x="7301412" y="2644942"/>
              <a:chExt cx="3203910" cy="3080084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7713531" y="3201692"/>
                <a:ext cx="2494264" cy="2202491"/>
                <a:chOff x="8363236" y="4186277"/>
                <a:chExt cx="2494264" cy="2202491"/>
              </a:xfrm>
            </p:grpSpPr>
            <p:pic>
              <p:nvPicPr>
                <p:cNvPr id="9" name="Рисунок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07903" y="5498431"/>
                  <a:ext cx="890337" cy="890337"/>
                </a:xfrm>
                <a:prstGeom prst="rect">
                  <a:avLst/>
                </a:prstGeom>
              </p:spPr>
            </p:pic>
            <p:pic>
              <p:nvPicPr>
                <p:cNvPr id="10" name="Рисунок 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3236" y="4186277"/>
                  <a:ext cx="1189836" cy="1189836"/>
                </a:xfrm>
                <a:prstGeom prst="rect">
                  <a:avLst/>
                </a:prstGeom>
              </p:spPr>
            </p:pic>
            <p:pic>
              <p:nvPicPr>
                <p:cNvPr id="11" name="Рисунок 1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3389" y="4192002"/>
                  <a:ext cx="1184111" cy="1184111"/>
                </a:xfrm>
                <a:prstGeom prst="rect">
                  <a:avLst/>
                </a:prstGeom>
              </p:spPr>
            </p:pic>
          </p:grpSp>
          <p:sp>
            <p:nvSpPr>
              <p:cNvPr id="17" name="Овал 16"/>
              <p:cNvSpPr/>
              <p:nvPr/>
            </p:nvSpPr>
            <p:spPr>
              <a:xfrm>
                <a:off x="7301412" y="2644942"/>
                <a:ext cx="3203910" cy="308008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7803" y="5474369"/>
              <a:ext cx="860259" cy="860259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7"/>
            <a:srcRect l="29048" t="36510" r="28770" b="20599"/>
            <a:stretch/>
          </p:blipFill>
          <p:spPr>
            <a:xfrm>
              <a:off x="8493138" y="5720303"/>
              <a:ext cx="490842" cy="499094"/>
            </a:xfrm>
            <a:prstGeom prst="rect">
              <a:avLst/>
            </a:prstGeom>
          </p:spPr>
        </p:pic>
      </p:grpSp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78" y="2502638"/>
            <a:ext cx="900976" cy="900976"/>
          </a:xfrm>
          <a:prstGeom prst="rect">
            <a:avLst/>
          </a:prstGeom>
        </p:spPr>
      </p:pic>
      <p:pic>
        <p:nvPicPr>
          <p:cNvPr id="2054" name="Picture 6" descr="File:Sass Logo Color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83" y="2502638"/>
            <a:ext cx="1201301" cy="9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22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Black</vt:lpstr>
      <vt:lpstr>Тема Office</vt:lpstr>
      <vt:lpstr>Сборка Angular приложения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Сборка Angular приложения</dc:title>
  <dc:creator>mi</dc:creator>
  <cp:lastModifiedBy>mi</cp:lastModifiedBy>
  <cp:revision>20</cp:revision>
  <dcterms:created xsi:type="dcterms:W3CDTF">2025-04-12T10:51:23Z</dcterms:created>
  <dcterms:modified xsi:type="dcterms:W3CDTF">2025-04-12T18:37:30Z</dcterms:modified>
</cp:coreProperties>
</file>