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2BF1-2433-40F8-89D1-D32B604F9186}" type="datetimeFigureOut">
              <a:rPr lang="th-TH" smtClean="0"/>
              <a:t>20/05/58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E4DF-33A7-42B4-BA7F-D8F76EB1D9AD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Test Case</a:t>
            </a:r>
            <a:endParaRPr lang="th-TH" sz="6000" dirty="0">
              <a:latin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Scope Test Plan</a:t>
            </a:r>
            <a:endParaRPr lang="th-TH" dirty="0">
              <a:latin typeface="Aharoni" pitchFamily="2" charset="-79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5021182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itchFamily="2" charset="-79"/>
                <a:cs typeface="Aharoni" pitchFamily="2" charset="-79"/>
              </a:rPr>
              <a:t>Acceptance Test </a:t>
            </a:r>
            <a:endParaRPr lang="th-TH" dirty="0">
              <a:latin typeface="Aharoni" pitchFamily="2" charset="-79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86608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itchFamily="2" charset="-79"/>
                <a:cs typeface="Aharoni" pitchFamily="2" charset="-79"/>
              </a:rPr>
              <a:t>System Testing</a:t>
            </a:r>
            <a:endParaRPr lang="th-TH" dirty="0">
              <a:latin typeface="Aharoni" pitchFamily="2" charset="-79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34200" cy="552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Integration Test</a:t>
            </a:r>
            <a:endParaRPr lang="th-TH" dirty="0">
              <a:latin typeface="Aharoni" pitchFamily="2" charset="-79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4539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Unit Test</a:t>
            </a:r>
            <a:endParaRPr lang="th-TH" dirty="0">
              <a:latin typeface="Aharoni" pitchFamily="2" charset="-79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Unit Test</a:t>
            </a:r>
            <a:endParaRPr lang="th-TH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นำเสนอทางหน้าจอ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8" baseType="lpstr">
      <vt:lpstr>ชุดรูปแบบของ Office</vt:lpstr>
      <vt:lpstr>Test Case</vt:lpstr>
      <vt:lpstr>Scope Test Plan</vt:lpstr>
      <vt:lpstr>Acceptance Test </vt:lpstr>
      <vt:lpstr>System Testing</vt:lpstr>
      <vt:lpstr>Integration Test</vt:lpstr>
      <vt:lpstr>Unit Test</vt:lpstr>
      <vt:lpstr>Unit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ATOMMIK</dc:creator>
  <cp:lastModifiedBy>ATOMMIK</cp:lastModifiedBy>
  <cp:revision>2</cp:revision>
  <dcterms:created xsi:type="dcterms:W3CDTF">2015-05-20T05:45:36Z</dcterms:created>
  <dcterms:modified xsi:type="dcterms:W3CDTF">2015-05-20T06:02:15Z</dcterms:modified>
</cp:coreProperties>
</file>