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58" r:id="rId3"/>
    <p:sldId id="262" r:id="rId4"/>
    <p:sldId id="264" r:id="rId5"/>
    <p:sldId id="271" r:id="rId6"/>
    <p:sldId id="290" r:id="rId7"/>
    <p:sldId id="291" r:id="rId8"/>
    <p:sldId id="292" r:id="rId9"/>
    <p:sldId id="293" r:id="rId10"/>
    <p:sldId id="288" r:id="rId11"/>
  </p:sldIdLst>
  <p:sldSz cx="9144000" cy="5143500" type="screen16x9"/>
  <p:notesSz cx="6858000" cy="9144000"/>
  <p:embeddedFontLst>
    <p:embeddedFont>
      <p:font typeface="Bungee" pitchFamily="2" charset="77"/>
      <p:regular r:id="rId13"/>
    </p:embeddedFont>
    <p:embeddedFont>
      <p:font typeface="Inter" panose="02000503000000020004" pitchFamily="2" charset="0"/>
      <p:regular r:id="rId14"/>
      <p:bold r:id="rId15"/>
    </p:embeddedFont>
    <p:embeddedFont>
      <p:font typeface="Lava Telugu Regular" pitchFamily="2" charset="77"/>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5AF25-12A7-4D74-BD01-96438D113328}">
  <a:tblStyle styleId="{FA95AF25-12A7-4D74-BD01-96438D1133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snapToObjects="1">
      <p:cViewPr>
        <p:scale>
          <a:sx n="128" d="100"/>
          <a:sy n="128" d="100"/>
        </p:scale>
        <p:origin x="116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b0906d0e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b0906d0e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1"/>
        <p:cNvGrpSpPr/>
        <p:nvPr/>
      </p:nvGrpSpPr>
      <p:grpSpPr>
        <a:xfrm>
          <a:off x="0" y="0"/>
          <a:ext cx="0" cy="0"/>
          <a:chOff x="0" y="0"/>
          <a:chExt cx="0" cy="0"/>
        </a:xfrm>
      </p:grpSpPr>
      <p:sp>
        <p:nvSpPr>
          <p:cNvPr id="2532" name="Google Shape;2532;gbb0906d0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 name="Google Shape;2533;gbb0906d0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b0906d0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b0906d0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b1e948801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b1e94880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b1e94880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b1e94880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b1e94880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b1e94880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956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b1e94880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b1e94880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563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b1e94880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b1e94880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62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b1e94880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b1e94880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445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a:endParaRPr/>
          </a:p>
        </p:txBody>
      </p:sp>
      <p:sp>
        <p:nvSpPr>
          <p:cNvPr id="10" name="Google Shape;10;p2"/>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Inter"/>
              <a:buNone/>
              <a:defRPr>
                <a:solidFill>
                  <a:schemeClr val="lt1"/>
                </a:solidFill>
                <a:latin typeface="Inter"/>
                <a:ea typeface="Inter"/>
                <a:cs typeface="Inter"/>
                <a:sym typeface="Inter"/>
              </a:defRPr>
            </a:lvl1pPr>
            <a:lvl2pPr lvl="1">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a:endParaRPr/>
          </a:p>
        </p:txBody>
      </p:sp>
      <p:sp>
        <p:nvSpPr>
          <p:cNvPr id="11" name="Google Shape;11;p2"/>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TITLE_1_1">
    <p:bg>
      <p:bgPr>
        <a:blipFill>
          <a:blip r:embed="rId2">
            <a:alphaModFix/>
          </a:blip>
          <a:stretch>
            <a:fillRect/>
          </a:stretch>
        </a:blipFill>
        <a:effectLst/>
      </p:bgPr>
    </p:bg>
    <p:spTree>
      <p:nvGrpSpPr>
        <p:cNvPr id="1" name="Shape 2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20000" y="1389600"/>
            <a:ext cx="4344000" cy="3179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FFFFFF"/>
              </a:buClr>
              <a:buSzPts val="1600"/>
              <a:buFont typeface="Red Hat Text"/>
              <a:buChar char="●"/>
              <a:defRPr/>
            </a:lvl1pPr>
            <a:lvl2pPr marL="914400" lvl="1" indent="-330200">
              <a:spcBef>
                <a:spcPts val="0"/>
              </a:spcBef>
              <a:spcAft>
                <a:spcPts val="0"/>
              </a:spcAft>
              <a:buClr>
                <a:srgbClr val="FFFFFF"/>
              </a:buClr>
              <a:buSzPts val="1600"/>
              <a:buFont typeface="Red Hat Text"/>
              <a:buChar char="○"/>
              <a:defRPr sz="1200"/>
            </a:lvl2pPr>
            <a:lvl3pPr marL="1371600" lvl="2" indent="-330200">
              <a:spcBef>
                <a:spcPts val="0"/>
              </a:spcBef>
              <a:spcAft>
                <a:spcPts val="0"/>
              </a:spcAft>
              <a:buClr>
                <a:srgbClr val="FFFFFF"/>
              </a:buClr>
              <a:buSzPts val="1600"/>
              <a:buFont typeface="Red Hat Text"/>
              <a:buChar char="■"/>
              <a:defRPr sz="1200"/>
            </a:lvl3pPr>
            <a:lvl4pPr marL="1828800" lvl="3" indent="-330200">
              <a:spcBef>
                <a:spcPts val="0"/>
              </a:spcBef>
              <a:spcAft>
                <a:spcPts val="0"/>
              </a:spcAft>
              <a:buClr>
                <a:srgbClr val="FFFFFF"/>
              </a:buClr>
              <a:buSzPts val="1600"/>
              <a:buFont typeface="Red Hat Text"/>
              <a:buChar char="●"/>
              <a:defRPr sz="1200"/>
            </a:lvl4pPr>
            <a:lvl5pPr marL="2286000" lvl="4" indent="-330200">
              <a:spcBef>
                <a:spcPts val="0"/>
              </a:spcBef>
              <a:spcAft>
                <a:spcPts val="0"/>
              </a:spcAft>
              <a:buClr>
                <a:srgbClr val="FFFFFF"/>
              </a:buClr>
              <a:buSzPts val="1600"/>
              <a:buFont typeface="Red Hat Text"/>
              <a:buChar char="○"/>
              <a:defRPr sz="1200"/>
            </a:lvl5pPr>
            <a:lvl6pPr marL="2743200" lvl="5" indent="-330200">
              <a:spcBef>
                <a:spcPts val="0"/>
              </a:spcBef>
              <a:spcAft>
                <a:spcPts val="0"/>
              </a:spcAft>
              <a:buClr>
                <a:srgbClr val="FFFFFF"/>
              </a:buClr>
              <a:buSzPts val="1600"/>
              <a:buFont typeface="Red Hat Text"/>
              <a:buChar char="■"/>
              <a:defRPr sz="1200"/>
            </a:lvl6pPr>
            <a:lvl7pPr marL="3200400" lvl="6" indent="-330200">
              <a:spcBef>
                <a:spcPts val="0"/>
              </a:spcBef>
              <a:spcAft>
                <a:spcPts val="0"/>
              </a:spcAft>
              <a:buClr>
                <a:srgbClr val="FFFFFF"/>
              </a:buClr>
              <a:buSzPts val="1600"/>
              <a:buFont typeface="Red Hat Text"/>
              <a:buChar char="●"/>
              <a:defRPr sz="1200"/>
            </a:lvl7pPr>
            <a:lvl8pPr marL="3657600" lvl="7" indent="-330200">
              <a:spcBef>
                <a:spcPts val="0"/>
              </a:spcBef>
              <a:spcAft>
                <a:spcPts val="0"/>
              </a:spcAft>
              <a:buClr>
                <a:srgbClr val="FFFFFF"/>
              </a:buClr>
              <a:buSzPts val="1600"/>
              <a:buFont typeface="Red Hat Text"/>
              <a:buChar char="○"/>
              <a:defRPr sz="1200"/>
            </a:lvl8pPr>
            <a:lvl9pPr marL="4114800" lvl="8" indent="-330200">
              <a:spcBef>
                <a:spcPts val="0"/>
              </a:spcBef>
              <a:spcAft>
                <a:spcPts val="0"/>
              </a:spcAft>
              <a:buClr>
                <a:srgbClr val="FFFFFF"/>
              </a:buClr>
              <a:buSzPts val="1600"/>
              <a:buFont typeface="Red Hat Text"/>
              <a:buChar char="■"/>
              <a:defRPr sz="1200"/>
            </a:lvl9pPr>
          </a:lstStyle>
          <a:p>
            <a:endParaRPr/>
          </a:p>
        </p:txBody>
      </p:sp>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9pPr>
          </a:lstStyle>
          <a:p>
            <a:endParaRPr/>
          </a:p>
        </p:txBody>
      </p:sp>
      <p:sp>
        <p:nvSpPr>
          <p:cNvPr id="90" name="Google Shape;90;p13"/>
          <p:cNvSpPr txBox="1">
            <a:spLocks noGrp="1"/>
          </p:cNvSpPr>
          <p:nvPr>
            <p:ph type="title" idx="2" hasCustomPrompt="1"/>
          </p:nvPr>
        </p:nvSpPr>
        <p:spPr>
          <a:xfrm>
            <a:off x="49125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1" name="Google Shape;91;p1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lvl1pPr lvl="0">
              <a:lnSpc>
                <a:spcPct val="150000"/>
              </a:lnSpc>
              <a:spcBef>
                <a:spcPts val="0"/>
              </a:spcBef>
              <a:spcAft>
                <a:spcPts val="0"/>
              </a:spcAft>
              <a:buSzPts val="2000"/>
              <a:buFont typeface="Bungee"/>
              <a:buNone/>
              <a:defRPr sz="2000">
                <a:latin typeface="Bungee"/>
                <a:ea typeface="Bungee"/>
                <a:cs typeface="Bungee"/>
                <a:sym typeface="Bungee"/>
              </a:defRPr>
            </a:lvl1pPr>
            <a:lvl2pPr lvl="1">
              <a:spcBef>
                <a:spcPts val="0"/>
              </a:spcBef>
              <a:spcAft>
                <a:spcPts val="0"/>
              </a:spcAft>
              <a:buSzPts val="2000"/>
              <a:buFont typeface="Bungee"/>
              <a:buNone/>
              <a:defRPr sz="2000">
                <a:latin typeface="Bungee"/>
                <a:ea typeface="Bungee"/>
                <a:cs typeface="Bungee"/>
                <a:sym typeface="Bungee"/>
              </a:defRPr>
            </a:lvl2pPr>
            <a:lvl3pPr lvl="2">
              <a:spcBef>
                <a:spcPts val="0"/>
              </a:spcBef>
              <a:spcAft>
                <a:spcPts val="0"/>
              </a:spcAft>
              <a:buSzPts val="2000"/>
              <a:buFont typeface="Bungee"/>
              <a:buNone/>
              <a:defRPr sz="2000">
                <a:latin typeface="Bungee"/>
                <a:ea typeface="Bungee"/>
                <a:cs typeface="Bungee"/>
                <a:sym typeface="Bungee"/>
              </a:defRPr>
            </a:lvl3pPr>
            <a:lvl4pPr lvl="3">
              <a:spcBef>
                <a:spcPts val="0"/>
              </a:spcBef>
              <a:spcAft>
                <a:spcPts val="0"/>
              </a:spcAft>
              <a:buSzPts val="2000"/>
              <a:buFont typeface="Bungee"/>
              <a:buNone/>
              <a:defRPr sz="2000">
                <a:latin typeface="Bungee"/>
                <a:ea typeface="Bungee"/>
                <a:cs typeface="Bungee"/>
                <a:sym typeface="Bungee"/>
              </a:defRPr>
            </a:lvl4pPr>
            <a:lvl5pPr lvl="4">
              <a:spcBef>
                <a:spcPts val="0"/>
              </a:spcBef>
              <a:spcAft>
                <a:spcPts val="0"/>
              </a:spcAft>
              <a:buSzPts val="2000"/>
              <a:buFont typeface="Bungee"/>
              <a:buNone/>
              <a:defRPr sz="2000">
                <a:latin typeface="Bungee"/>
                <a:ea typeface="Bungee"/>
                <a:cs typeface="Bungee"/>
                <a:sym typeface="Bungee"/>
              </a:defRPr>
            </a:lvl5pPr>
            <a:lvl6pPr lvl="5">
              <a:spcBef>
                <a:spcPts val="0"/>
              </a:spcBef>
              <a:spcAft>
                <a:spcPts val="0"/>
              </a:spcAft>
              <a:buSzPts val="2000"/>
              <a:buFont typeface="Bungee"/>
              <a:buNone/>
              <a:defRPr sz="2000">
                <a:latin typeface="Bungee"/>
                <a:ea typeface="Bungee"/>
                <a:cs typeface="Bungee"/>
                <a:sym typeface="Bungee"/>
              </a:defRPr>
            </a:lvl6pPr>
            <a:lvl7pPr lvl="6">
              <a:spcBef>
                <a:spcPts val="0"/>
              </a:spcBef>
              <a:spcAft>
                <a:spcPts val="0"/>
              </a:spcAft>
              <a:buSzPts val="2000"/>
              <a:buFont typeface="Bungee"/>
              <a:buNone/>
              <a:defRPr sz="2000">
                <a:latin typeface="Bungee"/>
                <a:ea typeface="Bungee"/>
                <a:cs typeface="Bungee"/>
                <a:sym typeface="Bungee"/>
              </a:defRPr>
            </a:lvl7pPr>
            <a:lvl8pPr lvl="7">
              <a:spcBef>
                <a:spcPts val="0"/>
              </a:spcBef>
              <a:spcAft>
                <a:spcPts val="0"/>
              </a:spcAft>
              <a:buSzPts val="2000"/>
              <a:buFont typeface="Bungee"/>
              <a:buNone/>
              <a:defRPr sz="2000">
                <a:latin typeface="Bungee"/>
                <a:ea typeface="Bungee"/>
                <a:cs typeface="Bungee"/>
                <a:sym typeface="Bungee"/>
              </a:defRPr>
            </a:lvl8pPr>
            <a:lvl9pPr lvl="8">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2" name="Google Shape;92;p13"/>
          <p:cNvSpPr txBox="1">
            <a:spLocks noGrp="1"/>
          </p:cNvSpPr>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3" name="Google Shape;93;p13"/>
          <p:cNvSpPr txBox="1">
            <a:spLocks noGrp="1"/>
          </p:cNvSpPr>
          <p:nvPr>
            <p:ph type="title" idx="4" hasCustomPrompt="1"/>
          </p:nvPr>
        </p:nvSpPr>
        <p:spPr>
          <a:xfrm>
            <a:off x="470910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4" name="Google Shape;94;p13"/>
          <p:cNvSpPr txBox="1">
            <a:spLocks noGrp="1"/>
          </p:cNvSpPr>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5" name="Google Shape;95;p13"/>
          <p:cNvSpPr txBox="1">
            <a:spLocks noGrp="1"/>
          </p:cNvSpPr>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3"/>
          <p:cNvSpPr txBox="1">
            <a:spLocks noGrp="1"/>
          </p:cNvSpPr>
          <p:nvPr>
            <p:ph type="title" idx="7" hasCustomPrompt="1"/>
          </p:nvPr>
        </p:nvSpPr>
        <p:spPr>
          <a:xfrm>
            <a:off x="49125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7" name="Google Shape;97;p13"/>
          <p:cNvSpPr txBox="1">
            <a:spLocks noGrp="1"/>
          </p:cNvSpPr>
          <p:nvPr>
            <p:ph type="subTitle" idx="8"/>
          </p:nvPr>
        </p:nvSpPr>
        <p:spPr>
          <a:xfrm>
            <a:off x="1829175"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8" name="Google Shape;98;p13"/>
          <p:cNvSpPr txBox="1">
            <a:spLocks noGrp="1"/>
          </p:cNvSpPr>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9" name="Google Shape;99;p13"/>
          <p:cNvSpPr txBox="1">
            <a:spLocks noGrp="1"/>
          </p:cNvSpPr>
          <p:nvPr>
            <p:ph type="title" idx="13" hasCustomPrompt="1"/>
          </p:nvPr>
        </p:nvSpPr>
        <p:spPr>
          <a:xfrm>
            <a:off x="470910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00" name="Google Shape;100;p13"/>
          <p:cNvSpPr txBox="1">
            <a:spLocks noGrp="1"/>
          </p:cNvSpPr>
          <p:nvPr>
            <p:ph type="subTitle" idx="14"/>
          </p:nvPr>
        </p:nvSpPr>
        <p:spPr>
          <a:xfrm>
            <a:off x="6023200"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01" name="Google Shape;101;p13"/>
          <p:cNvSpPr txBox="1">
            <a:spLocks noGrp="1"/>
          </p:cNvSpPr>
          <p:nvPr>
            <p:ph type="subTitle" idx="15"/>
          </p:nvPr>
        </p:nvSpPr>
        <p:spPr>
          <a:xfrm>
            <a:off x="6023200"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2" name="Google Shape;102;p1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6281300" y="-9932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05" name="Google Shape;105;p13"/>
          <p:cNvSpPr/>
          <p:nvPr/>
        </p:nvSpPr>
        <p:spPr>
          <a:xfrm>
            <a:off x="-5967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blipFill>
          <a:blip r:embed="rId2">
            <a:alphaModFix/>
          </a:blip>
          <a:stretch>
            <a:fillRect/>
          </a:stretch>
        </a:blipFill>
        <a:effectLst/>
      </p:bgPr>
    </p:bg>
    <p:spTree>
      <p:nvGrpSpPr>
        <p:cNvPr id="1" name="Shape 120"/>
        <p:cNvGrpSpPr/>
        <p:nvPr/>
      </p:nvGrpSpPr>
      <p:grpSpPr>
        <a:xfrm>
          <a:off x="0" y="0"/>
          <a:ext cx="0" cy="0"/>
          <a:chOff x="0" y="0"/>
          <a:chExt cx="0" cy="0"/>
        </a:xfrm>
      </p:grpSpPr>
      <p:grpSp>
        <p:nvGrpSpPr>
          <p:cNvPr id="121" name="Google Shape;121;p16"/>
          <p:cNvGrpSpPr/>
          <p:nvPr/>
        </p:nvGrpSpPr>
        <p:grpSpPr>
          <a:xfrm>
            <a:off x="7101457" y="-555803"/>
            <a:ext cx="2678236" cy="2874159"/>
            <a:chOff x="7101457" y="-555803"/>
            <a:chExt cx="2678236" cy="2874159"/>
          </a:xfrm>
        </p:grpSpPr>
        <p:sp>
          <p:nvSpPr>
            <p:cNvPr id="122" name="Google Shape;122;p16"/>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26" name="Google Shape;12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7" name="Google Shape;127;p16"/>
          <p:cNvSpPr txBox="1">
            <a:spLocks noGrp="1"/>
          </p:cNvSpPr>
          <p:nvPr>
            <p:ph type="subTitle" idx="1"/>
          </p:nvPr>
        </p:nvSpPr>
        <p:spPr>
          <a:xfrm>
            <a:off x="1024822"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28" name="Google Shape;128;p16"/>
          <p:cNvSpPr txBox="1">
            <a:spLocks noGrp="1"/>
          </p:cNvSpPr>
          <p:nvPr>
            <p:ph type="subTitle" idx="2"/>
          </p:nvPr>
        </p:nvSpPr>
        <p:spPr>
          <a:xfrm>
            <a:off x="725872"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9" name="Google Shape;129;p16"/>
          <p:cNvSpPr txBox="1">
            <a:spLocks noGrp="1"/>
          </p:cNvSpPr>
          <p:nvPr>
            <p:ph type="subTitle" idx="3"/>
          </p:nvPr>
        </p:nvSpPr>
        <p:spPr>
          <a:xfrm>
            <a:off x="3638548"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30" name="Google Shape;130;p16"/>
          <p:cNvSpPr txBox="1">
            <a:spLocks noGrp="1"/>
          </p:cNvSpPr>
          <p:nvPr>
            <p:ph type="subTitle" idx="4"/>
          </p:nvPr>
        </p:nvSpPr>
        <p:spPr>
          <a:xfrm>
            <a:off x="3339598"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1" name="Google Shape;131;p16"/>
          <p:cNvSpPr txBox="1">
            <a:spLocks noGrp="1"/>
          </p:cNvSpPr>
          <p:nvPr>
            <p:ph type="subTitle" idx="5"/>
          </p:nvPr>
        </p:nvSpPr>
        <p:spPr>
          <a:xfrm>
            <a:off x="6252275"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32" name="Google Shape;132;p16"/>
          <p:cNvSpPr txBox="1">
            <a:spLocks noGrp="1"/>
          </p:cNvSpPr>
          <p:nvPr>
            <p:ph type="subTitle" idx="6"/>
          </p:nvPr>
        </p:nvSpPr>
        <p:spPr>
          <a:xfrm>
            <a:off x="5953325"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8"/>
          <p:cNvSpPr/>
          <p:nvPr/>
        </p:nvSpPr>
        <p:spPr>
          <a:xfrm>
            <a:off x="-601650" y="34334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51" name="Google Shape;1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2" name="Google Shape;152;p18"/>
          <p:cNvSpPr txBox="1">
            <a:spLocks noGrp="1"/>
          </p:cNvSpPr>
          <p:nvPr>
            <p:ph type="subTitle" idx="1"/>
          </p:nvPr>
        </p:nvSpPr>
        <p:spPr>
          <a:xfrm>
            <a:off x="1024822"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3" name="Google Shape;153;p18"/>
          <p:cNvSpPr txBox="1">
            <a:spLocks noGrp="1"/>
          </p:cNvSpPr>
          <p:nvPr>
            <p:ph type="subTitle" idx="2"/>
          </p:nvPr>
        </p:nvSpPr>
        <p:spPr>
          <a:xfrm>
            <a:off x="725872"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4" name="Google Shape;154;p18"/>
          <p:cNvSpPr txBox="1">
            <a:spLocks noGrp="1"/>
          </p:cNvSpPr>
          <p:nvPr>
            <p:ph type="subTitle" idx="3"/>
          </p:nvPr>
        </p:nvSpPr>
        <p:spPr>
          <a:xfrm>
            <a:off x="3638548"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5" name="Google Shape;155;p18"/>
          <p:cNvSpPr txBox="1">
            <a:spLocks noGrp="1"/>
          </p:cNvSpPr>
          <p:nvPr>
            <p:ph type="subTitle" idx="4"/>
          </p:nvPr>
        </p:nvSpPr>
        <p:spPr>
          <a:xfrm>
            <a:off x="3339598"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6" name="Google Shape;156;p18"/>
          <p:cNvSpPr txBox="1">
            <a:spLocks noGrp="1"/>
          </p:cNvSpPr>
          <p:nvPr>
            <p:ph type="subTitle" idx="5"/>
          </p:nvPr>
        </p:nvSpPr>
        <p:spPr>
          <a:xfrm>
            <a:off x="6252275"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7" name="Google Shape;157;p18"/>
          <p:cNvSpPr txBox="1">
            <a:spLocks noGrp="1"/>
          </p:cNvSpPr>
          <p:nvPr>
            <p:ph type="subTitle" idx="6"/>
          </p:nvPr>
        </p:nvSpPr>
        <p:spPr>
          <a:xfrm>
            <a:off x="5953325"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8" name="Google Shape;158;p18"/>
          <p:cNvSpPr txBox="1">
            <a:spLocks noGrp="1"/>
          </p:cNvSpPr>
          <p:nvPr>
            <p:ph type="subTitle" idx="7"/>
          </p:nvPr>
        </p:nvSpPr>
        <p:spPr>
          <a:xfrm>
            <a:off x="1024822"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9" name="Google Shape;159;p18"/>
          <p:cNvSpPr txBox="1">
            <a:spLocks noGrp="1"/>
          </p:cNvSpPr>
          <p:nvPr>
            <p:ph type="subTitle" idx="8"/>
          </p:nvPr>
        </p:nvSpPr>
        <p:spPr>
          <a:xfrm>
            <a:off x="725872"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0" name="Google Shape;160;p18"/>
          <p:cNvSpPr txBox="1">
            <a:spLocks noGrp="1"/>
          </p:cNvSpPr>
          <p:nvPr>
            <p:ph type="subTitle" idx="9"/>
          </p:nvPr>
        </p:nvSpPr>
        <p:spPr>
          <a:xfrm>
            <a:off x="3638548"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61" name="Google Shape;161;p18"/>
          <p:cNvSpPr txBox="1">
            <a:spLocks noGrp="1"/>
          </p:cNvSpPr>
          <p:nvPr>
            <p:ph type="subTitle" idx="13"/>
          </p:nvPr>
        </p:nvSpPr>
        <p:spPr>
          <a:xfrm>
            <a:off x="3339598"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2" name="Google Shape;162;p18"/>
          <p:cNvSpPr txBox="1">
            <a:spLocks noGrp="1"/>
          </p:cNvSpPr>
          <p:nvPr>
            <p:ph type="subTitle" idx="14"/>
          </p:nvPr>
        </p:nvSpPr>
        <p:spPr>
          <a:xfrm>
            <a:off x="6252275"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63" name="Google Shape;163;p18"/>
          <p:cNvSpPr txBox="1">
            <a:spLocks noGrp="1"/>
          </p:cNvSpPr>
          <p:nvPr>
            <p:ph type="subTitle" idx="15"/>
          </p:nvPr>
        </p:nvSpPr>
        <p:spPr>
          <a:xfrm>
            <a:off x="5953325"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4" name="Google Shape;164;p18"/>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SECTION_HEADER_1_1">
    <p:bg>
      <p:bgPr>
        <a:blipFill>
          <a:blip r:embed="rId2">
            <a:alphaModFix/>
          </a:blip>
          <a:stretch>
            <a:fillRect/>
          </a:stretch>
        </a:blipFill>
        <a:effectLst/>
      </p:bgPr>
    </p:bg>
    <p:spTree>
      <p:nvGrpSpPr>
        <p:cNvPr id="1" name="Shape 2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blipFill>
          <a:blip r:embed="rId2">
            <a:alphaModFix/>
          </a:blip>
          <a:stretch>
            <a:fillRect/>
          </a:stretch>
        </a:blipFill>
        <a:effectLst/>
      </p:bgPr>
    </p:bg>
    <p:spTree>
      <p:nvGrpSpPr>
        <p:cNvPr id="1" name="Shape 2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59" r:id="rId5"/>
    <p:sldLayoutId id="2147483662" r:id="rId6"/>
    <p:sldLayoutId id="2147483664" r:id="rId7"/>
    <p:sldLayoutId id="2147483671" r:id="rId8"/>
    <p:sldLayoutId id="2147483672"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4.wdp"/><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9" name="Google Shape;239;p31"/>
          <p:cNvGrpSpPr/>
          <p:nvPr/>
        </p:nvGrpSpPr>
        <p:grpSpPr>
          <a:xfrm>
            <a:off x="2334425" y="-106550"/>
            <a:ext cx="6847883" cy="5279450"/>
            <a:chOff x="2334425" y="-106550"/>
            <a:chExt cx="6847883" cy="5279450"/>
          </a:xfrm>
        </p:grpSpPr>
        <p:sp>
          <p:nvSpPr>
            <p:cNvPr id="240" name="Google Shape;240;p31"/>
            <p:cNvSpPr/>
            <p:nvPr/>
          </p:nvSpPr>
          <p:spPr>
            <a:xfrm>
              <a:off x="4431600" y="-106550"/>
              <a:ext cx="1334450" cy="2492200"/>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sp>
          <p:nvSpPr>
            <p:cNvPr id="241" name="Google Shape;241;p31"/>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334425" y="-83250"/>
              <a:ext cx="6847883" cy="5256150"/>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31"/>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F76538C-AEEB-D44D-99D0-220A3C02A5AD}"/>
              </a:ext>
            </a:extLst>
          </p:cNvPr>
          <p:cNvSpPr>
            <a:spLocks noGrp="1"/>
          </p:cNvSpPr>
          <p:nvPr>
            <p:ph type="ctrTitle"/>
          </p:nvPr>
        </p:nvSpPr>
        <p:spPr>
          <a:xfrm>
            <a:off x="552204" y="86992"/>
            <a:ext cx="4640700" cy="2804100"/>
          </a:xfrm>
        </p:spPr>
        <p:txBody>
          <a:bodyPr/>
          <a:lstStyle/>
          <a:p>
            <a:r>
              <a:rPr lang="en-US" sz="4000" dirty="0">
                <a:solidFill>
                  <a:srgbClr val="FFFFFF"/>
                </a:solidFill>
              </a:rPr>
              <a:t>Nifty-50 Stock price Prediction</a:t>
            </a:r>
            <a:endParaRPr lang="en-US" sz="4000" dirty="0"/>
          </a:p>
        </p:txBody>
      </p:sp>
      <p:sp>
        <p:nvSpPr>
          <p:cNvPr id="64" name="Subtitle 2">
            <a:extLst>
              <a:ext uri="{FF2B5EF4-FFF2-40B4-BE49-F238E27FC236}">
                <a16:creationId xmlns:a16="http://schemas.microsoft.com/office/drawing/2014/main" id="{55098273-A5E8-CE4B-B4B0-6B2D9B88F30B}"/>
              </a:ext>
            </a:extLst>
          </p:cNvPr>
          <p:cNvSpPr>
            <a:spLocks noGrp="1"/>
          </p:cNvSpPr>
          <p:nvPr>
            <p:ph type="subTitle" idx="1"/>
          </p:nvPr>
        </p:nvSpPr>
        <p:spPr>
          <a:xfrm>
            <a:off x="540775" y="2454436"/>
            <a:ext cx="6915854" cy="3888650"/>
          </a:xfrm>
        </p:spPr>
        <p:txBody>
          <a:bodyPr>
            <a:normAutofit/>
          </a:bodyPr>
          <a:lstStyle/>
          <a:p>
            <a:r>
              <a:rPr lang="en-US" sz="1800" b="1" dirty="0">
                <a:solidFill>
                  <a:schemeClr val="tx1"/>
                </a:solidFill>
              </a:rPr>
              <a:t>Team Members-</a:t>
            </a:r>
          </a:p>
          <a:p>
            <a:endParaRPr lang="en-US" sz="100" b="1" dirty="0"/>
          </a:p>
          <a:p>
            <a:pPr marL="2628900" lvl="5" indent="-342900" algn="l">
              <a:lnSpc>
                <a:spcPct val="150000"/>
              </a:lnSpc>
              <a:buFont typeface="Arial" panose="020B0604020202020204" pitchFamily="34" charset="0"/>
              <a:buChar char="•"/>
            </a:pPr>
            <a:r>
              <a:rPr lang="en-US" sz="1400" b="1" dirty="0" err="1"/>
              <a:t>Aanchal</a:t>
            </a:r>
            <a:r>
              <a:rPr lang="en-US" sz="1400" b="1" dirty="0"/>
              <a:t> Singh</a:t>
            </a:r>
          </a:p>
          <a:p>
            <a:pPr marL="2628900" lvl="5" indent="-342900" algn="l">
              <a:lnSpc>
                <a:spcPct val="150000"/>
              </a:lnSpc>
              <a:buFont typeface="Arial" panose="020B0604020202020204" pitchFamily="34" charset="0"/>
              <a:buChar char="•"/>
            </a:pPr>
            <a:r>
              <a:rPr lang="en-US" sz="1400" b="1" dirty="0" err="1"/>
              <a:t>Ayush</a:t>
            </a:r>
            <a:r>
              <a:rPr lang="en-US" sz="1400" b="1" dirty="0"/>
              <a:t> </a:t>
            </a:r>
            <a:r>
              <a:rPr lang="en-US" sz="1400" b="1" dirty="0" err="1"/>
              <a:t>Khetan</a:t>
            </a:r>
            <a:endParaRPr lang="en-US" sz="1400" b="1" dirty="0"/>
          </a:p>
          <a:p>
            <a:pPr marL="2628900" lvl="5" indent="-342900" algn="l">
              <a:lnSpc>
                <a:spcPct val="150000"/>
              </a:lnSpc>
              <a:buFont typeface="Arial" panose="020B0604020202020204" pitchFamily="34" charset="0"/>
              <a:buChar char="•"/>
            </a:pPr>
            <a:r>
              <a:rPr lang="en-US" sz="1400" b="1" dirty="0"/>
              <a:t>Swapnil Pandey</a:t>
            </a:r>
          </a:p>
          <a:p>
            <a:pPr marL="2628900" lvl="5" indent="-342900" algn="l">
              <a:lnSpc>
                <a:spcPct val="150000"/>
              </a:lnSpc>
              <a:buFont typeface="Arial" panose="020B0604020202020204" pitchFamily="34" charset="0"/>
              <a:buChar char="•"/>
            </a:pPr>
            <a:r>
              <a:rPr lang="en-US" sz="1400" b="1" dirty="0" err="1"/>
              <a:t>Shahil</a:t>
            </a:r>
            <a:r>
              <a:rPr lang="en-US" sz="1400" b="1" dirty="0"/>
              <a:t> Khan</a:t>
            </a:r>
          </a:p>
          <a:p>
            <a:pPr marL="1714500" lvl="3" indent="-342900" algn="l">
              <a:buFont typeface="Arial" panose="020B0604020202020204" pitchFamily="34" charset="0"/>
              <a:buChar char="•"/>
            </a:pPr>
            <a:endParaRPr lang="en-US" sz="1200" b="1" dirty="0"/>
          </a:p>
          <a:p>
            <a:pPr marL="342900" indent="-342900">
              <a:buFont typeface="Arial" panose="020B0604020202020204" pitchFamily="34" charset="0"/>
              <a:buChar char="•"/>
            </a:pPr>
            <a:endParaRPr lang="en-US" sz="1800" b="1" dirty="0"/>
          </a:p>
        </p:txBody>
      </p:sp>
      <p:grpSp>
        <p:nvGrpSpPr>
          <p:cNvPr id="65" name="Google Shape;2536;p63">
            <a:extLst>
              <a:ext uri="{FF2B5EF4-FFF2-40B4-BE49-F238E27FC236}">
                <a16:creationId xmlns:a16="http://schemas.microsoft.com/office/drawing/2014/main" id="{71216B38-1DE0-A14F-B614-2945D7FFD478}"/>
              </a:ext>
            </a:extLst>
          </p:cNvPr>
          <p:cNvGrpSpPr/>
          <p:nvPr/>
        </p:nvGrpSpPr>
        <p:grpSpPr>
          <a:xfrm>
            <a:off x="3288465" y="565443"/>
            <a:ext cx="405333" cy="368072"/>
            <a:chOff x="1000963" y="1591325"/>
            <a:chExt cx="377225" cy="376875"/>
          </a:xfrm>
        </p:grpSpPr>
        <p:sp>
          <p:nvSpPr>
            <p:cNvPr id="66" name="Google Shape;2537;p63">
              <a:extLst>
                <a:ext uri="{FF2B5EF4-FFF2-40B4-BE49-F238E27FC236}">
                  <a16:creationId xmlns:a16="http://schemas.microsoft.com/office/drawing/2014/main" id="{55EB93EC-D2E5-DE4B-AFFC-7D7228399008}"/>
                </a:ext>
              </a:extLst>
            </p:cNvPr>
            <p:cNvSpPr/>
            <p:nvPr/>
          </p:nvSpPr>
          <p:spPr>
            <a:xfrm>
              <a:off x="1000963" y="1729625"/>
              <a:ext cx="377225" cy="238575"/>
            </a:xfrm>
            <a:custGeom>
              <a:avLst/>
              <a:gdLst/>
              <a:ahLst/>
              <a:cxnLst/>
              <a:rect l="l" t="t" r="r" b="b"/>
              <a:pathLst>
                <a:path w="15089" h="9543" extrusionOk="0">
                  <a:moveTo>
                    <a:pt x="2423" y="7955"/>
                  </a:moveTo>
                  <a:lnTo>
                    <a:pt x="2423" y="8951"/>
                  </a:lnTo>
                  <a:lnTo>
                    <a:pt x="1360" y="8951"/>
                  </a:lnTo>
                  <a:lnTo>
                    <a:pt x="1360" y="7955"/>
                  </a:lnTo>
                  <a:close/>
                  <a:moveTo>
                    <a:pt x="5249" y="6070"/>
                  </a:moveTo>
                  <a:lnTo>
                    <a:pt x="5249" y="8951"/>
                  </a:lnTo>
                  <a:lnTo>
                    <a:pt x="4186" y="8951"/>
                  </a:lnTo>
                  <a:lnTo>
                    <a:pt x="4186" y="6070"/>
                  </a:lnTo>
                  <a:close/>
                  <a:moveTo>
                    <a:pt x="8076" y="4011"/>
                  </a:moveTo>
                  <a:lnTo>
                    <a:pt x="8076" y="8951"/>
                  </a:lnTo>
                  <a:lnTo>
                    <a:pt x="7013" y="8951"/>
                  </a:lnTo>
                  <a:lnTo>
                    <a:pt x="7013" y="4011"/>
                  </a:lnTo>
                  <a:close/>
                  <a:moveTo>
                    <a:pt x="10902" y="5896"/>
                  </a:moveTo>
                  <a:lnTo>
                    <a:pt x="10902" y="8951"/>
                  </a:lnTo>
                  <a:lnTo>
                    <a:pt x="9840" y="8951"/>
                  </a:lnTo>
                  <a:lnTo>
                    <a:pt x="9840" y="5896"/>
                  </a:lnTo>
                  <a:close/>
                  <a:moveTo>
                    <a:pt x="12370" y="0"/>
                  </a:moveTo>
                  <a:cubicBezTo>
                    <a:pt x="12208" y="0"/>
                    <a:pt x="12074" y="135"/>
                    <a:pt x="12074" y="297"/>
                  </a:cubicBezTo>
                  <a:lnTo>
                    <a:pt x="12074" y="8951"/>
                  </a:lnTo>
                  <a:lnTo>
                    <a:pt x="11495" y="8951"/>
                  </a:lnTo>
                  <a:lnTo>
                    <a:pt x="11495" y="5600"/>
                  </a:lnTo>
                  <a:cubicBezTo>
                    <a:pt x="11495" y="5438"/>
                    <a:pt x="11360" y="5304"/>
                    <a:pt x="11198" y="5304"/>
                  </a:cubicBezTo>
                  <a:lnTo>
                    <a:pt x="9543" y="5304"/>
                  </a:lnTo>
                  <a:cubicBezTo>
                    <a:pt x="9382" y="5304"/>
                    <a:pt x="9247" y="5438"/>
                    <a:pt x="9247" y="5600"/>
                  </a:cubicBezTo>
                  <a:lnTo>
                    <a:pt x="9247" y="8951"/>
                  </a:lnTo>
                  <a:lnTo>
                    <a:pt x="8655" y="8951"/>
                  </a:lnTo>
                  <a:lnTo>
                    <a:pt x="8655" y="3715"/>
                  </a:lnTo>
                  <a:cubicBezTo>
                    <a:pt x="8655" y="3554"/>
                    <a:pt x="8533" y="3419"/>
                    <a:pt x="8372" y="3419"/>
                  </a:cubicBezTo>
                  <a:lnTo>
                    <a:pt x="6717" y="3419"/>
                  </a:lnTo>
                  <a:cubicBezTo>
                    <a:pt x="6555" y="3419"/>
                    <a:pt x="6421" y="3554"/>
                    <a:pt x="6421" y="3715"/>
                  </a:cubicBezTo>
                  <a:lnTo>
                    <a:pt x="6421" y="8951"/>
                  </a:lnTo>
                  <a:lnTo>
                    <a:pt x="5829" y="8951"/>
                  </a:lnTo>
                  <a:lnTo>
                    <a:pt x="5829" y="5774"/>
                  </a:lnTo>
                  <a:cubicBezTo>
                    <a:pt x="5829" y="5613"/>
                    <a:pt x="5707" y="5478"/>
                    <a:pt x="5545" y="5478"/>
                  </a:cubicBezTo>
                  <a:lnTo>
                    <a:pt x="3890" y="5478"/>
                  </a:lnTo>
                  <a:cubicBezTo>
                    <a:pt x="3729" y="5478"/>
                    <a:pt x="3594" y="5613"/>
                    <a:pt x="3594" y="5774"/>
                  </a:cubicBezTo>
                  <a:lnTo>
                    <a:pt x="3594" y="8951"/>
                  </a:lnTo>
                  <a:lnTo>
                    <a:pt x="3002" y="8951"/>
                  </a:lnTo>
                  <a:lnTo>
                    <a:pt x="3002" y="7658"/>
                  </a:lnTo>
                  <a:cubicBezTo>
                    <a:pt x="3002" y="7497"/>
                    <a:pt x="2880" y="7362"/>
                    <a:pt x="2719" y="7362"/>
                  </a:cubicBezTo>
                  <a:lnTo>
                    <a:pt x="1064" y="7362"/>
                  </a:lnTo>
                  <a:cubicBezTo>
                    <a:pt x="902" y="7362"/>
                    <a:pt x="768" y="7497"/>
                    <a:pt x="768" y="7658"/>
                  </a:cubicBezTo>
                  <a:lnTo>
                    <a:pt x="768" y="8951"/>
                  </a:lnTo>
                  <a:lnTo>
                    <a:pt x="296" y="8951"/>
                  </a:lnTo>
                  <a:cubicBezTo>
                    <a:pt x="135" y="8951"/>
                    <a:pt x="0" y="9085"/>
                    <a:pt x="0" y="9247"/>
                  </a:cubicBezTo>
                  <a:cubicBezTo>
                    <a:pt x="0" y="9408"/>
                    <a:pt x="135" y="9543"/>
                    <a:pt x="296" y="9543"/>
                  </a:cubicBezTo>
                  <a:lnTo>
                    <a:pt x="14793" y="9543"/>
                  </a:lnTo>
                  <a:cubicBezTo>
                    <a:pt x="14954" y="9543"/>
                    <a:pt x="15089" y="9408"/>
                    <a:pt x="15089" y="9247"/>
                  </a:cubicBezTo>
                  <a:cubicBezTo>
                    <a:pt x="15089" y="9085"/>
                    <a:pt x="14954" y="8951"/>
                    <a:pt x="14793" y="8951"/>
                  </a:cubicBezTo>
                  <a:lnTo>
                    <a:pt x="14321" y="8951"/>
                  </a:lnTo>
                  <a:lnTo>
                    <a:pt x="14321" y="5936"/>
                  </a:lnTo>
                  <a:cubicBezTo>
                    <a:pt x="14321" y="5774"/>
                    <a:pt x="14186" y="5639"/>
                    <a:pt x="14025" y="5639"/>
                  </a:cubicBezTo>
                  <a:cubicBezTo>
                    <a:pt x="13863" y="5639"/>
                    <a:pt x="13729" y="5774"/>
                    <a:pt x="13729" y="5936"/>
                  </a:cubicBezTo>
                  <a:lnTo>
                    <a:pt x="13729" y="8951"/>
                  </a:lnTo>
                  <a:lnTo>
                    <a:pt x="12666" y="8951"/>
                  </a:lnTo>
                  <a:lnTo>
                    <a:pt x="12666" y="593"/>
                  </a:lnTo>
                  <a:lnTo>
                    <a:pt x="13729" y="593"/>
                  </a:lnTo>
                  <a:lnTo>
                    <a:pt x="13729" y="3554"/>
                  </a:lnTo>
                  <a:cubicBezTo>
                    <a:pt x="13729" y="3715"/>
                    <a:pt x="13863" y="3850"/>
                    <a:pt x="14025" y="3850"/>
                  </a:cubicBezTo>
                  <a:cubicBezTo>
                    <a:pt x="14186" y="3850"/>
                    <a:pt x="14321" y="3715"/>
                    <a:pt x="14321" y="3554"/>
                  </a:cubicBezTo>
                  <a:lnTo>
                    <a:pt x="14321" y="297"/>
                  </a:lnTo>
                  <a:cubicBezTo>
                    <a:pt x="14321" y="135"/>
                    <a:pt x="14186" y="0"/>
                    <a:pt x="140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38;p63">
              <a:extLst>
                <a:ext uri="{FF2B5EF4-FFF2-40B4-BE49-F238E27FC236}">
                  <a16:creationId xmlns:a16="http://schemas.microsoft.com/office/drawing/2014/main" id="{1E756C02-E61F-7A46-8444-32D5A37F9710}"/>
                </a:ext>
              </a:extLst>
            </p:cNvPr>
            <p:cNvSpPr/>
            <p:nvPr/>
          </p:nvSpPr>
          <p:spPr>
            <a:xfrm>
              <a:off x="1344163" y="1841650"/>
              <a:ext cx="14850" cy="14525"/>
            </a:xfrm>
            <a:custGeom>
              <a:avLst/>
              <a:gdLst/>
              <a:ahLst/>
              <a:cxnLst/>
              <a:rect l="l" t="t" r="r" b="b"/>
              <a:pathLst>
                <a:path w="594" h="581" extrusionOk="0">
                  <a:moveTo>
                    <a:pt x="297" y="1"/>
                  </a:moveTo>
                  <a:cubicBezTo>
                    <a:pt x="216" y="1"/>
                    <a:pt x="135" y="28"/>
                    <a:pt x="82" y="82"/>
                  </a:cubicBezTo>
                  <a:cubicBezTo>
                    <a:pt x="28" y="136"/>
                    <a:pt x="1" y="216"/>
                    <a:pt x="1" y="297"/>
                  </a:cubicBezTo>
                  <a:cubicBezTo>
                    <a:pt x="1" y="365"/>
                    <a:pt x="28" y="446"/>
                    <a:pt x="82" y="499"/>
                  </a:cubicBezTo>
                  <a:cubicBezTo>
                    <a:pt x="135" y="553"/>
                    <a:pt x="216" y="580"/>
                    <a:pt x="297" y="580"/>
                  </a:cubicBezTo>
                  <a:cubicBezTo>
                    <a:pt x="378" y="580"/>
                    <a:pt x="446" y="553"/>
                    <a:pt x="499" y="499"/>
                  </a:cubicBezTo>
                  <a:cubicBezTo>
                    <a:pt x="553" y="446"/>
                    <a:pt x="593" y="365"/>
                    <a:pt x="593" y="297"/>
                  </a:cubicBezTo>
                  <a:cubicBezTo>
                    <a:pt x="593" y="216"/>
                    <a:pt x="553" y="136"/>
                    <a:pt x="499" y="82"/>
                  </a:cubicBezTo>
                  <a:cubicBezTo>
                    <a:pt x="446" y="28"/>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39;p63">
              <a:extLst>
                <a:ext uri="{FF2B5EF4-FFF2-40B4-BE49-F238E27FC236}">
                  <a16:creationId xmlns:a16="http://schemas.microsoft.com/office/drawing/2014/main" id="{8DA1DFD4-9713-6746-8111-AFEB1DEB7D54}"/>
                </a:ext>
              </a:extLst>
            </p:cNvPr>
            <p:cNvSpPr/>
            <p:nvPr/>
          </p:nvSpPr>
          <p:spPr>
            <a:xfrm>
              <a:off x="1000963" y="1591325"/>
              <a:ext cx="138650" cy="138325"/>
            </a:xfrm>
            <a:custGeom>
              <a:avLst/>
              <a:gdLst/>
              <a:ahLst/>
              <a:cxnLst/>
              <a:rect l="l" t="t" r="r" b="b"/>
              <a:pathLst>
                <a:path w="5546" h="5533" extrusionOk="0">
                  <a:moveTo>
                    <a:pt x="2773" y="579"/>
                  </a:moveTo>
                  <a:cubicBezTo>
                    <a:pt x="3971" y="579"/>
                    <a:pt x="4953" y="1561"/>
                    <a:pt x="4953" y="2760"/>
                  </a:cubicBezTo>
                  <a:cubicBezTo>
                    <a:pt x="4953" y="3971"/>
                    <a:pt x="3971" y="4940"/>
                    <a:pt x="2773" y="4940"/>
                  </a:cubicBezTo>
                  <a:cubicBezTo>
                    <a:pt x="1575" y="4940"/>
                    <a:pt x="592" y="3971"/>
                    <a:pt x="592" y="2760"/>
                  </a:cubicBezTo>
                  <a:cubicBezTo>
                    <a:pt x="592" y="1561"/>
                    <a:pt x="1575" y="579"/>
                    <a:pt x="2773" y="579"/>
                  </a:cubicBezTo>
                  <a:close/>
                  <a:moveTo>
                    <a:pt x="2773" y="0"/>
                  </a:moveTo>
                  <a:cubicBezTo>
                    <a:pt x="1238" y="0"/>
                    <a:pt x="0" y="1238"/>
                    <a:pt x="0" y="2760"/>
                  </a:cubicBezTo>
                  <a:cubicBezTo>
                    <a:pt x="0" y="4294"/>
                    <a:pt x="1238" y="5532"/>
                    <a:pt x="2773" y="5532"/>
                  </a:cubicBezTo>
                  <a:cubicBezTo>
                    <a:pt x="4294" y="5532"/>
                    <a:pt x="5545" y="4294"/>
                    <a:pt x="5545" y="2760"/>
                  </a:cubicBezTo>
                  <a:cubicBezTo>
                    <a:pt x="5545" y="1238"/>
                    <a:pt x="429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40;p63">
              <a:extLst>
                <a:ext uri="{FF2B5EF4-FFF2-40B4-BE49-F238E27FC236}">
                  <a16:creationId xmlns:a16="http://schemas.microsoft.com/office/drawing/2014/main" id="{5C5A9A5B-92DB-6847-A6E0-5AA8D5867602}"/>
                </a:ext>
              </a:extLst>
            </p:cNvPr>
            <p:cNvSpPr/>
            <p:nvPr/>
          </p:nvSpPr>
          <p:spPr>
            <a:xfrm>
              <a:off x="1048063" y="1620925"/>
              <a:ext cx="44125" cy="79425"/>
            </a:xfrm>
            <a:custGeom>
              <a:avLst/>
              <a:gdLst/>
              <a:ahLst/>
              <a:cxnLst/>
              <a:rect l="l" t="t" r="r" b="b"/>
              <a:pathLst>
                <a:path w="1765" h="3177" extrusionOk="0">
                  <a:moveTo>
                    <a:pt x="889" y="0"/>
                  </a:moveTo>
                  <a:cubicBezTo>
                    <a:pt x="727" y="0"/>
                    <a:pt x="593" y="122"/>
                    <a:pt x="593" y="284"/>
                  </a:cubicBezTo>
                  <a:cubicBezTo>
                    <a:pt x="257" y="404"/>
                    <a:pt x="0" y="700"/>
                    <a:pt x="0" y="1064"/>
                  </a:cubicBezTo>
                  <a:cubicBezTo>
                    <a:pt x="0" y="1522"/>
                    <a:pt x="404" y="1899"/>
                    <a:pt x="889" y="1899"/>
                  </a:cubicBezTo>
                  <a:cubicBezTo>
                    <a:pt x="1050" y="1899"/>
                    <a:pt x="1185" y="2006"/>
                    <a:pt x="1185" y="2127"/>
                  </a:cubicBezTo>
                  <a:cubicBezTo>
                    <a:pt x="1185" y="2262"/>
                    <a:pt x="1050" y="2369"/>
                    <a:pt x="889" y="2369"/>
                  </a:cubicBezTo>
                  <a:cubicBezTo>
                    <a:pt x="727" y="2369"/>
                    <a:pt x="593" y="2262"/>
                    <a:pt x="593" y="2127"/>
                  </a:cubicBezTo>
                  <a:cubicBezTo>
                    <a:pt x="593" y="1966"/>
                    <a:pt x="458" y="1845"/>
                    <a:pt x="296" y="1845"/>
                  </a:cubicBezTo>
                  <a:cubicBezTo>
                    <a:pt x="135" y="1845"/>
                    <a:pt x="0" y="1966"/>
                    <a:pt x="0" y="2127"/>
                  </a:cubicBezTo>
                  <a:cubicBezTo>
                    <a:pt x="0" y="2491"/>
                    <a:pt x="257" y="2800"/>
                    <a:pt x="593" y="2908"/>
                  </a:cubicBezTo>
                  <a:cubicBezTo>
                    <a:pt x="607" y="3069"/>
                    <a:pt x="727" y="3177"/>
                    <a:pt x="889" y="3177"/>
                  </a:cubicBezTo>
                  <a:cubicBezTo>
                    <a:pt x="1037" y="3177"/>
                    <a:pt x="1172" y="3069"/>
                    <a:pt x="1185" y="2908"/>
                  </a:cubicBezTo>
                  <a:cubicBezTo>
                    <a:pt x="1522" y="2800"/>
                    <a:pt x="1764" y="2491"/>
                    <a:pt x="1764" y="2127"/>
                  </a:cubicBezTo>
                  <a:cubicBezTo>
                    <a:pt x="1764" y="1669"/>
                    <a:pt x="1373" y="1307"/>
                    <a:pt x="889" y="1307"/>
                  </a:cubicBezTo>
                  <a:cubicBezTo>
                    <a:pt x="727" y="1307"/>
                    <a:pt x="593" y="1199"/>
                    <a:pt x="593" y="1064"/>
                  </a:cubicBezTo>
                  <a:cubicBezTo>
                    <a:pt x="593" y="930"/>
                    <a:pt x="727" y="822"/>
                    <a:pt x="889" y="822"/>
                  </a:cubicBezTo>
                  <a:cubicBezTo>
                    <a:pt x="1050" y="822"/>
                    <a:pt x="1185" y="930"/>
                    <a:pt x="1185" y="1064"/>
                  </a:cubicBezTo>
                  <a:cubicBezTo>
                    <a:pt x="1185" y="1226"/>
                    <a:pt x="1306" y="1360"/>
                    <a:pt x="1468" y="1360"/>
                  </a:cubicBezTo>
                  <a:cubicBezTo>
                    <a:pt x="1642" y="1360"/>
                    <a:pt x="1764" y="1226"/>
                    <a:pt x="1764" y="1064"/>
                  </a:cubicBezTo>
                  <a:cubicBezTo>
                    <a:pt x="1764" y="700"/>
                    <a:pt x="1522" y="404"/>
                    <a:pt x="1185" y="284"/>
                  </a:cubicBezTo>
                  <a:cubicBezTo>
                    <a:pt x="1185" y="122"/>
                    <a:pt x="1050" y="0"/>
                    <a:pt x="8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41;p63">
              <a:extLst>
                <a:ext uri="{FF2B5EF4-FFF2-40B4-BE49-F238E27FC236}">
                  <a16:creationId xmlns:a16="http://schemas.microsoft.com/office/drawing/2014/main" id="{D7AC9D2F-5A85-9C4D-8309-3A33C714FEEE}"/>
                </a:ext>
              </a:extLst>
            </p:cNvPr>
            <p:cNvSpPr/>
            <p:nvPr/>
          </p:nvSpPr>
          <p:spPr>
            <a:xfrm>
              <a:off x="1000963" y="1867575"/>
              <a:ext cx="14825" cy="14850"/>
            </a:xfrm>
            <a:custGeom>
              <a:avLst/>
              <a:gdLst/>
              <a:ahLst/>
              <a:cxnLst/>
              <a:rect l="l" t="t" r="r" b="b"/>
              <a:pathLst>
                <a:path w="593" h="594" extrusionOk="0">
                  <a:moveTo>
                    <a:pt x="296" y="1"/>
                  </a:moveTo>
                  <a:cubicBezTo>
                    <a:pt x="215" y="1"/>
                    <a:pt x="149" y="41"/>
                    <a:pt x="95" y="95"/>
                  </a:cubicBezTo>
                  <a:cubicBezTo>
                    <a:pt x="27" y="148"/>
                    <a:pt x="0" y="216"/>
                    <a:pt x="0" y="297"/>
                  </a:cubicBezTo>
                  <a:cubicBezTo>
                    <a:pt x="0" y="378"/>
                    <a:pt x="27" y="459"/>
                    <a:pt x="95" y="512"/>
                  </a:cubicBezTo>
                  <a:cubicBezTo>
                    <a:pt x="149" y="566"/>
                    <a:pt x="215" y="593"/>
                    <a:pt x="296" y="593"/>
                  </a:cubicBezTo>
                  <a:cubicBezTo>
                    <a:pt x="377" y="593"/>
                    <a:pt x="445" y="566"/>
                    <a:pt x="499" y="512"/>
                  </a:cubicBezTo>
                  <a:cubicBezTo>
                    <a:pt x="565" y="459"/>
                    <a:pt x="592" y="378"/>
                    <a:pt x="592" y="297"/>
                  </a:cubicBezTo>
                  <a:cubicBezTo>
                    <a:pt x="592" y="216"/>
                    <a:pt x="565" y="148"/>
                    <a:pt x="499" y="95"/>
                  </a:cubicBezTo>
                  <a:cubicBezTo>
                    <a:pt x="445" y="41"/>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42;p63">
              <a:extLst>
                <a:ext uri="{FF2B5EF4-FFF2-40B4-BE49-F238E27FC236}">
                  <a16:creationId xmlns:a16="http://schemas.microsoft.com/office/drawing/2014/main" id="{24D3CD6C-3BE0-834E-ABE5-EEBE6BF55BDF}"/>
                </a:ext>
              </a:extLst>
            </p:cNvPr>
            <p:cNvSpPr/>
            <p:nvPr/>
          </p:nvSpPr>
          <p:spPr>
            <a:xfrm>
              <a:off x="1019113" y="1618900"/>
              <a:ext cx="359075" cy="244675"/>
            </a:xfrm>
            <a:custGeom>
              <a:avLst/>
              <a:gdLst/>
              <a:ahLst/>
              <a:cxnLst/>
              <a:rect l="l" t="t" r="r" b="b"/>
              <a:pathLst>
                <a:path w="14363" h="9787" extrusionOk="0">
                  <a:moveTo>
                    <a:pt x="13353" y="1"/>
                  </a:moveTo>
                  <a:cubicBezTo>
                    <a:pt x="13191" y="1"/>
                    <a:pt x="13057" y="135"/>
                    <a:pt x="13057" y="297"/>
                  </a:cubicBezTo>
                  <a:cubicBezTo>
                    <a:pt x="13057" y="445"/>
                    <a:pt x="13178" y="566"/>
                    <a:pt x="13326" y="593"/>
                  </a:cubicBezTo>
                  <a:lnTo>
                    <a:pt x="9719" y="4200"/>
                  </a:lnTo>
                  <a:lnTo>
                    <a:pt x="8777" y="3272"/>
                  </a:lnTo>
                  <a:cubicBezTo>
                    <a:pt x="8723" y="3211"/>
                    <a:pt x="8649" y="3181"/>
                    <a:pt x="8573" y="3181"/>
                  </a:cubicBezTo>
                  <a:cubicBezTo>
                    <a:pt x="8497" y="3181"/>
                    <a:pt x="8420" y="3211"/>
                    <a:pt x="8360" y="3272"/>
                  </a:cubicBezTo>
                  <a:lnTo>
                    <a:pt x="4564" y="7068"/>
                  </a:lnTo>
                  <a:lnTo>
                    <a:pt x="3649" y="6165"/>
                  </a:lnTo>
                  <a:cubicBezTo>
                    <a:pt x="3595" y="6105"/>
                    <a:pt x="3521" y="6075"/>
                    <a:pt x="3445" y="6075"/>
                  </a:cubicBezTo>
                  <a:cubicBezTo>
                    <a:pt x="3370" y="6075"/>
                    <a:pt x="3292" y="6105"/>
                    <a:pt x="3231" y="6165"/>
                  </a:cubicBezTo>
                  <a:lnTo>
                    <a:pt x="122" y="9275"/>
                  </a:lnTo>
                  <a:cubicBezTo>
                    <a:pt x="1" y="9395"/>
                    <a:pt x="1" y="9584"/>
                    <a:pt x="122" y="9692"/>
                  </a:cubicBezTo>
                  <a:cubicBezTo>
                    <a:pt x="176" y="9759"/>
                    <a:pt x="257" y="9786"/>
                    <a:pt x="324" y="9786"/>
                  </a:cubicBezTo>
                  <a:cubicBezTo>
                    <a:pt x="405" y="9786"/>
                    <a:pt x="485" y="9759"/>
                    <a:pt x="539" y="9692"/>
                  </a:cubicBezTo>
                  <a:lnTo>
                    <a:pt x="3447" y="6784"/>
                  </a:lnTo>
                  <a:lnTo>
                    <a:pt x="4349" y="7700"/>
                  </a:lnTo>
                  <a:cubicBezTo>
                    <a:pt x="4409" y="7753"/>
                    <a:pt x="4486" y="7780"/>
                    <a:pt x="4562" y="7780"/>
                  </a:cubicBezTo>
                  <a:cubicBezTo>
                    <a:pt x="4638" y="7780"/>
                    <a:pt x="4712" y="7753"/>
                    <a:pt x="4766" y="7700"/>
                  </a:cubicBezTo>
                  <a:lnTo>
                    <a:pt x="8575" y="3891"/>
                  </a:lnTo>
                  <a:lnTo>
                    <a:pt x="9503" y="4819"/>
                  </a:lnTo>
                  <a:cubicBezTo>
                    <a:pt x="9557" y="4873"/>
                    <a:pt x="9638" y="4914"/>
                    <a:pt x="9719" y="4914"/>
                  </a:cubicBezTo>
                  <a:cubicBezTo>
                    <a:pt x="9787" y="4914"/>
                    <a:pt x="9867" y="4873"/>
                    <a:pt x="9921" y="4819"/>
                  </a:cubicBezTo>
                  <a:lnTo>
                    <a:pt x="13771" y="984"/>
                  </a:lnTo>
                  <a:lnTo>
                    <a:pt x="13771" y="997"/>
                  </a:lnTo>
                  <a:cubicBezTo>
                    <a:pt x="13771" y="1172"/>
                    <a:pt x="13905" y="1293"/>
                    <a:pt x="14067" y="1293"/>
                  </a:cubicBezTo>
                  <a:cubicBezTo>
                    <a:pt x="14228" y="1293"/>
                    <a:pt x="14363" y="1172"/>
                    <a:pt x="14363" y="997"/>
                  </a:cubicBezTo>
                  <a:lnTo>
                    <a:pt x="14363" y="297"/>
                  </a:lnTo>
                  <a:cubicBezTo>
                    <a:pt x="14363" y="135"/>
                    <a:pt x="14228" y="1"/>
                    <a:pt x="14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43;p63">
              <a:extLst>
                <a:ext uri="{FF2B5EF4-FFF2-40B4-BE49-F238E27FC236}">
                  <a16:creationId xmlns:a16="http://schemas.microsoft.com/office/drawing/2014/main" id="{3872FD95-864D-F64F-90A9-25A902986B1E}"/>
                </a:ext>
              </a:extLst>
            </p:cNvPr>
            <p:cNvSpPr/>
            <p:nvPr/>
          </p:nvSpPr>
          <p:spPr>
            <a:xfrm>
              <a:off x="1022838" y="1750475"/>
              <a:ext cx="14825" cy="22575"/>
            </a:xfrm>
            <a:custGeom>
              <a:avLst/>
              <a:gdLst/>
              <a:ahLst/>
              <a:cxnLst/>
              <a:rect l="l" t="t" r="r" b="b"/>
              <a:pathLst>
                <a:path w="593" h="903" extrusionOk="0">
                  <a:moveTo>
                    <a:pt x="297" y="1"/>
                  </a:moveTo>
                  <a:cubicBezTo>
                    <a:pt x="135" y="1"/>
                    <a:pt x="0" y="136"/>
                    <a:pt x="0" y="297"/>
                  </a:cubicBezTo>
                  <a:lnTo>
                    <a:pt x="0" y="606"/>
                  </a:lnTo>
                  <a:cubicBezTo>
                    <a:pt x="0" y="782"/>
                    <a:pt x="135" y="902"/>
                    <a:pt x="297" y="902"/>
                  </a:cubicBezTo>
                  <a:cubicBezTo>
                    <a:pt x="458" y="902"/>
                    <a:pt x="593" y="782"/>
                    <a:pt x="593" y="606"/>
                  </a:cubicBezTo>
                  <a:lnTo>
                    <a:pt x="593" y="297"/>
                  </a:lnTo>
                  <a:cubicBezTo>
                    <a:pt x="593" y="136"/>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44;p63">
              <a:extLst>
                <a:ext uri="{FF2B5EF4-FFF2-40B4-BE49-F238E27FC236}">
                  <a16:creationId xmlns:a16="http://schemas.microsoft.com/office/drawing/2014/main" id="{EF66C838-D201-9849-A37B-A7542B92F446}"/>
                </a:ext>
              </a:extLst>
            </p:cNvPr>
            <p:cNvSpPr/>
            <p:nvPr/>
          </p:nvSpPr>
          <p:spPr>
            <a:xfrm>
              <a:off x="1022838" y="1786150"/>
              <a:ext cx="14825" cy="22550"/>
            </a:xfrm>
            <a:custGeom>
              <a:avLst/>
              <a:gdLst/>
              <a:ahLst/>
              <a:cxnLst/>
              <a:rect l="l" t="t" r="r" b="b"/>
              <a:pathLst>
                <a:path w="593" h="902" extrusionOk="0">
                  <a:moveTo>
                    <a:pt x="297" y="1"/>
                  </a:moveTo>
                  <a:cubicBezTo>
                    <a:pt x="135" y="1"/>
                    <a:pt x="0" y="135"/>
                    <a:pt x="0" y="297"/>
                  </a:cubicBezTo>
                  <a:lnTo>
                    <a:pt x="0" y="620"/>
                  </a:lnTo>
                  <a:cubicBezTo>
                    <a:pt x="0" y="781"/>
                    <a:pt x="135" y="902"/>
                    <a:pt x="297" y="902"/>
                  </a:cubicBezTo>
                  <a:cubicBezTo>
                    <a:pt x="458" y="902"/>
                    <a:pt x="593" y="781"/>
                    <a:pt x="593" y="620"/>
                  </a:cubicBezTo>
                  <a:lnTo>
                    <a:pt x="593" y="297"/>
                  </a:lnTo>
                  <a:cubicBezTo>
                    <a:pt x="593" y="135"/>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45;p63">
              <a:extLst>
                <a:ext uri="{FF2B5EF4-FFF2-40B4-BE49-F238E27FC236}">
                  <a16:creationId xmlns:a16="http://schemas.microsoft.com/office/drawing/2014/main" id="{B126C685-CCB2-5240-A338-5B9CB5684307}"/>
                </a:ext>
              </a:extLst>
            </p:cNvPr>
            <p:cNvSpPr/>
            <p:nvPr/>
          </p:nvSpPr>
          <p:spPr>
            <a:xfrm>
              <a:off x="1036613" y="1772350"/>
              <a:ext cx="22600" cy="14825"/>
            </a:xfrm>
            <a:custGeom>
              <a:avLst/>
              <a:gdLst/>
              <a:ahLst/>
              <a:cxnLst/>
              <a:rect l="l" t="t" r="r" b="b"/>
              <a:pathLst>
                <a:path w="904" h="593" extrusionOk="0">
                  <a:moveTo>
                    <a:pt x="297" y="0"/>
                  </a:moveTo>
                  <a:cubicBezTo>
                    <a:pt x="135" y="0"/>
                    <a:pt x="1" y="135"/>
                    <a:pt x="1" y="296"/>
                  </a:cubicBezTo>
                  <a:cubicBezTo>
                    <a:pt x="1" y="458"/>
                    <a:pt x="135" y="592"/>
                    <a:pt x="297" y="592"/>
                  </a:cubicBezTo>
                  <a:lnTo>
                    <a:pt x="607" y="592"/>
                  </a:lnTo>
                  <a:cubicBezTo>
                    <a:pt x="781" y="592"/>
                    <a:pt x="903" y="458"/>
                    <a:pt x="903" y="296"/>
                  </a:cubicBezTo>
                  <a:cubicBezTo>
                    <a:pt x="903" y="135"/>
                    <a:pt x="781" y="0"/>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46;p63">
              <a:extLst>
                <a:ext uri="{FF2B5EF4-FFF2-40B4-BE49-F238E27FC236}">
                  <a16:creationId xmlns:a16="http://schemas.microsoft.com/office/drawing/2014/main" id="{9A1BB541-9E08-7D44-BA39-C6942D18E378}"/>
                </a:ext>
              </a:extLst>
            </p:cNvPr>
            <p:cNvSpPr/>
            <p:nvPr/>
          </p:nvSpPr>
          <p:spPr>
            <a:xfrm>
              <a:off x="1000963" y="1772350"/>
              <a:ext cx="22575" cy="14825"/>
            </a:xfrm>
            <a:custGeom>
              <a:avLst/>
              <a:gdLst/>
              <a:ahLst/>
              <a:cxnLst/>
              <a:rect l="l" t="t" r="r" b="b"/>
              <a:pathLst>
                <a:path w="903" h="593" extrusionOk="0">
                  <a:moveTo>
                    <a:pt x="296" y="0"/>
                  </a:moveTo>
                  <a:cubicBezTo>
                    <a:pt x="135" y="0"/>
                    <a:pt x="0" y="135"/>
                    <a:pt x="0" y="296"/>
                  </a:cubicBezTo>
                  <a:cubicBezTo>
                    <a:pt x="0" y="458"/>
                    <a:pt x="135" y="592"/>
                    <a:pt x="296" y="592"/>
                  </a:cubicBezTo>
                  <a:lnTo>
                    <a:pt x="606" y="592"/>
                  </a:lnTo>
                  <a:cubicBezTo>
                    <a:pt x="768" y="592"/>
                    <a:pt x="902" y="458"/>
                    <a:pt x="902" y="296"/>
                  </a:cubicBezTo>
                  <a:cubicBezTo>
                    <a:pt x="902" y="135"/>
                    <a:pt x="768" y="0"/>
                    <a:pt x="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47;p63">
              <a:extLst>
                <a:ext uri="{FF2B5EF4-FFF2-40B4-BE49-F238E27FC236}">
                  <a16:creationId xmlns:a16="http://schemas.microsoft.com/office/drawing/2014/main" id="{F019CE88-3A7D-1747-B712-374290AFAE1B}"/>
                </a:ext>
              </a:extLst>
            </p:cNvPr>
            <p:cNvSpPr/>
            <p:nvPr/>
          </p:nvSpPr>
          <p:spPr>
            <a:xfrm>
              <a:off x="1203863" y="1591325"/>
              <a:ext cx="14825" cy="22575"/>
            </a:xfrm>
            <a:custGeom>
              <a:avLst/>
              <a:gdLst/>
              <a:ahLst/>
              <a:cxnLst/>
              <a:rect l="l" t="t" r="r" b="b"/>
              <a:pathLst>
                <a:path w="593" h="903" extrusionOk="0">
                  <a:moveTo>
                    <a:pt x="297" y="0"/>
                  </a:moveTo>
                  <a:cubicBezTo>
                    <a:pt x="135" y="0"/>
                    <a:pt x="1" y="122"/>
                    <a:pt x="1" y="283"/>
                  </a:cubicBezTo>
                  <a:lnTo>
                    <a:pt x="1" y="606"/>
                  </a:lnTo>
                  <a:cubicBezTo>
                    <a:pt x="1" y="768"/>
                    <a:pt x="135" y="902"/>
                    <a:pt x="297" y="902"/>
                  </a:cubicBezTo>
                  <a:cubicBezTo>
                    <a:pt x="458" y="902"/>
                    <a:pt x="593" y="768"/>
                    <a:pt x="593" y="606"/>
                  </a:cubicBezTo>
                  <a:lnTo>
                    <a:pt x="593" y="283"/>
                  </a:lnTo>
                  <a:cubicBezTo>
                    <a:pt x="593" y="122"/>
                    <a:pt x="45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48;p63">
              <a:extLst>
                <a:ext uri="{FF2B5EF4-FFF2-40B4-BE49-F238E27FC236}">
                  <a16:creationId xmlns:a16="http://schemas.microsoft.com/office/drawing/2014/main" id="{93A05E0F-C499-F648-AA1B-EEE59103E8EA}"/>
                </a:ext>
              </a:extLst>
            </p:cNvPr>
            <p:cNvSpPr/>
            <p:nvPr/>
          </p:nvSpPr>
          <p:spPr>
            <a:xfrm>
              <a:off x="1203863" y="1626975"/>
              <a:ext cx="14825" cy="22600"/>
            </a:xfrm>
            <a:custGeom>
              <a:avLst/>
              <a:gdLst/>
              <a:ahLst/>
              <a:cxnLst/>
              <a:rect l="l" t="t" r="r" b="b"/>
              <a:pathLst>
                <a:path w="593" h="904" extrusionOk="0">
                  <a:moveTo>
                    <a:pt x="297" y="1"/>
                  </a:moveTo>
                  <a:cubicBezTo>
                    <a:pt x="135" y="1"/>
                    <a:pt x="1" y="135"/>
                    <a:pt x="1" y="297"/>
                  </a:cubicBezTo>
                  <a:lnTo>
                    <a:pt x="1" y="607"/>
                  </a:lnTo>
                  <a:cubicBezTo>
                    <a:pt x="1" y="768"/>
                    <a:pt x="135" y="903"/>
                    <a:pt x="297" y="903"/>
                  </a:cubicBezTo>
                  <a:cubicBezTo>
                    <a:pt x="458" y="903"/>
                    <a:pt x="593" y="768"/>
                    <a:pt x="593" y="607"/>
                  </a:cubicBezTo>
                  <a:lnTo>
                    <a:pt x="593" y="297"/>
                  </a:lnTo>
                  <a:cubicBezTo>
                    <a:pt x="593" y="135"/>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49;p63">
              <a:extLst>
                <a:ext uri="{FF2B5EF4-FFF2-40B4-BE49-F238E27FC236}">
                  <a16:creationId xmlns:a16="http://schemas.microsoft.com/office/drawing/2014/main" id="{913727F6-6A4B-D549-AF16-607845277054}"/>
                </a:ext>
              </a:extLst>
            </p:cNvPr>
            <p:cNvSpPr/>
            <p:nvPr/>
          </p:nvSpPr>
          <p:spPr>
            <a:xfrm>
              <a:off x="1218013" y="1612850"/>
              <a:ext cx="22550" cy="14825"/>
            </a:xfrm>
            <a:custGeom>
              <a:avLst/>
              <a:gdLst/>
              <a:ahLst/>
              <a:cxnLst/>
              <a:rect l="l" t="t" r="r" b="b"/>
              <a:pathLst>
                <a:path w="902" h="593" extrusionOk="0">
                  <a:moveTo>
                    <a:pt x="296" y="0"/>
                  </a:moveTo>
                  <a:cubicBezTo>
                    <a:pt x="121" y="0"/>
                    <a:pt x="0" y="135"/>
                    <a:pt x="0" y="297"/>
                  </a:cubicBezTo>
                  <a:cubicBezTo>
                    <a:pt x="0" y="458"/>
                    <a:pt x="121" y="593"/>
                    <a:pt x="296" y="593"/>
                  </a:cubicBezTo>
                  <a:lnTo>
                    <a:pt x="605" y="593"/>
                  </a:lnTo>
                  <a:cubicBezTo>
                    <a:pt x="767" y="593"/>
                    <a:pt x="901" y="458"/>
                    <a:pt x="901" y="297"/>
                  </a:cubicBezTo>
                  <a:cubicBezTo>
                    <a:pt x="901" y="135"/>
                    <a:pt x="767" y="0"/>
                    <a:pt x="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50;p63">
              <a:extLst>
                <a:ext uri="{FF2B5EF4-FFF2-40B4-BE49-F238E27FC236}">
                  <a16:creationId xmlns:a16="http://schemas.microsoft.com/office/drawing/2014/main" id="{C2550F1D-77B0-A449-87EE-9E49EFE069B4}"/>
                </a:ext>
              </a:extLst>
            </p:cNvPr>
            <p:cNvSpPr/>
            <p:nvPr/>
          </p:nvSpPr>
          <p:spPr>
            <a:xfrm>
              <a:off x="1181988" y="1612850"/>
              <a:ext cx="22900" cy="14825"/>
            </a:xfrm>
            <a:custGeom>
              <a:avLst/>
              <a:gdLst/>
              <a:ahLst/>
              <a:cxnLst/>
              <a:rect l="l" t="t" r="r" b="b"/>
              <a:pathLst>
                <a:path w="916" h="593" extrusionOk="0">
                  <a:moveTo>
                    <a:pt x="296" y="0"/>
                  </a:moveTo>
                  <a:cubicBezTo>
                    <a:pt x="135" y="0"/>
                    <a:pt x="0" y="135"/>
                    <a:pt x="0" y="297"/>
                  </a:cubicBezTo>
                  <a:cubicBezTo>
                    <a:pt x="0" y="458"/>
                    <a:pt x="135" y="593"/>
                    <a:pt x="296" y="593"/>
                  </a:cubicBezTo>
                  <a:lnTo>
                    <a:pt x="619" y="593"/>
                  </a:lnTo>
                  <a:cubicBezTo>
                    <a:pt x="781" y="593"/>
                    <a:pt x="916" y="458"/>
                    <a:pt x="916" y="297"/>
                  </a:cubicBezTo>
                  <a:cubicBezTo>
                    <a:pt x="916" y="135"/>
                    <a:pt x="781" y="0"/>
                    <a:pt x="6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4"/>
        <p:cNvGrpSpPr/>
        <p:nvPr/>
      </p:nvGrpSpPr>
      <p:grpSpPr>
        <a:xfrm>
          <a:off x="0" y="0"/>
          <a:ext cx="0" cy="0"/>
          <a:chOff x="0" y="0"/>
          <a:chExt cx="0" cy="0"/>
        </a:xfrm>
      </p:grpSpPr>
      <p:sp>
        <p:nvSpPr>
          <p:cNvPr id="467" name="Subtitle 2">
            <a:extLst>
              <a:ext uri="{FF2B5EF4-FFF2-40B4-BE49-F238E27FC236}">
                <a16:creationId xmlns:a16="http://schemas.microsoft.com/office/drawing/2014/main" id="{DB759BBB-A4A1-C042-9B70-C888CD2749D0}"/>
              </a:ext>
            </a:extLst>
          </p:cNvPr>
          <p:cNvSpPr txBox="1">
            <a:spLocks/>
          </p:cNvSpPr>
          <p:nvPr/>
        </p:nvSpPr>
        <p:spPr>
          <a:xfrm>
            <a:off x="1496162" y="1604172"/>
            <a:ext cx="6092042" cy="857840"/>
          </a:xfrm>
          <a:prstGeom prst="rect">
            <a:avLst/>
          </a:prstGeom>
          <a:solidFill>
            <a:schemeClr val="tx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solidFill>
                  <a:schemeClr val="bg1"/>
                </a:solidFill>
              </a:rPr>
              <a:t>THANK YOU</a:t>
            </a:r>
          </a:p>
        </p:txBody>
      </p:sp>
      <p:sp>
        <p:nvSpPr>
          <p:cNvPr id="468" name="TextBox 467">
            <a:extLst>
              <a:ext uri="{FF2B5EF4-FFF2-40B4-BE49-F238E27FC236}">
                <a16:creationId xmlns:a16="http://schemas.microsoft.com/office/drawing/2014/main" id="{3F174A58-0E90-EC4C-8B3F-B26115D9B363}"/>
              </a:ext>
            </a:extLst>
          </p:cNvPr>
          <p:cNvSpPr txBox="1"/>
          <p:nvPr/>
        </p:nvSpPr>
        <p:spPr>
          <a:xfrm>
            <a:off x="2785418" y="2551558"/>
            <a:ext cx="3791423" cy="338554"/>
          </a:xfrm>
          <a:prstGeom prst="rect">
            <a:avLst/>
          </a:prstGeom>
          <a:noFill/>
        </p:spPr>
        <p:txBody>
          <a:bodyPr wrap="none" rtlCol="0">
            <a:spAutoFit/>
          </a:bodyPr>
          <a:lstStyle/>
          <a:p>
            <a:r>
              <a:rPr lang="en-US" sz="1600" dirty="0">
                <a:solidFill>
                  <a:schemeClr val="tx1"/>
                </a:solidFill>
              </a:rPr>
              <a:t>We are Open to answer your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p:nvPr/>
        </p:nvSpPr>
        <p:spPr>
          <a:xfrm>
            <a:off x="1738950" y="174695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956800" y="174695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738950" y="2790974"/>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956800" y="2790974"/>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txBox="1">
            <a:spLocks noGrp="1"/>
          </p:cNvSpPr>
          <p:nvPr>
            <p:ph type="title"/>
          </p:nvPr>
        </p:nvSpPr>
        <p:spPr>
          <a:xfrm>
            <a:off x="720000" y="552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11" name="Google Shape;311;p3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12" name="Google Shape;312;p33"/>
          <p:cNvSpPr txBox="1">
            <a:spLocks noGrp="1"/>
          </p:cNvSpPr>
          <p:nvPr>
            <p:ph type="title" idx="2"/>
          </p:nvPr>
        </p:nvSpPr>
        <p:spPr>
          <a:xfrm>
            <a:off x="491250" y="1681900"/>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4" name="Google Shape;314;p33"/>
          <p:cNvSpPr txBox="1">
            <a:spLocks noGrp="1"/>
          </p:cNvSpPr>
          <p:nvPr>
            <p:ph type="title" idx="4"/>
          </p:nvPr>
        </p:nvSpPr>
        <p:spPr>
          <a:xfrm>
            <a:off x="4709100" y="1681900"/>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5" name="Google Shape;315;p33"/>
          <p:cNvSpPr txBox="1">
            <a:spLocks noGrp="1"/>
          </p:cNvSpPr>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317" name="Google Shape;317;p33"/>
          <p:cNvSpPr txBox="1">
            <a:spLocks noGrp="1"/>
          </p:cNvSpPr>
          <p:nvPr>
            <p:ph type="title" idx="7"/>
          </p:nvPr>
        </p:nvSpPr>
        <p:spPr>
          <a:xfrm>
            <a:off x="491250" y="2707574"/>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8" name="Google Shape;318;p33"/>
          <p:cNvSpPr txBox="1">
            <a:spLocks noGrp="1"/>
          </p:cNvSpPr>
          <p:nvPr>
            <p:ph type="subTitle" idx="8"/>
          </p:nvPr>
        </p:nvSpPr>
        <p:spPr>
          <a:xfrm>
            <a:off x="1829175" y="2757074"/>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Tools used</a:t>
            </a:r>
            <a:endParaRPr dirty="0"/>
          </a:p>
        </p:txBody>
      </p:sp>
      <p:sp>
        <p:nvSpPr>
          <p:cNvPr id="320" name="Google Shape;320;p33"/>
          <p:cNvSpPr txBox="1">
            <a:spLocks noGrp="1"/>
          </p:cNvSpPr>
          <p:nvPr>
            <p:ph type="title" idx="13"/>
          </p:nvPr>
        </p:nvSpPr>
        <p:spPr>
          <a:xfrm>
            <a:off x="4709100" y="2707574"/>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1" name="Google Shape;321;p33"/>
          <p:cNvSpPr txBox="1">
            <a:spLocks noGrp="1"/>
          </p:cNvSpPr>
          <p:nvPr>
            <p:ph type="subTitle" idx="14"/>
          </p:nvPr>
        </p:nvSpPr>
        <p:spPr>
          <a:xfrm>
            <a:off x="6023200" y="2757074"/>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27" name="Google Shape;308;p33">
            <a:extLst>
              <a:ext uri="{FF2B5EF4-FFF2-40B4-BE49-F238E27FC236}">
                <a16:creationId xmlns:a16="http://schemas.microsoft.com/office/drawing/2014/main" id="{B50BFF65-C842-D549-869B-4BDAF4559ABD}"/>
              </a:ext>
            </a:extLst>
          </p:cNvPr>
          <p:cNvSpPr/>
          <p:nvPr/>
        </p:nvSpPr>
        <p:spPr>
          <a:xfrm>
            <a:off x="1738950" y="3915648"/>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p33">
            <a:extLst>
              <a:ext uri="{FF2B5EF4-FFF2-40B4-BE49-F238E27FC236}">
                <a16:creationId xmlns:a16="http://schemas.microsoft.com/office/drawing/2014/main" id="{8CF5DCC9-94E7-594F-AFCC-4FA1997BC232}"/>
              </a:ext>
            </a:extLst>
          </p:cNvPr>
          <p:cNvSpPr/>
          <p:nvPr/>
        </p:nvSpPr>
        <p:spPr>
          <a:xfrm>
            <a:off x="5956800" y="3915648"/>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7;p33">
            <a:extLst>
              <a:ext uri="{FF2B5EF4-FFF2-40B4-BE49-F238E27FC236}">
                <a16:creationId xmlns:a16="http://schemas.microsoft.com/office/drawing/2014/main" id="{C76833AA-F40F-6247-A227-E81E991F282E}"/>
              </a:ext>
            </a:extLst>
          </p:cNvPr>
          <p:cNvSpPr txBox="1">
            <a:spLocks/>
          </p:cNvSpPr>
          <p:nvPr/>
        </p:nvSpPr>
        <p:spPr>
          <a:xfrm>
            <a:off x="491250" y="3832248"/>
            <a:ext cx="1247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50000"/>
              </a:lnSpc>
              <a:spcBef>
                <a:spcPts val="0"/>
              </a:spcBef>
              <a:spcAft>
                <a:spcPts val="0"/>
              </a:spcAft>
              <a:buClr>
                <a:schemeClr val="dk2"/>
              </a:buClr>
              <a:buSzPts val="8000"/>
              <a:buFont typeface="Bungee"/>
              <a:buNone/>
              <a:defRPr sz="5000" b="0" i="0" u="none" strike="noStrike" cap="none">
                <a:solidFill>
                  <a:schemeClr val="accent6"/>
                </a:solidFill>
                <a:latin typeface="Bungee"/>
                <a:ea typeface="Bungee"/>
                <a:cs typeface="Bungee"/>
                <a:sym typeface="Bungee"/>
              </a:defRPr>
            </a:lvl1pPr>
            <a:lvl2pPr marR="0" lvl="1"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2pPr>
            <a:lvl3pPr marR="0" lvl="2"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3pPr>
            <a:lvl4pPr marR="0" lvl="3"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4pPr>
            <a:lvl5pPr marR="0" lvl="4"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5pPr>
            <a:lvl6pPr marR="0" lvl="5"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6pPr>
            <a:lvl7pPr marR="0" lvl="6"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7pPr>
            <a:lvl8pPr marR="0" lvl="7"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8pPr>
            <a:lvl9pPr marR="0" lvl="8"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9pPr>
          </a:lstStyle>
          <a:p>
            <a:r>
              <a:rPr lang="en" dirty="0"/>
              <a:t>05</a:t>
            </a:r>
          </a:p>
        </p:txBody>
      </p:sp>
      <p:sp>
        <p:nvSpPr>
          <p:cNvPr id="30" name="Google Shape;318;p33">
            <a:extLst>
              <a:ext uri="{FF2B5EF4-FFF2-40B4-BE49-F238E27FC236}">
                <a16:creationId xmlns:a16="http://schemas.microsoft.com/office/drawing/2014/main" id="{F4E3845D-5871-D447-A7BE-B4F4DBCA283C}"/>
              </a:ext>
            </a:extLst>
          </p:cNvPr>
          <p:cNvSpPr txBox="1">
            <a:spLocks/>
          </p:cNvSpPr>
          <p:nvPr/>
        </p:nvSpPr>
        <p:spPr>
          <a:xfrm>
            <a:off x="1829175" y="3881748"/>
            <a:ext cx="2663400" cy="47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0" indent="0"/>
            <a:r>
              <a:rPr lang="en-IN" dirty="0"/>
              <a:t>Future scope</a:t>
            </a:r>
          </a:p>
        </p:txBody>
      </p:sp>
      <p:sp>
        <p:nvSpPr>
          <p:cNvPr id="31" name="Google Shape;320;p33">
            <a:extLst>
              <a:ext uri="{FF2B5EF4-FFF2-40B4-BE49-F238E27FC236}">
                <a16:creationId xmlns:a16="http://schemas.microsoft.com/office/drawing/2014/main" id="{63A924FB-5A4C-FB4F-88DD-0E4A86371B25}"/>
              </a:ext>
            </a:extLst>
          </p:cNvPr>
          <p:cNvSpPr txBox="1">
            <a:spLocks/>
          </p:cNvSpPr>
          <p:nvPr/>
        </p:nvSpPr>
        <p:spPr>
          <a:xfrm>
            <a:off x="4709100" y="3832248"/>
            <a:ext cx="1247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50000"/>
              </a:lnSpc>
              <a:spcBef>
                <a:spcPts val="0"/>
              </a:spcBef>
              <a:spcAft>
                <a:spcPts val="0"/>
              </a:spcAft>
              <a:buClr>
                <a:schemeClr val="dk2"/>
              </a:buClr>
              <a:buSzPts val="8000"/>
              <a:buFont typeface="Bungee"/>
              <a:buNone/>
              <a:defRPr sz="5000" b="0" i="0" u="none" strike="noStrike" cap="none">
                <a:solidFill>
                  <a:schemeClr val="accent6"/>
                </a:solidFill>
                <a:latin typeface="Bungee"/>
                <a:ea typeface="Bungee"/>
                <a:cs typeface="Bungee"/>
                <a:sym typeface="Bungee"/>
              </a:defRPr>
            </a:lvl1pPr>
            <a:lvl2pPr marR="0" lvl="1"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2pPr>
            <a:lvl3pPr marR="0" lvl="2"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3pPr>
            <a:lvl4pPr marR="0" lvl="3"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4pPr>
            <a:lvl5pPr marR="0" lvl="4"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5pPr>
            <a:lvl6pPr marR="0" lvl="5"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6pPr>
            <a:lvl7pPr marR="0" lvl="6"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7pPr>
            <a:lvl8pPr marR="0" lvl="7"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8pPr>
            <a:lvl9pPr marR="0" lvl="8"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9pPr>
          </a:lstStyle>
          <a:p>
            <a:r>
              <a:rPr lang="en" dirty="0"/>
              <a:t>06</a:t>
            </a:r>
          </a:p>
        </p:txBody>
      </p:sp>
      <p:sp>
        <p:nvSpPr>
          <p:cNvPr id="32" name="Google Shape;321;p33">
            <a:extLst>
              <a:ext uri="{FF2B5EF4-FFF2-40B4-BE49-F238E27FC236}">
                <a16:creationId xmlns:a16="http://schemas.microsoft.com/office/drawing/2014/main" id="{453B5EC4-EE69-8A4D-91F8-15F9543A3918}"/>
              </a:ext>
            </a:extLst>
          </p:cNvPr>
          <p:cNvSpPr txBox="1">
            <a:spLocks/>
          </p:cNvSpPr>
          <p:nvPr/>
        </p:nvSpPr>
        <p:spPr>
          <a:xfrm>
            <a:off x="6023200" y="3881748"/>
            <a:ext cx="2663400" cy="47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0" indent="0"/>
            <a:r>
              <a:rPr lang="en-IN" dirty="0"/>
              <a:t>learnings</a:t>
            </a:r>
          </a:p>
        </p:txBody>
      </p:sp>
      <p:grpSp>
        <p:nvGrpSpPr>
          <p:cNvPr id="33" name="Google Shape;2726;p63">
            <a:extLst>
              <a:ext uri="{FF2B5EF4-FFF2-40B4-BE49-F238E27FC236}">
                <a16:creationId xmlns:a16="http://schemas.microsoft.com/office/drawing/2014/main" id="{D3768475-786E-1A48-BE07-3367B8C3741A}"/>
              </a:ext>
            </a:extLst>
          </p:cNvPr>
          <p:cNvGrpSpPr/>
          <p:nvPr/>
        </p:nvGrpSpPr>
        <p:grpSpPr>
          <a:xfrm>
            <a:off x="5264945" y="837861"/>
            <a:ext cx="339050" cy="339072"/>
            <a:chOff x="7761413" y="2305350"/>
            <a:chExt cx="377225" cy="377250"/>
          </a:xfrm>
        </p:grpSpPr>
        <p:sp>
          <p:nvSpPr>
            <p:cNvPr id="34" name="Google Shape;2727;p63">
              <a:extLst>
                <a:ext uri="{FF2B5EF4-FFF2-40B4-BE49-F238E27FC236}">
                  <a16:creationId xmlns:a16="http://schemas.microsoft.com/office/drawing/2014/main" id="{83742C9F-A526-5548-8CFA-8E090280598D}"/>
                </a:ext>
              </a:extLst>
            </p:cNvPr>
            <p:cNvSpPr/>
            <p:nvPr/>
          </p:nvSpPr>
          <p:spPr>
            <a:xfrm>
              <a:off x="8123813" y="2532150"/>
              <a:ext cx="14825" cy="14500"/>
            </a:xfrm>
            <a:custGeom>
              <a:avLst/>
              <a:gdLst/>
              <a:ahLst/>
              <a:cxnLst/>
              <a:rect l="l" t="t" r="r" b="b"/>
              <a:pathLst>
                <a:path w="593" h="580" extrusionOk="0">
                  <a:moveTo>
                    <a:pt x="297" y="0"/>
                  </a:moveTo>
                  <a:cubicBezTo>
                    <a:pt x="216" y="0"/>
                    <a:pt x="135" y="27"/>
                    <a:pt x="81" y="81"/>
                  </a:cubicBezTo>
                  <a:cubicBezTo>
                    <a:pt x="27" y="135"/>
                    <a:pt x="0" y="215"/>
                    <a:pt x="0" y="283"/>
                  </a:cubicBezTo>
                  <a:cubicBezTo>
                    <a:pt x="0" y="364"/>
                    <a:pt x="27" y="445"/>
                    <a:pt x="81" y="499"/>
                  </a:cubicBezTo>
                  <a:cubicBezTo>
                    <a:pt x="135" y="552"/>
                    <a:pt x="216" y="579"/>
                    <a:pt x="297" y="579"/>
                  </a:cubicBezTo>
                  <a:cubicBezTo>
                    <a:pt x="364" y="579"/>
                    <a:pt x="445" y="552"/>
                    <a:pt x="499" y="499"/>
                  </a:cubicBezTo>
                  <a:cubicBezTo>
                    <a:pt x="553" y="445"/>
                    <a:pt x="593" y="364"/>
                    <a:pt x="593" y="283"/>
                  </a:cubicBezTo>
                  <a:cubicBezTo>
                    <a:pt x="593" y="215"/>
                    <a:pt x="553" y="135"/>
                    <a:pt x="499" y="81"/>
                  </a:cubicBezTo>
                  <a:cubicBezTo>
                    <a:pt x="445" y="27"/>
                    <a:pt x="364"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8;p63">
              <a:extLst>
                <a:ext uri="{FF2B5EF4-FFF2-40B4-BE49-F238E27FC236}">
                  <a16:creationId xmlns:a16="http://schemas.microsoft.com/office/drawing/2014/main" id="{6A063B32-6686-6E4C-8409-502E5E2AA6DD}"/>
                </a:ext>
              </a:extLst>
            </p:cNvPr>
            <p:cNvSpPr/>
            <p:nvPr/>
          </p:nvSpPr>
          <p:spPr>
            <a:xfrm>
              <a:off x="7761413" y="2305350"/>
              <a:ext cx="377225" cy="377250"/>
            </a:xfrm>
            <a:custGeom>
              <a:avLst/>
              <a:gdLst/>
              <a:ahLst/>
              <a:cxnLst/>
              <a:rect l="l" t="t" r="r" b="b"/>
              <a:pathLst>
                <a:path w="15089" h="15090" extrusionOk="0">
                  <a:moveTo>
                    <a:pt x="12074" y="593"/>
                  </a:moveTo>
                  <a:cubicBezTo>
                    <a:pt x="12235" y="593"/>
                    <a:pt x="12370" y="727"/>
                    <a:pt x="12370" y="889"/>
                  </a:cubicBezTo>
                  <a:lnTo>
                    <a:pt x="12370" y="3783"/>
                  </a:lnTo>
                  <a:lnTo>
                    <a:pt x="12370" y="4429"/>
                  </a:lnTo>
                  <a:lnTo>
                    <a:pt x="12370" y="13729"/>
                  </a:lnTo>
                  <a:cubicBezTo>
                    <a:pt x="12370" y="14012"/>
                    <a:pt x="12465" y="14281"/>
                    <a:pt x="12612" y="14497"/>
                  </a:cubicBezTo>
                  <a:lnTo>
                    <a:pt x="1360" y="14497"/>
                  </a:lnTo>
                  <a:cubicBezTo>
                    <a:pt x="929" y="14497"/>
                    <a:pt x="593" y="14160"/>
                    <a:pt x="593" y="13729"/>
                  </a:cubicBezTo>
                  <a:lnTo>
                    <a:pt x="593" y="889"/>
                  </a:lnTo>
                  <a:cubicBezTo>
                    <a:pt x="593" y="727"/>
                    <a:pt x="728" y="593"/>
                    <a:pt x="889" y="593"/>
                  </a:cubicBezTo>
                  <a:close/>
                  <a:moveTo>
                    <a:pt x="889" y="0"/>
                  </a:moveTo>
                  <a:cubicBezTo>
                    <a:pt x="391" y="0"/>
                    <a:pt x="1" y="404"/>
                    <a:pt x="1" y="889"/>
                  </a:cubicBezTo>
                  <a:lnTo>
                    <a:pt x="1" y="13729"/>
                  </a:lnTo>
                  <a:cubicBezTo>
                    <a:pt x="1" y="14483"/>
                    <a:pt x="606" y="15089"/>
                    <a:pt x="1360" y="15089"/>
                  </a:cubicBezTo>
                  <a:lnTo>
                    <a:pt x="13730" y="15089"/>
                  </a:lnTo>
                  <a:cubicBezTo>
                    <a:pt x="14470" y="15089"/>
                    <a:pt x="15089" y="14483"/>
                    <a:pt x="15089" y="13729"/>
                  </a:cubicBezTo>
                  <a:lnTo>
                    <a:pt x="15089" y="10580"/>
                  </a:lnTo>
                  <a:cubicBezTo>
                    <a:pt x="15089" y="10418"/>
                    <a:pt x="14954" y="10283"/>
                    <a:pt x="14793" y="10283"/>
                  </a:cubicBezTo>
                  <a:cubicBezTo>
                    <a:pt x="14631" y="10283"/>
                    <a:pt x="14496" y="10418"/>
                    <a:pt x="14496" y="10580"/>
                  </a:cubicBezTo>
                  <a:lnTo>
                    <a:pt x="14496" y="13729"/>
                  </a:lnTo>
                  <a:cubicBezTo>
                    <a:pt x="14496" y="14160"/>
                    <a:pt x="14146" y="14497"/>
                    <a:pt x="13730" y="14497"/>
                  </a:cubicBezTo>
                  <a:cubicBezTo>
                    <a:pt x="13299" y="14497"/>
                    <a:pt x="12962" y="14160"/>
                    <a:pt x="12962" y="13729"/>
                  </a:cubicBezTo>
                  <a:lnTo>
                    <a:pt x="12962" y="4429"/>
                  </a:lnTo>
                  <a:lnTo>
                    <a:pt x="12962" y="4065"/>
                  </a:lnTo>
                  <a:lnTo>
                    <a:pt x="14496" y="4065"/>
                  </a:lnTo>
                  <a:lnTo>
                    <a:pt x="14496" y="8063"/>
                  </a:lnTo>
                  <a:cubicBezTo>
                    <a:pt x="14496" y="8225"/>
                    <a:pt x="14631" y="8359"/>
                    <a:pt x="14793" y="8359"/>
                  </a:cubicBezTo>
                  <a:cubicBezTo>
                    <a:pt x="14954" y="8359"/>
                    <a:pt x="15089" y="8225"/>
                    <a:pt x="15089" y="8063"/>
                  </a:cubicBezTo>
                  <a:lnTo>
                    <a:pt x="15089" y="3783"/>
                  </a:lnTo>
                  <a:cubicBezTo>
                    <a:pt x="15089" y="3607"/>
                    <a:pt x="14954" y="3487"/>
                    <a:pt x="14793" y="3487"/>
                  </a:cubicBezTo>
                  <a:lnTo>
                    <a:pt x="12962" y="3487"/>
                  </a:lnTo>
                  <a:lnTo>
                    <a:pt x="12962" y="889"/>
                  </a:lnTo>
                  <a:cubicBezTo>
                    <a:pt x="12962" y="404"/>
                    <a:pt x="12572" y="0"/>
                    <a:pt x="12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29;p63">
              <a:extLst>
                <a:ext uri="{FF2B5EF4-FFF2-40B4-BE49-F238E27FC236}">
                  <a16:creationId xmlns:a16="http://schemas.microsoft.com/office/drawing/2014/main" id="{C803F6D5-7B2F-6741-8905-CB86DCB5CB70}"/>
                </a:ext>
              </a:extLst>
            </p:cNvPr>
            <p:cNvSpPr/>
            <p:nvPr/>
          </p:nvSpPr>
          <p:spPr>
            <a:xfrm>
              <a:off x="7801138" y="2345400"/>
              <a:ext cx="244625" cy="49825"/>
            </a:xfrm>
            <a:custGeom>
              <a:avLst/>
              <a:gdLst/>
              <a:ahLst/>
              <a:cxnLst/>
              <a:rect l="l" t="t" r="r" b="b"/>
              <a:pathLst>
                <a:path w="9785" h="1993" extrusionOk="0">
                  <a:moveTo>
                    <a:pt x="9193" y="579"/>
                  </a:moveTo>
                  <a:lnTo>
                    <a:pt x="9193" y="1413"/>
                  </a:lnTo>
                  <a:lnTo>
                    <a:pt x="592" y="1413"/>
                  </a:lnTo>
                  <a:lnTo>
                    <a:pt x="592" y="579"/>
                  </a:lnTo>
                  <a:close/>
                  <a:moveTo>
                    <a:pt x="296" y="1"/>
                  </a:moveTo>
                  <a:cubicBezTo>
                    <a:pt x="135" y="1"/>
                    <a:pt x="0" y="121"/>
                    <a:pt x="0" y="297"/>
                  </a:cubicBezTo>
                  <a:lnTo>
                    <a:pt x="0" y="1709"/>
                  </a:lnTo>
                  <a:cubicBezTo>
                    <a:pt x="0" y="1871"/>
                    <a:pt x="135" y="1993"/>
                    <a:pt x="296" y="1993"/>
                  </a:cubicBezTo>
                  <a:lnTo>
                    <a:pt x="9489" y="1993"/>
                  </a:lnTo>
                  <a:cubicBezTo>
                    <a:pt x="9650" y="1993"/>
                    <a:pt x="9785" y="1871"/>
                    <a:pt x="9785" y="1709"/>
                  </a:cubicBezTo>
                  <a:lnTo>
                    <a:pt x="9785" y="297"/>
                  </a:lnTo>
                  <a:cubicBezTo>
                    <a:pt x="9785" y="121"/>
                    <a:pt x="9650" y="1"/>
                    <a:pt x="9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30;p63">
              <a:extLst>
                <a:ext uri="{FF2B5EF4-FFF2-40B4-BE49-F238E27FC236}">
                  <a16:creationId xmlns:a16="http://schemas.microsoft.com/office/drawing/2014/main" id="{3CEA5B9E-7E6C-854A-8F0F-63F9E365D447}"/>
                </a:ext>
              </a:extLst>
            </p:cNvPr>
            <p:cNvSpPr/>
            <p:nvPr/>
          </p:nvSpPr>
          <p:spPr>
            <a:xfrm>
              <a:off x="7801138" y="2427825"/>
              <a:ext cx="244625" cy="147400"/>
            </a:xfrm>
            <a:custGeom>
              <a:avLst/>
              <a:gdLst/>
              <a:ahLst/>
              <a:cxnLst/>
              <a:rect l="l" t="t" r="r" b="b"/>
              <a:pathLst>
                <a:path w="9785" h="5896" extrusionOk="0">
                  <a:moveTo>
                    <a:pt x="8762" y="593"/>
                  </a:moveTo>
                  <a:lnTo>
                    <a:pt x="8116" y="1239"/>
                  </a:lnTo>
                  <a:lnTo>
                    <a:pt x="7497" y="1239"/>
                  </a:lnTo>
                  <a:cubicBezTo>
                    <a:pt x="7335" y="1239"/>
                    <a:pt x="7201" y="1373"/>
                    <a:pt x="7201" y="1535"/>
                  </a:cubicBezTo>
                  <a:cubicBezTo>
                    <a:pt x="7201" y="1697"/>
                    <a:pt x="7335" y="1831"/>
                    <a:pt x="7497" y="1831"/>
                  </a:cubicBezTo>
                  <a:lnTo>
                    <a:pt x="7538" y="1831"/>
                  </a:lnTo>
                  <a:lnTo>
                    <a:pt x="6326" y="3042"/>
                  </a:lnTo>
                  <a:lnTo>
                    <a:pt x="5330" y="2046"/>
                  </a:lnTo>
                  <a:cubicBezTo>
                    <a:pt x="5269" y="1986"/>
                    <a:pt x="5192" y="1956"/>
                    <a:pt x="5116" y="1956"/>
                  </a:cubicBezTo>
                  <a:cubicBezTo>
                    <a:pt x="5040" y="1956"/>
                    <a:pt x="4966" y="1986"/>
                    <a:pt x="4912" y="2046"/>
                  </a:cubicBezTo>
                  <a:lnTo>
                    <a:pt x="3755" y="3191"/>
                  </a:lnTo>
                  <a:cubicBezTo>
                    <a:pt x="3647" y="3312"/>
                    <a:pt x="3647" y="3500"/>
                    <a:pt x="3755" y="3608"/>
                  </a:cubicBezTo>
                  <a:cubicBezTo>
                    <a:pt x="3816" y="3669"/>
                    <a:pt x="3893" y="3699"/>
                    <a:pt x="3969" y="3699"/>
                  </a:cubicBezTo>
                  <a:cubicBezTo>
                    <a:pt x="4045" y="3699"/>
                    <a:pt x="4119" y="3669"/>
                    <a:pt x="4173" y="3608"/>
                  </a:cubicBezTo>
                  <a:lnTo>
                    <a:pt x="5115" y="2666"/>
                  </a:lnTo>
                  <a:lnTo>
                    <a:pt x="6111" y="3662"/>
                  </a:lnTo>
                  <a:cubicBezTo>
                    <a:pt x="6165" y="3729"/>
                    <a:pt x="6245" y="3756"/>
                    <a:pt x="6326" y="3756"/>
                  </a:cubicBezTo>
                  <a:cubicBezTo>
                    <a:pt x="6393" y="3756"/>
                    <a:pt x="6474" y="3729"/>
                    <a:pt x="6528" y="3662"/>
                  </a:cubicBezTo>
                  <a:lnTo>
                    <a:pt x="7954" y="2249"/>
                  </a:lnTo>
                  <a:lnTo>
                    <a:pt x="7954" y="2276"/>
                  </a:lnTo>
                  <a:cubicBezTo>
                    <a:pt x="7954" y="2450"/>
                    <a:pt x="8076" y="2572"/>
                    <a:pt x="8250" y="2572"/>
                  </a:cubicBezTo>
                  <a:cubicBezTo>
                    <a:pt x="8412" y="2572"/>
                    <a:pt x="8534" y="2450"/>
                    <a:pt x="8534" y="2276"/>
                  </a:cubicBezTo>
                  <a:lnTo>
                    <a:pt x="8534" y="1657"/>
                  </a:lnTo>
                  <a:lnTo>
                    <a:pt x="9193" y="997"/>
                  </a:lnTo>
                  <a:lnTo>
                    <a:pt x="9193" y="5304"/>
                  </a:lnTo>
                  <a:lnTo>
                    <a:pt x="592" y="5304"/>
                  </a:lnTo>
                  <a:lnTo>
                    <a:pt x="592" y="593"/>
                  </a:lnTo>
                  <a:close/>
                  <a:moveTo>
                    <a:pt x="296" y="1"/>
                  </a:moveTo>
                  <a:cubicBezTo>
                    <a:pt x="135" y="1"/>
                    <a:pt x="0" y="135"/>
                    <a:pt x="0" y="297"/>
                  </a:cubicBezTo>
                  <a:lnTo>
                    <a:pt x="0" y="5600"/>
                  </a:lnTo>
                  <a:cubicBezTo>
                    <a:pt x="0" y="5761"/>
                    <a:pt x="135" y="5896"/>
                    <a:pt x="296" y="5896"/>
                  </a:cubicBezTo>
                  <a:lnTo>
                    <a:pt x="9489" y="5896"/>
                  </a:lnTo>
                  <a:cubicBezTo>
                    <a:pt x="9650" y="5896"/>
                    <a:pt x="9785" y="5761"/>
                    <a:pt x="9785" y="5600"/>
                  </a:cubicBezTo>
                  <a:lnTo>
                    <a:pt x="9785" y="297"/>
                  </a:lnTo>
                  <a:cubicBezTo>
                    <a:pt x="9785" y="135"/>
                    <a:pt x="9650" y="1"/>
                    <a:pt x="9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31;p63">
              <a:extLst>
                <a:ext uri="{FF2B5EF4-FFF2-40B4-BE49-F238E27FC236}">
                  <a16:creationId xmlns:a16="http://schemas.microsoft.com/office/drawing/2014/main" id="{121C66B6-BFAF-FB45-BBFA-33CD7B83B38A}"/>
                </a:ext>
              </a:extLst>
            </p:cNvPr>
            <p:cNvSpPr/>
            <p:nvPr/>
          </p:nvSpPr>
          <p:spPr>
            <a:xfrm>
              <a:off x="7833088" y="2471925"/>
              <a:ext cx="44125" cy="79750"/>
            </a:xfrm>
            <a:custGeom>
              <a:avLst/>
              <a:gdLst/>
              <a:ahLst/>
              <a:cxnLst/>
              <a:rect l="l" t="t" r="r" b="b"/>
              <a:pathLst>
                <a:path w="1765" h="3190" extrusionOk="0">
                  <a:moveTo>
                    <a:pt x="876" y="0"/>
                  </a:moveTo>
                  <a:cubicBezTo>
                    <a:pt x="714" y="0"/>
                    <a:pt x="580" y="135"/>
                    <a:pt x="580" y="296"/>
                  </a:cubicBezTo>
                  <a:cubicBezTo>
                    <a:pt x="243" y="404"/>
                    <a:pt x="0" y="713"/>
                    <a:pt x="0" y="1077"/>
                  </a:cubicBezTo>
                  <a:cubicBezTo>
                    <a:pt x="0" y="1521"/>
                    <a:pt x="391" y="1898"/>
                    <a:pt x="876" y="1898"/>
                  </a:cubicBezTo>
                  <a:cubicBezTo>
                    <a:pt x="1037" y="1898"/>
                    <a:pt x="1172" y="2005"/>
                    <a:pt x="1172" y="2140"/>
                  </a:cubicBezTo>
                  <a:cubicBezTo>
                    <a:pt x="1172" y="2274"/>
                    <a:pt x="1037" y="2382"/>
                    <a:pt x="876" y="2382"/>
                  </a:cubicBezTo>
                  <a:cubicBezTo>
                    <a:pt x="714" y="2382"/>
                    <a:pt x="580" y="2274"/>
                    <a:pt x="580" y="2140"/>
                  </a:cubicBezTo>
                  <a:cubicBezTo>
                    <a:pt x="580" y="1978"/>
                    <a:pt x="458" y="1844"/>
                    <a:pt x="283" y="1844"/>
                  </a:cubicBezTo>
                  <a:cubicBezTo>
                    <a:pt x="122" y="1844"/>
                    <a:pt x="0" y="1978"/>
                    <a:pt x="0" y="2140"/>
                  </a:cubicBezTo>
                  <a:cubicBezTo>
                    <a:pt x="0" y="2504"/>
                    <a:pt x="243" y="2800"/>
                    <a:pt x="580" y="2921"/>
                  </a:cubicBezTo>
                  <a:cubicBezTo>
                    <a:pt x="593" y="3069"/>
                    <a:pt x="727" y="3190"/>
                    <a:pt x="876" y="3190"/>
                  </a:cubicBezTo>
                  <a:cubicBezTo>
                    <a:pt x="1037" y="3190"/>
                    <a:pt x="1158" y="3069"/>
                    <a:pt x="1172" y="2921"/>
                  </a:cubicBezTo>
                  <a:cubicBezTo>
                    <a:pt x="1508" y="2800"/>
                    <a:pt x="1764" y="2504"/>
                    <a:pt x="1764" y="2140"/>
                  </a:cubicBezTo>
                  <a:cubicBezTo>
                    <a:pt x="1764" y="1682"/>
                    <a:pt x="1360" y="1305"/>
                    <a:pt x="876" y="1305"/>
                  </a:cubicBezTo>
                  <a:cubicBezTo>
                    <a:pt x="714" y="1305"/>
                    <a:pt x="580" y="1198"/>
                    <a:pt x="580" y="1077"/>
                  </a:cubicBezTo>
                  <a:cubicBezTo>
                    <a:pt x="580" y="943"/>
                    <a:pt x="714" y="835"/>
                    <a:pt x="876" y="835"/>
                  </a:cubicBezTo>
                  <a:cubicBezTo>
                    <a:pt x="1037" y="835"/>
                    <a:pt x="1172" y="943"/>
                    <a:pt x="1172" y="1077"/>
                  </a:cubicBezTo>
                  <a:cubicBezTo>
                    <a:pt x="1172" y="1239"/>
                    <a:pt x="1306" y="1359"/>
                    <a:pt x="1468" y="1359"/>
                  </a:cubicBezTo>
                  <a:cubicBezTo>
                    <a:pt x="1629" y="1359"/>
                    <a:pt x="1764" y="1239"/>
                    <a:pt x="1764" y="1077"/>
                  </a:cubicBezTo>
                  <a:cubicBezTo>
                    <a:pt x="1764" y="713"/>
                    <a:pt x="1508" y="404"/>
                    <a:pt x="1172" y="296"/>
                  </a:cubicBezTo>
                  <a:cubicBezTo>
                    <a:pt x="1172" y="135"/>
                    <a:pt x="1037" y="0"/>
                    <a:pt x="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32;p63">
              <a:extLst>
                <a:ext uri="{FF2B5EF4-FFF2-40B4-BE49-F238E27FC236}">
                  <a16:creationId xmlns:a16="http://schemas.microsoft.com/office/drawing/2014/main" id="{A69DDAF4-258C-544B-A945-E2D3EAADF893}"/>
                </a:ext>
              </a:extLst>
            </p:cNvPr>
            <p:cNvSpPr/>
            <p:nvPr/>
          </p:nvSpPr>
          <p:spPr>
            <a:xfrm>
              <a:off x="7837113" y="2608175"/>
              <a:ext cx="205650" cy="14850"/>
            </a:xfrm>
            <a:custGeom>
              <a:avLst/>
              <a:gdLst/>
              <a:ahLst/>
              <a:cxnLst/>
              <a:rect l="l" t="t" r="r" b="b"/>
              <a:pathLst>
                <a:path w="8226" h="594" extrusionOk="0">
                  <a:moveTo>
                    <a:pt x="297" y="1"/>
                  </a:moveTo>
                  <a:cubicBezTo>
                    <a:pt x="135" y="1"/>
                    <a:pt x="1" y="136"/>
                    <a:pt x="1" y="297"/>
                  </a:cubicBezTo>
                  <a:cubicBezTo>
                    <a:pt x="1" y="459"/>
                    <a:pt x="135" y="593"/>
                    <a:pt x="297" y="593"/>
                  </a:cubicBezTo>
                  <a:lnTo>
                    <a:pt x="7929" y="593"/>
                  </a:lnTo>
                  <a:cubicBezTo>
                    <a:pt x="8091" y="593"/>
                    <a:pt x="8225" y="459"/>
                    <a:pt x="8225" y="297"/>
                  </a:cubicBezTo>
                  <a:cubicBezTo>
                    <a:pt x="8225" y="136"/>
                    <a:pt x="8091" y="1"/>
                    <a:pt x="79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33;p63">
              <a:extLst>
                <a:ext uri="{FF2B5EF4-FFF2-40B4-BE49-F238E27FC236}">
                  <a16:creationId xmlns:a16="http://schemas.microsoft.com/office/drawing/2014/main" id="{E963332D-8924-DC40-AA2C-921E85C4B924}"/>
                </a:ext>
              </a:extLst>
            </p:cNvPr>
            <p:cNvSpPr/>
            <p:nvPr/>
          </p:nvSpPr>
          <p:spPr>
            <a:xfrm>
              <a:off x="7803138" y="2608175"/>
              <a:ext cx="14850" cy="14850"/>
            </a:xfrm>
            <a:custGeom>
              <a:avLst/>
              <a:gdLst/>
              <a:ahLst/>
              <a:cxnLst/>
              <a:rect l="l" t="t" r="r" b="b"/>
              <a:pathLst>
                <a:path w="594" h="594" extrusionOk="0">
                  <a:moveTo>
                    <a:pt x="297" y="1"/>
                  </a:moveTo>
                  <a:cubicBezTo>
                    <a:pt x="216" y="1"/>
                    <a:pt x="148" y="28"/>
                    <a:pt x="95" y="82"/>
                  </a:cubicBezTo>
                  <a:cubicBezTo>
                    <a:pt x="41" y="136"/>
                    <a:pt x="1" y="216"/>
                    <a:pt x="1" y="297"/>
                  </a:cubicBezTo>
                  <a:cubicBezTo>
                    <a:pt x="1" y="378"/>
                    <a:pt x="41" y="446"/>
                    <a:pt x="95" y="499"/>
                  </a:cubicBezTo>
                  <a:cubicBezTo>
                    <a:pt x="148" y="553"/>
                    <a:pt x="216" y="593"/>
                    <a:pt x="297" y="593"/>
                  </a:cubicBezTo>
                  <a:cubicBezTo>
                    <a:pt x="378" y="593"/>
                    <a:pt x="459" y="553"/>
                    <a:pt x="512" y="499"/>
                  </a:cubicBezTo>
                  <a:cubicBezTo>
                    <a:pt x="566" y="446"/>
                    <a:pt x="593" y="378"/>
                    <a:pt x="593" y="297"/>
                  </a:cubicBezTo>
                  <a:cubicBezTo>
                    <a:pt x="593" y="216"/>
                    <a:pt x="566" y="136"/>
                    <a:pt x="512" y="82"/>
                  </a:cubicBezTo>
                  <a:cubicBezTo>
                    <a:pt x="459" y="28"/>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237066" y="626533"/>
            <a:ext cx="5283200" cy="4348867"/>
          </a:xfrm>
          <a:prstGeom prst="rect">
            <a:avLst/>
          </a:prstGeom>
        </p:spPr>
        <p:txBody>
          <a:bodyPr spcFirstLastPara="1" wrap="square" lIns="91425" tIns="91425" rIns="91425" bIns="91425" anchor="ctr" anchorCtr="0">
            <a:noAutofit/>
          </a:bodyPr>
          <a:lstStyle/>
          <a:p>
            <a:pPr algn="just"/>
            <a:r>
              <a:rPr lang="en-GB" dirty="0"/>
              <a:t>The 50 largest Indian firms listed on the National Stock Exchange make up the benchmark NIFTY 50 index, which measures the performance of the Indian stock market.</a:t>
            </a:r>
          </a:p>
          <a:p>
            <a:pPr marL="127000" indent="0" algn="just">
              <a:buNone/>
            </a:pPr>
            <a:endParaRPr lang="en-GB" dirty="0"/>
          </a:p>
          <a:p>
            <a:r>
              <a:rPr lang="en-GB" dirty="0"/>
              <a:t>NSE Indices, a wholly-owned subsidiary of the NSE Strategic Investment Company Ltd is the one to manage the Nifty 50.</a:t>
            </a:r>
          </a:p>
          <a:p>
            <a:pPr marL="127000" indent="0">
              <a:buNone/>
            </a:pPr>
            <a:endParaRPr lang="en-GB" dirty="0"/>
          </a:p>
          <a:p>
            <a:r>
              <a:rPr lang="en-GB" dirty="0"/>
              <a:t>In this project, we will forecast if investing in the stock will result in profit or loss for the user.</a:t>
            </a:r>
            <a:endParaRPr lang="en-IN" dirty="0"/>
          </a:p>
        </p:txBody>
      </p:sp>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pic>
        <p:nvPicPr>
          <p:cNvPr id="1026" name="Picture 2">
            <a:extLst>
              <a:ext uri="{FF2B5EF4-FFF2-40B4-BE49-F238E27FC236}">
                <a16:creationId xmlns:a16="http://schemas.microsoft.com/office/drawing/2014/main" id="{326B9446-90C6-9248-A852-0352062083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7000" l="3750" r="97000">
                        <a14:foregroundMark x1="54583" y1="57333" x2="54583" y2="57333"/>
                        <a14:foregroundMark x1="92917" y1="8444" x2="92917" y2="8444"/>
                        <a14:foregroundMark x1="93250" y1="8000" x2="93250" y2="8000"/>
                        <a14:foregroundMark x1="93917" y1="7111" x2="93917" y2="7111"/>
                        <a14:foregroundMark x1="3750" y1="84889" x2="3750" y2="84889"/>
                        <a14:foregroundMark x1="6417" y1="97111" x2="6417" y2="97111"/>
                        <a14:foregroundMark x1="20667" y1="94333" x2="20667" y2="94333"/>
                        <a14:foregroundMark x1="93583" y1="49111" x2="93583" y2="49111"/>
                        <a14:foregroundMark x1="97000" y1="22000" x2="97000" y2="22000"/>
                      </a14:backgroundRemoval>
                    </a14:imgEffect>
                  </a14:imgLayer>
                </a14:imgProps>
              </a:ext>
              <a:ext uri="{28A0092B-C50C-407E-A947-70E740481C1C}">
                <a14:useLocalDpi xmlns:a14="http://schemas.microsoft.com/office/drawing/2010/main" val="0"/>
              </a:ext>
            </a:extLst>
          </a:blip>
          <a:srcRect/>
          <a:stretch>
            <a:fillRect/>
          </a:stretch>
        </p:blipFill>
        <p:spPr bwMode="auto">
          <a:xfrm>
            <a:off x="5977133" y="1664316"/>
            <a:ext cx="3031067" cy="2273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E06215-1F70-F04B-B2E8-BB556CBCA6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966" b="88966" l="5747" r="94540">
                        <a14:foregroundMark x1="6034" y1="17931" x2="6034" y2="17931"/>
                        <a14:foregroundMark x1="22126" y1="22759" x2="22126" y2="22759"/>
                        <a14:foregroundMark x1="27874" y1="18621" x2="27874" y2="18621"/>
                        <a14:foregroundMark x1="50000" y1="15172" x2="50000" y2="15172"/>
                        <a14:foregroundMark x1="62356" y1="15862" x2="62356" y2="15862"/>
                        <a14:foregroundMark x1="78448" y1="58621" x2="78448" y2="58621"/>
                        <a14:foregroundMark x1="85920" y1="47586" x2="85920" y2="47586"/>
                        <a14:foregroundMark x1="67816" y1="84138" x2="67816" y2="84138"/>
                        <a14:foregroundMark x1="94540" y1="62759" x2="94540" y2="62759"/>
                        <a14:foregroundMark x1="54310" y1="13103" x2="54310" y2="13103"/>
                        <a14:foregroundMark x1="49425" y1="22759" x2="49425" y2="22759"/>
                      </a14:backgroundRemoval>
                    </a14:imgEffect>
                  </a14:imgLayer>
                </a14:imgProps>
              </a:ext>
              <a:ext uri="{28A0092B-C50C-407E-A947-70E740481C1C}">
                <a14:useLocalDpi xmlns:a14="http://schemas.microsoft.com/office/drawing/2010/main" val="0"/>
              </a:ext>
            </a:extLst>
          </a:blip>
          <a:srcRect/>
          <a:stretch>
            <a:fillRect/>
          </a:stretch>
        </p:blipFill>
        <p:spPr bwMode="auto">
          <a:xfrm>
            <a:off x="6242986" y="1530350"/>
            <a:ext cx="2499360" cy="1041400"/>
          </a:xfrm>
          <a:prstGeom prst="rect">
            <a:avLst/>
          </a:prstGeom>
          <a:noFill/>
          <a:extLst>
            <a:ext uri="{909E8E84-426E-40DD-AFC4-6F175D3DCCD1}">
              <a14:hiddenFill xmlns:a14="http://schemas.microsoft.com/office/drawing/2010/main">
                <a:solidFill>
                  <a:srgbClr val="FFFFFF"/>
                </a:solidFill>
              </a14:hiddenFill>
            </a:ext>
          </a:extLst>
        </p:spPr>
      </p:pic>
      <p:grpSp>
        <p:nvGrpSpPr>
          <p:cNvPr id="295" name="Google Shape;2926;p63">
            <a:extLst>
              <a:ext uri="{FF2B5EF4-FFF2-40B4-BE49-F238E27FC236}">
                <a16:creationId xmlns:a16="http://schemas.microsoft.com/office/drawing/2014/main" id="{5C89EA25-F95B-BB45-BE7D-239EF01665CD}"/>
              </a:ext>
            </a:extLst>
          </p:cNvPr>
          <p:cNvGrpSpPr/>
          <p:nvPr/>
        </p:nvGrpSpPr>
        <p:grpSpPr>
          <a:xfrm>
            <a:off x="4232928" y="704346"/>
            <a:ext cx="339072" cy="338780"/>
            <a:chOff x="1751988" y="4448425"/>
            <a:chExt cx="377250" cy="376925"/>
          </a:xfrm>
        </p:grpSpPr>
        <p:sp>
          <p:nvSpPr>
            <p:cNvPr id="296" name="Google Shape;2927;p63">
              <a:extLst>
                <a:ext uri="{FF2B5EF4-FFF2-40B4-BE49-F238E27FC236}">
                  <a16:creationId xmlns:a16="http://schemas.microsoft.com/office/drawing/2014/main" id="{070B1470-B4CC-784A-911C-ACC45DC2BCB1}"/>
                </a:ext>
              </a:extLst>
            </p:cNvPr>
            <p:cNvSpPr/>
            <p:nvPr/>
          </p:nvSpPr>
          <p:spPr>
            <a:xfrm>
              <a:off x="1968038" y="4620750"/>
              <a:ext cx="14825" cy="14825"/>
            </a:xfrm>
            <a:custGeom>
              <a:avLst/>
              <a:gdLst/>
              <a:ahLst/>
              <a:cxnLst/>
              <a:rect l="l" t="t" r="r" b="b"/>
              <a:pathLst>
                <a:path w="593" h="593" extrusionOk="0">
                  <a:moveTo>
                    <a:pt x="296" y="0"/>
                  </a:moveTo>
                  <a:cubicBezTo>
                    <a:pt x="229" y="0"/>
                    <a:pt x="149" y="27"/>
                    <a:pt x="95" y="81"/>
                  </a:cubicBezTo>
                  <a:cubicBezTo>
                    <a:pt x="41" y="148"/>
                    <a:pt x="0" y="216"/>
                    <a:pt x="0" y="297"/>
                  </a:cubicBezTo>
                  <a:cubicBezTo>
                    <a:pt x="0" y="377"/>
                    <a:pt x="41" y="444"/>
                    <a:pt x="95" y="498"/>
                  </a:cubicBezTo>
                  <a:cubicBezTo>
                    <a:pt x="149" y="552"/>
                    <a:pt x="229" y="593"/>
                    <a:pt x="296" y="593"/>
                  </a:cubicBezTo>
                  <a:cubicBezTo>
                    <a:pt x="377" y="593"/>
                    <a:pt x="458" y="552"/>
                    <a:pt x="512" y="498"/>
                  </a:cubicBezTo>
                  <a:cubicBezTo>
                    <a:pt x="565" y="444"/>
                    <a:pt x="592" y="377"/>
                    <a:pt x="592" y="297"/>
                  </a:cubicBezTo>
                  <a:cubicBezTo>
                    <a:pt x="592" y="216"/>
                    <a:pt x="565" y="148"/>
                    <a:pt x="512" y="81"/>
                  </a:cubicBezTo>
                  <a:cubicBezTo>
                    <a:pt x="458" y="27"/>
                    <a:pt x="377"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28;p63">
              <a:extLst>
                <a:ext uri="{FF2B5EF4-FFF2-40B4-BE49-F238E27FC236}">
                  <a16:creationId xmlns:a16="http://schemas.microsoft.com/office/drawing/2014/main" id="{6E29BA49-30FE-1F47-BC6F-B86FA25A381C}"/>
                </a:ext>
              </a:extLst>
            </p:cNvPr>
            <p:cNvSpPr/>
            <p:nvPr/>
          </p:nvSpPr>
          <p:spPr>
            <a:xfrm>
              <a:off x="1751988" y="4448425"/>
              <a:ext cx="235925" cy="376925"/>
            </a:xfrm>
            <a:custGeom>
              <a:avLst/>
              <a:gdLst/>
              <a:ahLst/>
              <a:cxnLst/>
              <a:rect l="l" t="t" r="r" b="b"/>
              <a:pathLst>
                <a:path w="9437" h="15077" extrusionOk="0">
                  <a:moveTo>
                    <a:pt x="7705" y="589"/>
                  </a:moveTo>
                  <a:cubicBezTo>
                    <a:pt x="7811" y="589"/>
                    <a:pt x="7917" y="617"/>
                    <a:pt x="8010" y="675"/>
                  </a:cubicBezTo>
                  <a:lnTo>
                    <a:pt x="8346" y="876"/>
                  </a:lnTo>
                  <a:lnTo>
                    <a:pt x="7215" y="3541"/>
                  </a:lnTo>
                  <a:lnTo>
                    <a:pt x="3407" y="3541"/>
                  </a:lnTo>
                  <a:lnTo>
                    <a:pt x="2262" y="876"/>
                  </a:lnTo>
                  <a:lnTo>
                    <a:pt x="2612" y="675"/>
                  </a:lnTo>
                  <a:cubicBezTo>
                    <a:pt x="2711" y="617"/>
                    <a:pt x="2820" y="589"/>
                    <a:pt x="2927" y="589"/>
                  </a:cubicBezTo>
                  <a:cubicBezTo>
                    <a:pt x="3068" y="589"/>
                    <a:pt x="3205" y="637"/>
                    <a:pt x="3312" y="729"/>
                  </a:cubicBezTo>
                  <a:lnTo>
                    <a:pt x="3407" y="796"/>
                  </a:lnTo>
                  <a:cubicBezTo>
                    <a:pt x="3629" y="978"/>
                    <a:pt x="3898" y="1069"/>
                    <a:pt x="4167" y="1069"/>
                  </a:cubicBezTo>
                  <a:cubicBezTo>
                    <a:pt x="4436" y="1069"/>
                    <a:pt x="4705" y="978"/>
                    <a:pt x="4927" y="796"/>
                  </a:cubicBezTo>
                  <a:cubicBezTo>
                    <a:pt x="5044" y="707"/>
                    <a:pt x="5185" y="660"/>
                    <a:pt x="5324" y="660"/>
                  </a:cubicBezTo>
                  <a:cubicBezTo>
                    <a:pt x="5458" y="660"/>
                    <a:pt x="5589" y="703"/>
                    <a:pt x="5695" y="796"/>
                  </a:cubicBezTo>
                  <a:lnTo>
                    <a:pt x="5708" y="796"/>
                  </a:lnTo>
                  <a:cubicBezTo>
                    <a:pt x="5923" y="978"/>
                    <a:pt x="6192" y="1069"/>
                    <a:pt x="6463" y="1069"/>
                  </a:cubicBezTo>
                  <a:cubicBezTo>
                    <a:pt x="6734" y="1069"/>
                    <a:pt x="7007" y="978"/>
                    <a:pt x="7229" y="796"/>
                  </a:cubicBezTo>
                  <a:lnTo>
                    <a:pt x="7310" y="729"/>
                  </a:lnTo>
                  <a:cubicBezTo>
                    <a:pt x="7424" y="637"/>
                    <a:pt x="7565" y="589"/>
                    <a:pt x="7705" y="589"/>
                  </a:cubicBezTo>
                  <a:close/>
                  <a:moveTo>
                    <a:pt x="2915" y="1"/>
                  </a:moveTo>
                  <a:cubicBezTo>
                    <a:pt x="2708" y="1"/>
                    <a:pt x="2501" y="54"/>
                    <a:pt x="2316" y="164"/>
                  </a:cubicBezTo>
                  <a:lnTo>
                    <a:pt x="1738" y="500"/>
                  </a:lnTo>
                  <a:cubicBezTo>
                    <a:pt x="1616" y="580"/>
                    <a:pt x="1562" y="742"/>
                    <a:pt x="1616" y="876"/>
                  </a:cubicBezTo>
                  <a:lnTo>
                    <a:pt x="2895" y="3838"/>
                  </a:lnTo>
                  <a:lnTo>
                    <a:pt x="580" y="8871"/>
                  </a:lnTo>
                  <a:cubicBezTo>
                    <a:pt x="203" y="9706"/>
                    <a:pt x="1" y="10581"/>
                    <a:pt x="1" y="11497"/>
                  </a:cubicBezTo>
                  <a:cubicBezTo>
                    <a:pt x="1" y="12586"/>
                    <a:pt x="486" y="13596"/>
                    <a:pt x="1334" y="14282"/>
                  </a:cubicBezTo>
                  <a:cubicBezTo>
                    <a:pt x="1966" y="14794"/>
                    <a:pt x="2774" y="15077"/>
                    <a:pt x="3595" y="15077"/>
                  </a:cubicBezTo>
                  <a:lnTo>
                    <a:pt x="7027" y="15077"/>
                  </a:lnTo>
                  <a:cubicBezTo>
                    <a:pt x="7849" y="15077"/>
                    <a:pt x="8656" y="14794"/>
                    <a:pt x="9288" y="14282"/>
                  </a:cubicBezTo>
                  <a:cubicBezTo>
                    <a:pt x="9410" y="14175"/>
                    <a:pt x="9437" y="13986"/>
                    <a:pt x="9329" y="13865"/>
                  </a:cubicBezTo>
                  <a:cubicBezTo>
                    <a:pt x="9276" y="13791"/>
                    <a:pt x="9195" y="13753"/>
                    <a:pt x="9109" y="13753"/>
                  </a:cubicBezTo>
                  <a:cubicBezTo>
                    <a:pt x="9041" y="13753"/>
                    <a:pt x="8971" y="13777"/>
                    <a:pt x="8911" y="13825"/>
                  </a:cubicBezTo>
                  <a:cubicBezTo>
                    <a:pt x="8387" y="14255"/>
                    <a:pt x="7714" y="14498"/>
                    <a:pt x="7027" y="14498"/>
                  </a:cubicBezTo>
                  <a:lnTo>
                    <a:pt x="3595" y="14498"/>
                  </a:lnTo>
                  <a:cubicBezTo>
                    <a:pt x="2908" y="14498"/>
                    <a:pt x="2235" y="14255"/>
                    <a:pt x="1697" y="13825"/>
                  </a:cubicBezTo>
                  <a:cubicBezTo>
                    <a:pt x="997" y="13246"/>
                    <a:pt x="593" y="12398"/>
                    <a:pt x="593" y="11497"/>
                  </a:cubicBezTo>
                  <a:cubicBezTo>
                    <a:pt x="593" y="10675"/>
                    <a:pt x="769" y="9867"/>
                    <a:pt x="1119" y="9128"/>
                  </a:cubicBezTo>
                  <a:lnTo>
                    <a:pt x="2761" y="5533"/>
                  </a:lnTo>
                  <a:lnTo>
                    <a:pt x="4699" y="5533"/>
                  </a:lnTo>
                  <a:cubicBezTo>
                    <a:pt x="4860" y="5533"/>
                    <a:pt x="4995" y="5399"/>
                    <a:pt x="4995" y="5237"/>
                  </a:cubicBezTo>
                  <a:cubicBezTo>
                    <a:pt x="4995" y="5076"/>
                    <a:pt x="4860" y="4955"/>
                    <a:pt x="4699" y="4955"/>
                  </a:cubicBezTo>
                  <a:lnTo>
                    <a:pt x="3030" y="4955"/>
                  </a:lnTo>
                  <a:lnTo>
                    <a:pt x="3407" y="4134"/>
                  </a:lnTo>
                  <a:lnTo>
                    <a:pt x="7229" y="4134"/>
                  </a:lnTo>
                  <a:lnTo>
                    <a:pt x="8184" y="6247"/>
                  </a:lnTo>
                  <a:cubicBezTo>
                    <a:pt x="8234" y="6356"/>
                    <a:pt x="8342" y="6421"/>
                    <a:pt x="8455" y="6421"/>
                  </a:cubicBezTo>
                  <a:cubicBezTo>
                    <a:pt x="8495" y="6421"/>
                    <a:pt x="8536" y="6413"/>
                    <a:pt x="8575" y="6395"/>
                  </a:cubicBezTo>
                  <a:cubicBezTo>
                    <a:pt x="8723" y="6328"/>
                    <a:pt x="8791" y="6153"/>
                    <a:pt x="8723" y="6005"/>
                  </a:cubicBezTo>
                  <a:lnTo>
                    <a:pt x="7741" y="3838"/>
                  </a:lnTo>
                  <a:lnTo>
                    <a:pt x="8992" y="876"/>
                  </a:lnTo>
                  <a:cubicBezTo>
                    <a:pt x="9060" y="742"/>
                    <a:pt x="9006" y="580"/>
                    <a:pt x="8871" y="500"/>
                  </a:cubicBezTo>
                  <a:lnTo>
                    <a:pt x="8319" y="177"/>
                  </a:lnTo>
                  <a:cubicBezTo>
                    <a:pt x="8124" y="64"/>
                    <a:pt x="7907" y="9"/>
                    <a:pt x="7693" y="9"/>
                  </a:cubicBezTo>
                  <a:cubicBezTo>
                    <a:pt x="7420" y="9"/>
                    <a:pt x="7151" y="98"/>
                    <a:pt x="6933" y="271"/>
                  </a:cubicBezTo>
                  <a:lnTo>
                    <a:pt x="6853" y="338"/>
                  </a:lnTo>
                  <a:cubicBezTo>
                    <a:pt x="6738" y="432"/>
                    <a:pt x="6600" y="479"/>
                    <a:pt x="6462" y="479"/>
                  </a:cubicBezTo>
                  <a:cubicBezTo>
                    <a:pt x="6324" y="479"/>
                    <a:pt x="6186" y="432"/>
                    <a:pt x="6072" y="338"/>
                  </a:cubicBezTo>
                  <a:cubicBezTo>
                    <a:pt x="5852" y="158"/>
                    <a:pt x="5585" y="71"/>
                    <a:pt x="5318" y="71"/>
                  </a:cubicBezTo>
                  <a:cubicBezTo>
                    <a:pt x="5047" y="71"/>
                    <a:pt x="4775" y="161"/>
                    <a:pt x="4550" y="338"/>
                  </a:cubicBezTo>
                  <a:cubicBezTo>
                    <a:pt x="4436" y="432"/>
                    <a:pt x="4298" y="479"/>
                    <a:pt x="4162" y="479"/>
                  </a:cubicBezTo>
                  <a:cubicBezTo>
                    <a:pt x="4026" y="479"/>
                    <a:pt x="3891" y="432"/>
                    <a:pt x="3784" y="338"/>
                  </a:cubicBezTo>
                  <a:lnTo>
                    <a:pt x="3689" y="271"/>
                  </a:lnTo>
                  <a:cubicBezTo>
                    <a:pt x="3466" y="94"/>
                    <a:pt x="3191" y="1"/>
                    <a:pt x="29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29;p63">
              <a:extLst>
                <a:ext uri="{FF2B5EF4-FFF2-40B4-BE49-F238E27FC236}">
                  <a16:creationId xmlns:a16="http://schemas.microsoft.com/office/drawing/2014/main" id="{C4AA035E-A5B8-DB45-B4AC-00441F81BA0D}"/>
                </a:ext>
              </a:extLst>
            </p:cNvPr>
            <p:cNvSpPr/>
            <p:nvPr/>
          </p:nvSpPr>
          <p:spPr>
            <a:xfrm>
              <a:off x="1993613" y="4629825"/>
              <a:ext cx="135625" cy="195525"/>
            </a:xfrm>
            <a:custGeom>
              <a:avLst/>
              <a:gdLst/>
              <a:ahLst/>
              <a:cxnLst/>
              <a:rect l="l" t="t" r="r" b="b"/>
              <a:pathLst>
                <a:path w="5425" h="7821" extrusionOk="0">
                  <a:moveTo>
                    <a:pt x="969" y="835"/>
                  </a:moveTo>
                  <a:lnTo>
                    <a:pt x="969" y="835"/>
                  </a:lnTo>
                  <a:cubicBezTo>
                    <a:pt x="1252" y="849"/>
                    <a:pt x="1737" y="916"/>
                    <a:pt x="2033" y="1212"/>
                  </a:cubicBezTo>
                  <a:cubicBezTo>
                    <a:pt x="2329" y="1495"/>
                    <a:pt x="2410" y="1965"/>
                    <a:pt x="2423" y="2288"/>
                  </a:cubicBezTo>
                  <a:cubicBezTo>
                    <a:pt x="2114" y="2288"/>
                    <a:pt x="1629" y="2222"/>
                    <a:pt x="1319" y="1926"/>
                  </a:cubicBezTo>
                  <a:cubicBezTo>
                    <a:pt x="1050" y="1656"/>
                    <a:pt x="969" y="1185"/>
                    <a:pt x="969" y="835"/>
                  </a:cubicBezTo>
                  <a:close/>
                  <a:moveTo>
                    <a:pt x="4469" y="835"/>
                  </a:moveTo>
                  <a:cubicBezTo>
                    <a:pt x="4456" y="1185"/>
                    <a:pt x="4375" y="1656"/>
                    <a:pt x="4106" y="1926"/>
                  </a:cubicBezTo>
                  <a:cubicBezTo>
                    <a:pt x="3796" y="2222"/>
                    <a:pt x="3311" y="2288"/>
                    <a:pt x="3015" y="2288"/>
                  </a:cubicBezTo>
                  <a:cubicBezTo>
                    <a:pt x="3029" y="1965"/>
                    <a:pt x="3110" y="1495"/>
                    <a:pt x="3392" y="1212"/>
                  </a:cubicBezTo>
                  <a:cubicBezTo>
                    <a:pt x="3688" y="916"/>
                    <a:pt x="4173" y="849"/>
                    <a:pt x="4469" y="835"/>
                  </a:cubicBezTo>
                  <a:close/>
                  <a:moveTo>
                    <a:pt x="4307" y="2881"/>
                  </a:moveTo>
                  <a:cubicBezTo>
                    <a:pt x="4603" y="2881"/>
                    <a:pt x="4833" y="3110"/>
                    <a:pt x="4833" y="3406"/>
                  </a:cubicBezTo>
                  <a:cubicBezTo>
                    <a:pt x="4833" y="3702"/>
                    <a:pt x="4603" y="3944"/>
                    <a:pt x="4307" y="3944"/>
                  </a:cubicBezTo>
                  <a:lnTo>
                    <a:pt x="1118" y="3944"/>
                  </a:lnTo>
                  <a:cubicBezTo>
                    <a:pt x="835" y="3944"/>
                    <a:pt x="592" y="3702"/>
                    <a:pt x="592" y="3406"/>
                  </a:cubicBezTo>
                  <a:cubicBezTo>
                    <a:pt x="592" y="3110"/>
                    <a:pt x="835" y="2881"/>
                    <a:pt x="1118" y="2881"/>
                  </a:cubicBezTo>
                  <a:close/>
                  <a:moveTo>
                    <a:pt x="4307" y="4523"/>
                  </a:moveTo>
                  <a:cubicBezTo>
                    <a:pt x="4603" y="4523"/>
                    <a:pt x="4833" y="4765"/>
                    <a:pt x="4833" y="5061"/>
                  </a:cubicBezTo>
                  <a:cubicBezTo>
                    <a:pt x="4833" y="5344"/>
                    <a:pt x="4603" y="5587"/>
                    <a:pt x="4307" y="5587"/>
                  </a:cubicBezTo>
                  <a:lnTo>
                    <a:pt x="1118" y="5587"/>
                  </a:lnTo>
                  <a:cubicBezTo>
                    <a:pt x="835" y="5587"/>
                    <a:pt x="592" y="5344"/>
                    <a:pt x="592" y="5061"/>
                  </a:cubicBezTo>
                  <a:cubicBezTo>
                    <a:pt x="592" y="4765"/>
                    <a:pt x="835" y="4523"/>
                    <a:pt x="1118" y="4523"/>
                  </a:cubicBezTo>
                  <a:close/>
                  <a:moveTo>
                    <a:pt x="4307" y="6179"/>
                  </a:moveTo>
                  <a:cubicBezTo>
                    <a:pt x="4603" y="6179"/>
                    <a:pt x="4833" y="6421"/>
                    <a:pt x="4833" y="6703"/>
                  </a:cubicBezTo>
                  <a:cubicBezTo>
                    <a:pt x="4833" y="6999"/>
                    <a:pt x="4603" y="7242"/>
                    <a:pt x="4307" y="7242"/>
                  </a:cubicBezTo>
                  <a:lnTo>
                    <a:pt x="1118" y="7242"/>
                  </a:lnTo>
                  <a:cubicBezTo>
                    <a:pt x="835" y="7242"/>
                    <a:pt x="592" y="6999"/>
                    <a:pt x="592" y="6703"/>
                  </a:cubicBezTo>
                  <a:cubicBezTo>
                    <a:pt x="592" y="6421"/>
                    <a:pt x="835" y="6179"/>
                    <a:pt x="1118" y="6179"/>
                  </a:cubicBezTo>
                  <a:close/>
                  <a:moveTo>
                    <a:pt x="2719" y="0"/>
                  </a:moveTo>
                  <a:cubicBezTo>
                    <a:pt x="2557" y="0"/>
                    <a:pt x="2423" y="135"/>
                    <a:pt x="2423" y="296"/>
                  </a:cubicBezTo>
                  <a:lnTo>
                    <a:pt x="2423" y="768"/>
                  </a:lnTo>
                  <a:cubicBezTo>
                    <a:pt x="1938" y="314"/>
                    <a:pt x="1246" y="247"/>
                    <a:pt x="884" y="247"/>
                  </a:cubicBezTo>
                  <a:cubicBezTo>
                    <a:pt x="774" y="247"/>
                    <a:pt x="694" y="253"/>
                    <a:pt x="660" y="257"/>
                  </a:cubicBezTo>
                  <a:cubicBezTo>
                    <a:pt x="592" y="257"/>
                    <a:pt x="526" y="283"/>
                    <a:pt x="472" y="337"/>
                  </a:cubicBezTo>
                  <a:cubicBezTo>
                    <a:pt x="418" y="391"/>
                    <a:pt x="391" y="458"/>
                    <a:pt x="391" y="526"/>
                  </a:cubicBezTo>
                  <a:cubicBezTo>
                    <a:pt x="377" y="687"/>
                    <a:pt x="296" y="1696"/>
                    <a:pt x="875" y="2315"/>
                  </a:cubicBezTo>
                  <a:cubicBezTo>
                    <a:pt x="377" y="2423"/>
                    <a:pt x="0" y="2881"/>
                    <a:pt x="0" y="3406"/>
                  </a:cubicBezTo>
                  <a:cubicBezTo>
                    <a:pt x="0" y="3729"/>
                    <a:pt x="149" y="4025"/>
                    <a:pt x="364" y="4227"/>
                  </a:cubicBezTo>
                  <a:cubicBezTo>
                    <a:pt x="149" y="4442"/>
                    <a:pt x="0" y="4725"/>
                    <a:pt x="0" y="5061"/>
                  </a:cubicBezTo>
                  <a:cubicBezTo>
                    <a:pt x="0" y="5384"/>
                    <a:pt x="149" y="5680"/>
                    <a:pt x="364" y="5883"/>
                  </a:cubicBezTo>
                  <a:cubicBezTo>
                    <a:pt x="149" y="6084"/>
                    <a:pt x="0" y="6380"/>
                    <a:pt x="0" y="6703"/>
                  </a:cubicBezTo>
                  <a:cubicBezTo>
                    <a:pt x="0" y="7322"/>
                    <a:pt x="512" y="7821"/>
                    <a:pt x="1118" y="7821"/>
                  </a:cubicBezTo>
                  <a:lnTo>
                    <a:pt x="4307" y="7821"/>
                  </a:lnTo>
                  <a:cubicBezTo>
                    <a:pt x="4926" y="7821"/>
                    <a:pt x="5425" y="7322"/>
                    <a:pt x="5425" y="6703"/>
                  </a:cubicBezTo>
                  <a:cubicBezTo>
                    <a:pt x="5425" y="6380"/>
                    <a:pt x="5290" y="6084"/>
                    <a:pt x="5061" y="5883"/>
                  </a:cubicBezTo>
                  <a:cubicBezTo>
                    <a:pt x="5290" y="5680"/>
                    <a:pt x="5425" y="5384"/>
                    <a:pt x="5425" y="5061"/>
                  </a:cubicBezTo>
                  <a:cubicBezTo>
                    <a:pt x="5425" y="4725"/>
                    <a:pt x="5290" y="4442"/>
                    <a:pt x="5061" y="4227"/>
                  </a:cubicBezTo>
                  <a:cubicBezTo>
                    <a:pt x="5290" y="4025"/>
                    <a:pt x="5425" y="3729"/>
                    <a:pt x="5425" y="3406"/>
                  </a:cubicBezTo>
                  <a:cubicBezTo>
                    <a:pt x="5425" y="2881"/>
                    <a:pt x="5048" y="2423"/>
                    <a:pt x="4549" y="2315"/>
                  </a:cubicBezTo>
                  <a:cubicBezTo>
                    <a:pt x="5129" y="1696"/>
                    <a:pt x="5061" y="687"/>
                    <a:pt x="5034" y="526"/>
                  </a:cubicBezTo>
                  <a:cubicBezTo>
                    <a:pt x="5034" y="458"/>
                    <a:pt x="5007" y="391"/>
                    <a:pt x="4953" y="337"/>
                  </a:cubicBezTo>
                  <a:cubicBezTo>
                    <a:pt x="4899" y="283"/>
                    <a:pt x="4833" y="257"/>
                    <a:pt x="4765" y="257"/>
                  </a:cubicBezTo>
                  <a:cubicBezTo>
                    <a:pt x="4733" y="253"/>
                    <a:pt x="4654" y="247"/>
                    <a:pt x="4543" y="247"/>
                  </a:cubicBezTo>
                  <a:cubicBezTo>
                    <a:pt x="4186" y="247"/>
                    <a:pt x="3499" y="312"/>
                    <a:pt x="3015" y="754"/>
                  </a:cubicBezTo>
                  <a:lnTo>
                    <a:pt x="3015" y="296"/>
                  </a:lnTo>
                  <a:cubicBezTo>
                    <a:pt x="3015" y="135"/>
                    <a:pt x="2880" y="0"/>
                    <a:pt x="27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30;p63">
              <a:extLst>
                <a:ext uri="{FF2B5EF4-FFF2-40B4-BE49-F238E27FC236}">
                  <a16:creationId xmlns:a16="http://schemas.microsoft.com/office/drawing/2014/main" id="{E61E58A2-459F-B248-A638-208E0AE690D8}"/>
                </a:ext>
              </a:extLst>
            </p:cNvPr>
            <p:cNvSpPr/>
            <p:nvPr/>
          </p:nvSpPr>
          <p:spPr>
            <a:xfrm>
              <a:off x="2028938" y="4554450"/>
              <a:ext cx="64975" cy="64975"/>
            </a:xfrm>
            <a:custGeom>
              <a:avLst/>
              <a:gdLst/>
              <a:ahLst/>
              <a:cxnLst/>
              <a:rect l="l" t="t" r="r" b="b"/>
              <a:pathLst>
                <a:path w="2599" h="2599" extrusionOk="0">
                  <a:moveTo>
                    <a:pt x="1306" y="593"/>
                  </a:moveTo>
                  <a:cubicBezTo>
                    <a:pt x="1697" y="593"/>
                    <a:pt x="2006" y="903"/>
                    <a:pt x="2006" y="1292"/>
                  </a:cubicBezTo>
                  <a:cubicBezTo>
                    <a:pt x="2006" y="1683"/>
                    <a:pt x="1697" y="2006"/>
                    <a:pt x="1306" y="2006"/>
                  </a:cubicBezTo>
                  <a:cubicBezTo>
                    <a:pt x="916" y="2006"/>
                    <a:pt x="593" y="1683"/>
                    <a:pt x="593" y="1292"/>
                  </a:cubicBezTo>
                  <a:cubicBezTo>
                    <a:pt x="593" y="903"/>
                    <a:pt x="916" y="593"/>
                    <a:pt x="1306" y="593"/>
                  </a:cubicBezTo>
                  <a:close/>
                  <a:moveTo>
                    <a:pt x="1306" y="0"/>
                  </a:moveTo>
                  <a:cubicBezTo>
                    <a:pt x="593" y="0"/>
                    <a:pt x="1" y="580"/>
                    <a:pt x="1" y="1292"/>
                  </a:cubicBezTo>
                  <a:cubicBezTo>
                    <a:pt x="1" y="2006"/>
                    <a:pt x="593" y="2599"/>
                    <a:pt x="1306" y="2599"/>
                  </a:cubicBezTo>
                  <a:cubicBezTo>
                    <a:pt x="2020" y="2599"/>
                    <a:pt x="2598" y="2006"/>
                    <a:pt x="2598" y="1292"/>
                  </a:cubicBezTo>
                  <a:cubicBezTo>
                    <a:pt x="2598" y="580"/>
                    <a:pt x="2020" y="0"/>
                    <a:pt x="1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931;p63">
              <a:extLst>
                <a:ext uri="{FF2B5EF4-FFF2-40B4-BE49-F238E27FC236}">
                  <a16:creationId xmlns:a16="http://schemas.microsoft.com/office/drawing/2014/main" id="{68CC6331-B70B-0548-9BDC-DAC0316433C2}"/>
                </a:ext>
              </a:extLst>
            </p:cNvPr>
            <p:cNvSpPr/>
            <p:nvPr/>
          </p:nvSpPr>
          <p:spPr>
            <a:xfrm>
              <a:off x="1853963" y="4649325"/>
              <a:ext cx="61600" cy="117800"/>
            </a:xfrm>
            <a:custGeom>
              <a:avLst/>
              <a:gdLst/>
              <a:ahLst/>
              <a:cxnLst/>
              <a:rect l="l" t="t" r="r" b="b"/>
              <a:pathLst>
                <a:path w="2464" h="4712" extrusionOk="0">
                  <a:moveTo>
                    <a:pt x="1225" y="1"/>
                  </a:moveTo>
                  <a:cubicBezTo>
                    <a:pt x="1064" y="1"/>
                    <a:pt x="929" y="136"/>
                    <a:pt x="929" y="297"/>
                  </a:cubicBezTo>
                  <a:lnTo>
                    <a:pt x="929" y="419"/>
                  </a:lnTo>
                  <a:cubicBezTo>
                    <a:pt x="405" y="553"/>
                    <a:pt x="1" y="997"/>
                    <a:pt x="1" y="1535"/>
                  </a:cubicBezTo>
                  <a:cubicBezTo>
                    <a:pt x="1" y="2154"/>
                    <a:pt x="552" y="2666"/>
                    <a:pt x="1225" y="2666"/>
                  </a:cubicBezTo>
                  <a:cubicBezTo>
                    <a:pt x="1575" y="2666"/>
                    <a:pt x="1871" y="2922"/>
                    <a:pt x="1871" y="3218"/>
                  </a:cubicBezTo>
                  <a:cubicBezTo>
                    <a:pt x="1871" y="3527"/>
                    <a:pt x="1575" y="3770"/>
                    <a:pt x="1225" y="3770"/>
                  </a:cubicBezTo>
                  <a:cubicBezTo>
                    <a:pt x="875" y="3770"/>
                    <a:pt x="593" y="3527"/>
                    <a:pt x="593" y="3218"/>
                  </a:cubicBezTo>
                  <a:cubicBezTo>
                    <a:pt x="593" y="3057"/>
                    <a:pt x="458" y="2922"/>
                    <a:pt x="297" y="2922"/>
                  </a:cubicBezTo>
                  <a:cubicBezTo>
                    <a:pt x="135" y="2922"/>
                    <a:pt x="1" y="3057"/>
                    <a:pt x="1" y="3218"/>
                  </a:cubicBezTo>
                  <a:cubicBezTo>
                    <a:pt x="1" y="3757"/>
                    <a:pt x="405" y="4200"/>
                    <a:pt x="929" y="4335"/>
                  </a:cubicBezTo>
                  <a:lnTo>
                    <a:pt x="929" y="4416"/>
                  </a:lnTo>
                  <a:cubicBezTo>
                    <a:pt x="929" y="4577"/>
                    <a:pt x="1064" y="4712"/>
                    <a:pt x="1225" y="4712"/>
                  </a:cubicBezTo>
                  <a:cubicBezTo>
                    <a:pt x="1387" y="4712"/>
                    <a:pt x="1521" y="4577"/>
                    <a:pt x="1521" y="4416"/>
                  </a:cubicBezTo>
                  <a:lnTo>
                    <a:pt x="1521" y="4335"/>
                  </a:lnTo>
                  <a:cubicBezTo>
                    <a:pt x="2060" y="4200"/>
                    <a:pt x="2463" y="3757"/>
                    <a:pt x="2463" y="3218"/>
                  </a:cubicBezTo>
                  <a:cubicBezTo>
                    <a:pt x="2463" y="2599"/>
                    <a:pt x="1912" y="2088"/>
                    <a:pt x="1225" y="2088"/>
                  </a:cubicBezTo>
                  <a:cubicBezTo>
                    <a:pt x="875" y="2088"/>
                    <a:pt x="593" y="1831"/>
                    <a:pt x="593" y="1535"/>
                  </a:cubicBezTo>
                  <a:cubicBezTo>
                    <a:pt x="593" y="1226"/>
                    <a:pt x="875" y="984"/>
                    <a:pt x="1225" y="984"/>
                  </a:cubicBezTo>
                  <a:cubicBezTo>
                    <a:pt x="1575" y="984"/>
                    <a:pt x="1871" y="1226"/>
                    <a:pt x="1871" y="1535"/>
                  </a:cubicBezTo>
                  <a:cubicBezTo>
                    <a:pt x="1871" y="1697"/>
                    <a:pt x="2006" y="1831"/>
                    <a:pt x="2167" y="1831"/>
                  </a:cubicBezTo>
                  <a:cubicBezTo>
                    <a:pt x="2329" y="1831"/>
                    <a:pt x="2463" y="1697"/>
                    <a:pt x="2463" y="1535"/>
                  </a:cubicBezTo>
                  <a:cubicBezTo>
                    <a:pt x="2463" y="997"/>
                    <a:pt x="2060" y="553"/>
                    <a:pt x="1521" y="419"/>
                  </a:cubicBezTo>
                  <a:lnTo>
                    <a:pt x="1521" y="297"/>
                  </a:lnTo>
                  <a:cubicBezTo>
                    <a:pt x="1521" y="136"/>
                    <a:pt x="1387" y="1"/>
                    <a:pt x="12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932;p63">
              <a:extLst>
                <a:ext uri="{FF2B5EF4-FFF2-40B4-BE49-F238E27FC236}">
                  <a16:creationId xmlns:a16="http://schemas.microsoft.com/office/drawing/2014/main" id="{A3685168-CA45-9448-A007-6BDE59E49EC9}"/>
                </a:ext>
              </a:extLst>
            </p:cNvPr>
            <p:cNvSpPr/>
            <p:nvPr/>
          </p:nvSpPr>
          <p:spPr>
            <a:xfrm>
              <a:off x="1893988" y="4572300"/>
              <a:ext cx="14525" cy="14475"/>
            </a:xfrm>
            <a:custGeom>
              <a:avLst/>
              <a:gdLst/>
              <a:ahLst/>
              <a:cxnLst/>
              <a:rect l="l" t="t" r="r" b="b"/>
              <a:pathLst>
                <a:path w="581" h="579" extrusionOk="0">
                  <a:moveTo>
                    <a:pt x="284" y="0"/>
                  </a:moveTo>
                  <a:cubicBezTo>
                    <a:pt x="216" y="0"/>
                    <a:pt x="136" y="27"/>
                    <a:pt x="82" y="81"/>
                  </a:cubicBezTo>
                  <a:cubicBezTo>
                    <a:pt x="28" y="135"/>
                    <a:pt x="1" y="216"/>
                    <a:pt x="1" y="282"/>
                  </a:cubicBezTo>
                  <a:cubicBezTo>
                    <a:pt x="1" y="363"/>
                    <a:pt x="28" y="444"/>
                    <a:pt x="82" y="498"/>
                  </a:cubicBezTo>
                  <a:cubicBezTo>
                    <a:pt x="136" y="552"/>
                    <a:pt x="216" y="578"/>
                    <a:pt x="284" y="578"/>
                  </a:cubicBezTo>
                  <a:cubicBezTo>
                    <a:pt x="365" y="578"/>
                    <a:pt x="446" y="552"/>
                    <a:pt x="500" y="498"/>
                  </a:cubicBezTo>
                  <a:cubicBezTo>
                    <a:pt x="553" y="444"/>
                    <a:pt x="580" y="363"/>
                    <a:pt x="580" y="282"/>
                  </a:cubicBezTo>
                  <a:cubicBezTo>
                    <a:pt x="580" y="216"/>
                    <a:pt x="553" y="135"/>
                    <a:pt x="500" y="81"/>
                  </a:cubicBezTo>
                  <a:cubicBezTo>
                    <a:pt x="446" y="27"/>
                    <a:pt x="365"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4" name="Google Shape;81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55" name="Content Placeholder 2">
            <a:extLst>
              <a:ext uri="{FF2B5EF4-FFF2-40B4-BE49-F238E27FC236}">
                <a16:creationId xmlns:a16="http://schemas.microsoft.com/office/drawing/2014/main" id="{1DC51535-2CE8-2E49-89FC-03E76C208599}"/>
              </a:ext>
            </a:extLst>
          </p:cNvPr>
          <p:cNvSpPr txBox="1">
            <a:spLocks/>
          </p:cNvSpPr>
          <p:nvPr/>
        </p:nvSpPr>
        <p:spPr>
          <a:xfrm>
            <a:off x="441259" y="947293"/>
            <a:ext cx="5917867" cy="358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0" indent="0"/>
            <a:endParaRPr lang="en-US" sz="1600" dirty="0">
              <a:latin typeface="Lava Telugu Regular" pitchFamily="2" charset="77"/>
              <a:cs typeface="Lava Telugu Regular" pitchFamily="2" charset="77"/>
            </a:endParaRPr>
          </a:p>
          <a:p>
            <a:pPr marL="285750" indent="-285750" algn="just">
              <a:buFont typeface="Arial" panose="020B0604020202020204" pitchFamily="34" charset="0"/>
              <a:buChar char="•"/>
            </a:pPr>
            <a:r>
              <a:rPr lang="en-GB" sz="1600" dirty="0">
                <a:latin typeface="Lava Telugu Regular" pitchFamily="2" charset="77"/>
                <a:cs typeface="Lava Telugu Regular" pitchFamily="2" charset="77"/>
              </a:rPr>
              <a:t>In order to determine if the number of shares we purchased or purchase in future resulted/results in a profit or a loss, we will create a model that takes the user input such as company's buy date, selling date, and the number of stocks.</a:t>
            </a:r>
          </a:p>
          <a:p>
            <a:pPr marL="285750" indent="-285750">
              <a:buFont typeface="Arial" panose="020B0604020202020204" pitchFamily="34" charset="0"/>
              <a:buChar char="•"/>
            </a:pPr>
            <a:endParaRPr lang="en-GB" sz="1600" dirty="0">
              <a:latin typeface="Lava Telugu Regular" pitchFamily="2" charset="77"/>
              <a:cs typeface="Lava Telugu Regular" pitchFamily="2" charset="77"/>
            </a:endParaRPr>
          </a:p>
          <a:p>
            <a:pPr marL="285750" indent="-285750" algn="just">
              <a:buFont typeface="Arial" panose="020B0604020202020204" pitchFamily="34" charset="0"/>
              <a:buChar char="•"/>
            </a:pPr>
            <a:r>
              <a:rPr lang="en-GB" sz="1600" dirty="0">
                <a:latin typeface="Lava Telugu Regular" pitchFamily="2" charset="77"/>
                <a:cs typeface="Lava Telugu Regular" pitchFamily="2" charset="77"/>
              </a:rPr>
              <a:t>The model will aim to provide insights into the future performance of the stock, enabling investors and traders to know their Profit / Loss so that they could make informed decisions about buying or selling of the respective stocks.</a:t>
            </a:r>
            <a:endParaRPr lang="en-IN" sz="1600" dirty="0">
              <a:latin typeface="Lava Telugu Regular" pitchFamily="2" charset="77"/>
              <a:cs typeface="Lava Telugu Regular" pitchFamily="2" charset="77"/>
            </a:endParaRPr>
          </a:p>
        </p:txBody>
      </p:sp>
      <p:grpSp>
        <p:nvGrpSpPr>
          <p:cNvPr id="153" name="Google Shape;2839;p63">
            <a:extLst>
              <a:ext uri="{FF2B5EF4-FFF2-40B4-BE49-F238E27FC236}">
                <a16:creationId xmlns:a16="http://schemas.microsoft.com/office/drawing/2014/main" id="{7A49828F-5647-E849-9233-EB05157A0F43}"/>
              </a:ext>
            </a:extLst>
          </p:cNvPr>
          <p:cNvGrpSpPr/>
          <p:nvPr/>
        </p:nvGrpSpPr>
        <p:grpSpPr>
          <a:xfrm>
            <a:off x="6933866" y="1725083"/>
            <a:ext cx="1608667" cy="1693333"/>
            <a:chOff x="1000288" y="3734175"/>
            <a:chExt cx="378225" cy="377150"/>
          </a:xfrm>
        </p:grpSpPr>
        <p:sp>
          <p:nvSpPr>
            <p:cNvPr id="154" name="Google Shape;2840;p63">
              <a:extLst>
                <a:ext uri="{FF2B5EF4-FFF2-40B4-BE49-F238E27FC236}">
                  <a16:creationId xmlns:a16="http://schemas.microsoft.com/office/drawing/2014/main" id="{3C412A62-AD02-9B4C-925D-8EEEA6FF464F}"/>
                </a:ext>
              </a:extLst>
            </p:cNvPr>
            <p:cNvSpPr/>
            <p:nvPr/>
          </p:nvSpPr>
          <p:spPr>
            <a:xfrm>
              <a:off x="1000963" y="4014050"/>
              <a:ext cx="112075" cy="97275"/>
            </a:xfrm>
            <a:custGeom>
              <a:avLst/>
              <a:gdLst/>
              <a:ahLst/>
              <a:cxnLst/>
              <a:rect l="l" t="t" r="r" b="b"/>
              <a:pathLst>
                <a:path w="4483" h="3891" extrusionOk="0">
                  <a:moveTo>
                    <a:pt x="3365" y="579"/>
                  </a:moveTo>
                  <a:cubicBezTo>
                    <a:pt x="3648" y="579"/>
                    <a:pt x="3890" y="822"/>
                    <a:pt x="3890" y="1118"/>
                  </a:cubicBezTo>
                  <a:cubicBezTo>
                    <a:pt x="3890" y="1414"/>
                    <a:pt x="3648" y="1642"/>
                    <a:pt x="3365" y="1642"/>
                  </a:cubicBezTo>
                  <a:lnTo>
                    <a:pt x="1118" y="1642"/>
                  </a:lnTo>
                  <a:cubicBezTo>
                    <a:pt x="835" y="1642"/>
                    <a:pt x="592" y="1414"/>
                    <a:pt x="592" y="1118"/>
                  </a:cubicBezTo>
                  <a:cubicBezTo>
                    <a:pt x="592" y="822"/>
                    <a:pt x="835" y="579"/>
                    <a:pt x="1118" y="579"/>
                  </a:cubicBezTo>
                  <a:close/>
                  <a:moveTo>
                    <a:pt x="3365" y="2234"/>
                  </a:moveTo>
                  <a:cubicBezTo>
                    <a:pt x="3648" y="2234"/>
                    <a:pt x="3890" y="2477"/>
                    <a:pt x="3890" y="2760"/>
                  </a:cubicBezTo>
                  <a:cubicBezTo>
                    <a:pt x="3890" y="3056"/>
                    <a:pt x="3648" y="3298"/>
                    <a:pt x="3365" y="3298"/>
                  </a:cubicBezTo>
                  <a:lnTo>
                    <a:pt x="1118" y="3298"/>
                  </a:lnTo>
                  <a:cubicBezTo>
                    <a:pt x="835" y="3298"/>
                    <a:pt x="592" y="3056"/>
                    <a:pt x="592" y="2760"/>
                  </a:cubicBezTo>
                  <a:cubicBezTo>
                    <a:pt x="592" y="2477"/>
                    <a:pt x="835" y="2234"/>
                    <a:pt x="1118" y="2234"/>
                  </a:cubicBezTo>
                  <a:close/>
                  <a:moveTo>
                    <a:pt x="1118" y="0"/>
                  </a:moveTo>
                  <a:cubicBezTo>
                    <a:pt x="499" y="0"/>
                    <a:pt x="0" y="499"/>
                    <a:pt x="0" y="1118"/>
                  </a:cubicBezTo>
                  <a:cubicBezTo>
                    <a:pt x="0" y="1441"/>
                    <a:pt x="149" y="1737"/>
                    <a:pt x="364" y="1938"/>
                  </a:cubicBezTo>
                  <a:cubicBezTo>
                    <a:pt x="149" y="2141"/>
                    <a:pt x="0" y="2437"/>
                    <a:pt x="0" y="2760"/>
                  </a:cubicBezTo>
                  <a:cubicBezTo>
                    <a:pt x="0" y="3379"/>
                    <a:pt x="499" y="3891"/>
                    <a:pt x="1118" y="3891"/>
                  </a:cubicBezTo>
                  <a:lnTo>
                    <a:pt x="3365" y="3891"/>
                  </a:lnTo>
                  <a:cubicBezTo>
                    <a:pt x="3971" y="3891"/>
                    <a:pt x="4483" y="3379"/>
                    <a:pt x="4483" y="2760"/>
                  </a:cubicBezTo>
                  <a:cubicBezTo>
                    <a:pt x="4483" y="2437"/>
                    <a:pt x="4334" y="2141"/>
                    <a:pt x="4119" y="1938"/>
                  </a:cubicBezTo>
                  <a:cubicBezTo>
                    <a:pt x="4334" y="1737"/>
                    <a:pt x="4483" y="1441"/>
                    <a:pt x="4483" y="1118"/>
                  </a:cubicBezTo>
                  <a:cubicBezTo>
                    <a:pt x="4483" y="499"/>
                    <a:pt x="3971" y="0"/>
                    <a:pt x="3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41;p63">
              <a:extLst>
                <a:ext uri="{FF2B5EF4-FFF2-40B4-BE49-F238E27FC236}">
                  <a16:creationId xmlns:a16="http://schemas.microsoft.com/office/drawing/2014/main" id="{ED8C7EBA-79C7-EA49-8E7A-B74F1F32028C}"/>
                </a:ext>
              </a:extLst>
            </p:cNvPr>
            <p:cNvSpPr/>
            <p:nvPr/>
          </p:nvSpPr>
          <p:spPr>
            <a:xfrm>
              <a:off x="1133538" y="3972675"/>
              <a:ext cx="112075" cy="138650"/>
            </a:xfrm>
            <a:custGeom>
              <a:avLst/>
              <a:gdLst/>
              <a:ahLst/>
              <a:cxnLst/>
              <a:rect l="l" t="t" r="r" b="b"/>
              <a:pathLst>
                <a:path w="4483" h="5546" extrusionOk="0">
                  <a:moveTo>
                    <a:pt x="3365" y="592"/>
                  </a:moveTo>
                  <a:cubicBezTo>
                    <a:pt x="3661" y="592"/>
                    <a:pt x="3890" y="835"/>
                    <a:pt x="3890" y="1117"/>
                  </a:cubicBezTo>
                  <a:cubicBezTo>
                    <a:pt x="3890" y="1413"/>
                    <a:pt x="3661" y="1655"/>
                    <a:pt x="3365" y="1655"/>
                  </a:cubicBezTo>
                  <a:lnTo>
                    <a:pt x="1118" y="1655"/>
                  </a:lnTo>
                  <a:cubicBezTo>
                    <a:pt x="835" y="1655"/>
                    <a:pt x="592" y="1413"/>
                    <a:pt x="592" y="1117"/>
                  </a:cubicBezTo>
                  <a:cubicBezTo>
                    <a:pt x="592" y="835"/>
                    <a:pt x="835" y="592"/>
                    <a:pt x="1118" y="592"/>
                  </a:cubicBezTo>
                  <a:close/>
                  <a:moveTo>
                    <a:pt x="3365" y="2234"/>
                  </a:moveTo>
                  <a:cubicBezTo>
                    <a:pt x="3661" y="2234"/>
                    <a:pt x="3890" y="2477"/>
                    <a:pt x="3890" y="2773"/>
                  </a:cubicBezTo>
                  <a:cubicBezTo>
                    <a:pt x="3890" y="3069"/>
                    <a:pt x="3661" y="3297"/>
                    <a:pt x="3365" y="3297"/>
                  </a:cubicBezTo>
                  <a:lnTo>
                    <a:pt x="1118" y="3297"/>
                  </a:lnTo>
                  <a:cubicBezTo>
                    <a:pt x="835" y="3297"/>
                    <a:pt x="592" y="3069"/>
                    <a:pt x="592" y="2773"/>
                  </a:cubicBezTo>
                  <a:cubicBezTo>
                    <a:pt x="592" y="2477"/>
                    <a:pt x="835" y="2234"/>
                    <a:pt x="1118" y="2234"/>
                  </a:cubicBezTo>
                  <a:close/>
                  <a:moveTo>
                    <a:pt x="3365" y="3889"/>
                  </a:moveTo>
                  <a:cubicBezTo>
                    <a:pt x="3661" y="3889"/>
                    <a:pt x="3890" y="4132"/>
                    <a:pt x="3890" y="4415"/>
                  </a:cubicBezTo>
                  <a:cubicBezTo>
                    <a:pt x="3890" y="4711"/>
                    <a:pt x="3661" y="4953"/>
                    <a:pt x="3365" y="4953"/>
                  </a:cubicBezTo>
                  <a:lnTo>
                    <a:pt x="1118" y="4953"/>
                  </a:lnTo>
                  <a:cubicBezTo>
                    <a:pt x="835" y="4953"/>
                    <a:pt x="592" y="4711"/>
                    <a:pt x="592" y="4415"/>
                  </a:cubicBezTo>
                  <a:cubicBezTo>
                    <a:pt x="592" y="4132"/>
                    <a:pt x="835" y="3889"/>
                    <a:pt x="1118" y="3889"/>
                  </a:cubicBezTo>
                  <a:close/>
                  <a:moveTo>
                    <a:pt x="1118" y="0"/>
                  </a:moveTo>
                  <a:cubicBezTo>
                    <a:pt x="512" y="0"/>
                    <a:pt x="0" y="498"/>
                    <a:pt x="0" y="1117"/>
                  </a:cubicBezTo>
                  <a:cubicBezTo>
                    <a:pt x="0" y="1454"/>
                    <a:pt x="149" y="1736"/>
                    <a:pt x="364" y="1951"/>
                  </a:cubicBezTo>
                  <a:cubicBezTo>
                    <a:pt x="149" y="2154"/>
                    <a:pt x="0" y="2450"/>
                    <a:pt x="0" y="2773"/>
                  </a:cubicBezTo>
                  <a:cubicBezTo>
                    <a:pt x="0" y="3096"/>
                    <a:pt x="149" y="3392"/>
                    <a:pt x="364" y="3593"/>
                  </a:cubicBezTo>
                  <a:cubicBezTo>
                    <a:pt x="149" y="3796"/>
                    <a:pt x="0" y="4092"/>
                    <a:pt x="0" y="4415"/>
                  </a:cubicBezTo>
                  <a:cubicBezTo>
                    <a:pt x="0" y="5034"/>
                    <a:pt x="512" y="5546"/>
                    <a:pt x="1118" y="5546"/>
                  </a:cubicBezTo>
                  <a:lnTo>
                    <a:pt x="3365" y="5546"/>
                  </a:lnTo>
                  <a:cubicBezTo>
                    <a:pt x="3984" y="5546"/>
                    <a:pt x="4483" y="5034"/>
                    <a:pt x="4483" y="4415"/>
                  </a:cubicBezTo>
                  <a:cubicBezTo>
                    <a:pt x="4483" y="4092"/>
                    <a:pt x="4348" y="3796"/>
                    <a:pt x="4119" y="3593"/>
                  </a:cubicBezTo>
                  <a:cubicBezTo>
                    <a:pt x="4348" y="3392"/>
                    <a:pt x="4483" y="3096"/>
                    <a:pt x="4483" y="2773"/>
                  </a:cubicBezTo>
                  <a:cubicBezTo>
                    <a:pt x="4483" y="2450"/>
                    <a:pt x="4348" y="2154"/>
                    <a:pt x="4119" y="1951"/>
                  </a:cubicBezTo>
                  <a:cubicBezTo>
                    <a:pt x="4348" y="1736"/>
                    <a:pt x="4483" y="1454"/>
                    <a:pt x="4483" y="1117"/>
                  </a:cubicBezTo>
                  <a:cubicBezTo>
                    <a:pt x="4483" y="498"/>
                    <a:pt x="3984" y="0"/>
                    <a:pt x="3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42;p63">
              <a:extLst>
                <a:ext uri="{FF2B5EF4-FFF2-40B4-BE49-F238E27FC236}">
                  <a16:creationId xmlns:a16="http://schemas.microsoft.com/office/drawing/2014/main" id="{D1077C82-8B7E-034B-B360-8A748D4A6123}"/>
                </a:ext>
              </a:extLst>
            </p:cNvPr>
            <p:cNvSpPr/>
            <p:nvPr/>
          </p:nvSpPr>
          <p:spPr>
            <a:xfrm>
              <a:off x="1266113" y="3931625"/>
              <a:ext cx="112075" cy="179700"/>
            </a:xfrm>
            <a:custGeom>
              <a:avLst/>
              <a:gdLst/>
              <a:ahLst/>
              <a:cxnLst/>
              <a:rect l="l" t="t" r="r" b="b"/>
              <a:pathLst>
                <a:path w="4483" h="7188" extrusionOk="0">
                  <a:moveTo>
                    <a:pt x="3352" y="578"/>
                  </a:moveTo>
                  <a:cubicBezTo>
                    <a:pt x="3648" y="578"/>
                    <a:pt x="3891" y="821"/>
                    <a:pt x="3891" y="1117"/>
                  </a:cubicBezTo>
                  <a:cubicBezTo>
                    <a:pt x="3891" y="1413"/>
                    <a:pt x="3648" y="1642"/>
                    <a:pt x="3352" y="1642"/>
                  </a:cubicBezTo>
                  <a:lnTo>
                    <a:pt x="1118" y="1642"/>
                  </a:lnTo>
                  <a:cubicBezTo>
                    <a:pt x="822" y="1642"/>
                    <a:pt x="592" y="1413"/>
                    <a:pt x="592" y="1117"/>
                  </a:cubicBezTo>
                  <a:cubicBezTo>
                    <a:pt x="592" y="821"/>
                    <a:pt x="822" y="578"/>
                    <a:pt x="1118" y="578"/>
                  </a:cubicBezTo>
                  <a:close/>
                  <a:moveTo>
                    <a:pt x="3352" y="2234"/>
                  </a:moveTo>
                  <a:cubicBezTo>
                    <a:pt x="3648" y="2234"/>
                    <a:pt x="3891" y="2477"/>
                    <a:pt x="3891" y="2759"/>
                  </a:cubicBezTo>
                  <a:cubicBezTo>
                    <a:pt x="3891" y="3055"/>
                    <a:pt x="3648" y="3297"/>
                    <a:pt x="3352" y="3297"/>
                  </a:cubicBezTo>
                  <a:lnTo>
                    <a:pt x="1118" y="3297"/>
                  </a:lnTo>
                  <a:cubicBezTo>
                    <a:pt x="822" y="3297"/>
                    <a:pt x="592" y="3055"/>
                    <a:pt x="592" y="2759"/>
                  </a:cubicBezTo>
                  <a:cubicBezTo>
                    <a:pt x="592" y="2477"/>
                    <a:pt x="822" y="2234"/>
                    <a:pt x="1118" y="2234"/>
                  </a:cubicBezTo>
                  <a:close/>
                  <a:moveTo>
                    <a:pt x="3352" y="3876"/>
                  </a:moveTo>
                  <a:cubicBezTo>
                    <a:pt x="3648" y="3876"/>
                    <a:pt x="3891" y="4119"/>
                    <a:pt x="3891" y="4415"/>
                  </a:cubicBezTo>
                  <a:cubicBezTo>
                    <a:pt x="3891" y="4711"/>
                    <a:pt x="3648" y="4939"/>
                    <a:pt x="3352" y="4939"/>
                  </a:cubicBezTo>
                  <a:lnTo>
                    <a:pt x="1118" y="4939"/>
                  </a:lnTo>
                  <a:cubicBezTo>
                    <a:pt x="822" y="4939"/>
                    <a:pt x="592" y="4711"/>
                    <a:pt x="592" y="4415"/>
                  </a:cubicBezTo>
                  <a:cubicBezTo>
                    <a:pt x="592" y="4119"/>
                    <a:pt x="822" y="3876"/>
                    <a:pt x="1118" y="3876"/>
                  </a:cubicBezTo>
                  <a:close/>
                  <a:moveTo>
                    <a:pt x="3352" y="5531"/>
                  </a:moveTo>
                  <a:cubicBezTo>
                    <a:pt x="3648" y="5531"/>
                    <a:pt x="3891" y="5774"/>
                    <a:pt x="3891" y="6057"/>
                  </a:cubicBezTo>
                  <a:cubicBezTo>
                    <a:pt x="3891" y="6353"/>
                    <a:pt x="3648" y="6595"/>
                    <a:pt x="3352" y="6595"/>
                  </a:cubicBezTo>
                  <a:lnTo>
                    <a:pt x="1118" y="6595"/>
                  </a:lnTo>
                  <a:cubicBezTo>
                    <a:pt x="822" y="6595"/>
                    <a:pt x="592" y="6353"/>
                    <a:pt x="592" y="6057"/>
                  </a:cubicBezTo>
                  <a:cubicBezTo>
                    <a:pt x="592" y="5774"/>
                    <a:pt x="822" y="5531"/>
                    <a:pt x="1118" y="5531"/>
                  </a:cubicBezTo>
                  <a:close/>
                  <a:moveTo>
                    <a:pt x="1118" y="0"/>
                  </a:moveTo>
                  <a:cubicBezTo>
                    <a:pt x="499" y="0"/>
                    <a:pt x="0" y="498"/>
                    <a:pt x="0" y="1117"/>
                  </a:cubicBezTo>
                  <a:cubicBezTo>
                    <a:pt x="0" y="1440"/>
                    <a:pt x="135" y="1736"/>
                    <a:pt x="364" y="1938"/>
                  </a:cubicBezTo>
                  <a:cubicBezTo>
                    <a:pt x="135" y="2140"/>
                    <a:pt x="0" y="2436"/>
                    <a:pt x="0" y="2759"/>
                  </a:cubicBezTo>
                  <a:cubicBezTo>
                    <a:pt x="0" y="3096"/>
                    <a:pt x="135" y="3378"/>
                    <a:pt x="364" y="3593"/>
                  </a:cubicBezTo>
                  <a:cubicBezTo>
                    <a:pt x="135" y="3796"/>
                    <a:pt x="0" y="4092"/>
                    <a:pt x="0" y="4415"/>
                  </a:cubicBezTo>
                  <a:cubicBezTo>
                    <a:pt x="0" y="4738"/>
                    <a:pt x="135" y="5034"/>
                    <a:pt x="364" y="5235"/>
                  </a:cubicBezTo>
                  <a:cubicBezTo>
                    <a:pt x="135" y="5438"/>
                    <a:pt x="0" y="5734"/>
                    <a:pt x="0" y="6057"/>
                  </a:cubicBezTo>
                  <a:cubicBezTo>
                    <a:pt x="0" y="6676"/>
                    <a:pt x="499" y="7188"/>
                    <a:pt x="1118" y="7188"/>
                  </a:cubicBezTo>
                  <a:lnTo>
                    <a:pt x="3352" y="7188"/>
                  </a:lnTo>
                  <a:cubicBezTo>
                    <a:pt x="3971" y="7188"/>
                    <a:pt x="4483" y="6676"/>
                    <a:pt x="4483" y="6057"/>
                  </a:cubicBezTo>
                  <a:cubicBezTo>
                    <a:pt x="4483" y="5734"/>
                    <a:pt x="4334" y="5438"/>
                    <a:pt x="4119" y="5235"/>
                  </a:cubicBezTo>
                  <a:cubicBezTo>
                    <a:pt x="4334" y="5034"/>
                    <a:pt x="4483" y="4738"/>
                    <a:pt x="4483" y="4415"/>
                  </a:cubicBezTo>
                  <a:cubicBezTo>
                    <a:pt x="4483" y="4092"/>
                    <a:pt x="4334" y="3796"/>
                    <a:pt x="4119" y="3593"/>
                  </a:cubicBezTo>
                  <a:cubicBezTo>
                    <a:pt x="4334" y="3378"/>
                    <a:pt x="4483" y="3096"/>
                    <a:pt x="4483" y="2759"/>
                  </a:cubicBezTo>
                  <a:cubicBezTo>
                    <a:pt x="4483" y="2436"/>
                    <a:pt x="4334" y="2140"/>
                    <a:pt x="4119" y="1938"/>
                  </a:cubicBezTo>
                  <a:cubicBezTo>
                    <a:pt x="4334" y="1736"/>
                    <a:pt x="4483" y="1440"/>
                    <a:pt x="4483" y="1117"/>
                  </a:cubicBezTo>
                  <a:cubicBezTo>
                    <a:pt x="4483" y="498"/>
                    <a:pt x="3971" y="0"/>
                    <a:pt x="3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43;p63">
              <a:extLst>
                <a:ext uri="{FF2B5EF4-FFF2-40B4-BE49-F238E27FC236}">
                  <a16:creationId xmlns:a16="http://schemas.microsoft.com/office/drawing/2014/main" id="{2E801BA0-2210-4E47-A7C2-95690F616EF8}"/>
                </a:ext>
              </a:extLst>
            </p:cNvPr>
            <p:cNvSpPr/>
            <p:nvPr/>
          </p:nvSpPr>
          <p:spPr>
            <a:xfrm>
              <a:off x="1000963" y="3943050"/>
              <a:ext cx="14825" cy="14475"/>
            </a:xfrm>
            <a:custGeom>
              <a:avLst/>
              <a:gdLst/>
              <a:ahLst/>
              <a:cxnLst/>
              <a:rect l="l" t="t" r="r" b="b"/>
              <a:pathLst>
                <a:path w="593" h="579" extrusionOk="0">
                  <a:moveTo>
                    <a:pt x="296" y="1"/>
                  </a:moveTo>
                  <a:cubicBezTo>
                    <a:pt x="215" y="1"/>
                    <a:pt x="149" y="28"/>
                    <a:pt x="95" y="82"/>
                  </a:cubicBezTo>
                  <a:cubicBezTo>
                    <a:pt x="27" y="135"/>
                    <a:pt x="0" y="216"/>
                    <a:pt x="0" y="297"/>
                  </a:cubicBezTo>
                  <a:cubicBezTo>
                    <a:pt x="0" y="364"/>
                    <a:pt x="27" y="444"/>
                    <a:pt x="95" y="498"/>
                  </a:cubicBezTo>
                  <a:cubicBezTo>
                    <a:pt x="149" y="552"/>
                    <a:pt x="215" y="579"/>
                    <a:pt x="296" y="579"/>
                  </a:cubicBezTo>
                  <a:cubicBezTo>
                    <a:pt x="377" y="579"/>
                    <a:pt x="445" y="552"/>
                    <a:pt x="499" y="498"/>
                  </a:cubicBezTo>
                  <a:cubicBezTo>
                    <a:pt x="565" y="444"/>
                    <a:pt x="592" y="364"/>
                    <a:pt x="592" y="297"/>
                  </a:cubicBezTo>
                  <a:cubicBezTo>
                    <a:pt x="592" y="216"/>
                    <a:pt x="565" y="135"/>
                    <a:pt x="499" y="82"/>
                  </a:cubicBezTo>
                  <a:cubicBezTo>
                    <a:pt x="445"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44;p63">
              <a:extLst>
                <a:ext uri="{FF2B5EF4-FFF2-40B4-BE49-F238E27FC236}">
                  <a16:creationId xmlns:a16="http://schemas.microsoft.com/office/drawing/2014/main" id="{2844BD67-77DB-9C40-83A8-5D1F46ACD137}"/>
                </a:ext>
              </a:extLst>
            </p:cNvPr>
            <p:cNvSpPr/>
            <p:nvPr/>
          </p:nvSpPr>
          <p:spPr>
            <a:xfrm>
              <a:off x="1000288" y="3734175"/>
              <a:ext cx="378225" cy="273500"/>
            </a:xfrm>
            <a:custGeom>
              <a:avLst/>
              <a:gdLst/>
              <a:ahLst/>
              <a:cxnLst/>
              <a:rect l="l" t="t" r="r" b="b"/>
              <a:pathLst>
                <a:path w="15129" h="10940" extrusionOk="0">
                  <a:moveTo>
                    <a:pt x="14825" y="1"/>
                  </a:moveTo>
                  <a:cubicBezTo>
                    <a:pt x="14800" y="1"/>
                    <a:pt x="14776" y="4"/>
                    <a:pt x="14752" y="11"/>
                  </a:cubicBezTo>
                  <a:lnTo>
                    <a:pt x="11643" y="657"/>
                  </a:lnTo>
                  <a:cubicBezTo>
                    <a:pt x="11536" y="670"/>
                    <a:pt x="11455" y="751"/>
                    <a:pt x="11428" y="858"/>
                  </a:cubicBezTo>
                  <a:cubicBezTo>
                    <a:pt x="11387" y="966"/>
                    <a:pt x="11428" y="1074"/>
                    <a:pt x="11495" y="1154"/>
                  </a:cubicBezTo>
                  <a:lnTo>
                    <a:pt x="12020" y="1666"/>
                  </a:lnTo>
                  <a:cubicBezTo>
                    <a:pt x="10297" y="3403"/>
                    <a:pt x="8668" y="5018"/>
                    <a:pt x="7591" y="6107"/>
                  </a:cubicBezTo>
                  <a:lnTo>
                    <a:pt x="5222" y="3739"/>
                  </a:lnTo>
                  <a:cubicBezTo>
                    <a:pt x="5169" y="3685"/>
                    <a:pt x="5088" y="3658"/>
                    <a:pt x="5021" y="3658"/>
                  </a:cubicBezTo>
                  <a:cubicBezTo>
                    <a:pt x="4940" y="3658"/>
                    <a:pt x="4860" y="3685"/>
                    <a:pt x="4806" y="3739"/>
                  </a:cubicBezTo>
                  <a:lnTo>
                    <a:pt x="862" y="7683"/>
                  </a:lnTo>
                  <a:cubicBezTo>
                    <a:pt x="754" y="7803"/>
                    <a:pt x="754" y="7992"/>
                    <a:pt x="862" y="8099"/>
                  </a:cubicBezTo>
                  <a:cubicBezTo>
                    <a:pt x="922" y="8160"/>
                    <a:pt x="1000" y="8191"/>
                    <a:pt x="1076" y="8191"/>
                  </a:cubicBezTo>
                  <a:cubicBezTo>
                    <a:pt x="1151" y="8191"/>
                    <a:pt x="1225" y="8160"/>
                    <a:pt x="1279" y="8099"/>
                  </a:cubicBezTo>
                  <a:lnTo>
                    <a:pt x="5021" y="4372"/>
                  </a:lnTo>
                  <a:lnTo>
                    <a:pt x="7376" y="6727"/>
                  </a:lnTo>
                  <a:cubicBezTo>
                    <a:pt x="7437" y="6787"/>
                    <a:pt x="7514" y="6818"/>
                    <a:pt x="7590" y="6818"/>
                  </a:cubicBezTo>
                  <a:cubicBezTo>
                    <a:pt x="7666" y="6818"/>
                    <a:pt x="7740" y="6787"/>
                    <a:pt x="7794" y="6727"/>
                  </a:cubicBezTo>
                  <a:lnTo>
                    <a:pt x="12639" y="1881"/>
                  </a:lnTo>
                  <a:cubicBezTo>
                    <a:pt x="12760" y="1761"/>
                    <a:pt x="12760" y="1585"/>
                    <a:pt x="12639" y="1464"/>
                  </a:cubicBezTo>
                  <a:lnTo>
                    <a:pt x="12302" y="1114"/>
                  </a:lnTo>
                  <a:lnTo>
                    <a:pt x="14429" y="670"/>
                  </a:lnTo>
                  <a:lnTo>
                    <a:pt x="14429" y="670"/>
                  </a:lnTo>
                  <a:lnTo>
                    <a:pt x="13985" y="2810"/>
                  </a:lnTo>
                  <a:lnTo>
                    <a:pt x="13648" y="2460"/>
                  </a:lnTo>
                  <a:cubicBezTo>
                    <a:pt x="13594" y="2407"/>
                    <a:pt x="13514" y="2380"/>
                    <a:pt x="13433" y="2380"/>
                  </a:cubicBezTo>
                  <a:cubicBezTo>
                    <a:pt x="13366" y="2380"/>
                    <a:pt x="13285" y="2407"/>
                    <a:pt x="13231" y="2460"/>
                  </a:cubicBezTo>
                  <a:cubicBezTo>
                    <a:pt x="12921" y="2769"/>
                    <a:pt x="8844" y="6848"/>
                    <a:pt x="7591" y="8113"/>
                  </a:cubicBezTo>
                  <a:lnTo>
                    <a:pt x="7295" y="7817"/>
                  </a:lnTo>
                  <a:lnTo>
                    <a:pt x="5222" y="5745"/>
                  </a:lnTo>
                  <a:cubicBezTo>
                    <a:pt x="5169" y="5691"/>
                    <a:pt x="5088" y="5664"/>
                    <a:pt x="5021" y="5664"/>
                  </a:cubicBezTo>
                  <a:cubicBezTo>
                    <a:pt x="4940" y="5664"/>
                    <a:pt x="4860" y="5691"/>
                    <a:pt x="4806" y="5745"/>
                  </a:cubicBezTo>
                  <a:lnTo>
                    <a:pt x="122" y="10441"/>
                  </a:lnTo>
                  <a:cubicBezTo>
                    <a:pt x="0" y="10549"/>
                    <a:pt x="0" y="10738"/>
                    <a:pt x="122" y="10859"/>
                  </a:cubicBezTo>
                  <a:cubicBezTo>
                    <a:pt x="176" y="10913"/>
                    <a:pt x="242" y="10940"/>
                    <a:pt x="323" y="10940"/>
                  </a:cubicBezTo>
                  <a:cubicBezTo>
                    <a:pt x="404" y="10940"/>
                    <a:pt x="472" y="10913"/>
                    <a:pt x="526" y="10859"/>
                  </a:cubicBezTo>
                  <a:lnTo>
                    <a:pt x="5021" y="6364"/>
                  </a:lnTo>
                  <a:lnTo>
                    <a:pt x="6879" y="8234"/>
                  </a:lnTo>
                  <a:lnTo>
                    <a:pt x="7376" y="8733"/>
                  </a:lnTo>
                  <a:cubicBezTo>
                    <a:pt x="7437" y="8786"/>
                    <a:pt x="7514" y="8813"/>
                    <a:pt x="7590" y="8813"/>
                  </a:cubicBezTo>
                  <a:cubicBezTo>
                    <a:pt x="7666" y="8813"/>
                    <a:pt x="7740" y="8786"/>
                    <a:pt x="7794" y="8733"/>
                  </a:cubicBezTo>
                  <a:lnTo>
                    <a:pt x="13433" y="3093"/>
                  </a:lnTo>
                  <a:lnTo>
                    <a:pt x="13958" y="3604"/>
                  </a:lnTo>
                  <a:cubicBezTo>
                    <a:pt x="14019" y="3665"/>
                    <a:pt x="14095" y="3695"/>
                    <a:pt x="14174" y="3695"/>
                  </a:cubicBezTo>
                  <a:cubicBezTo>
                    <a:pt x="14201" y="3695"/>
                    <a:pt x="14227" y="3691"/>
                    <a:pt x="14254" y="3685"/>
                  </a:cubicBezTo>
                  <a:cubicBezTo>
                    <a:pt x="14348" y="3658"/>
                    <a:pt x="14429" y="3564"/>
                    <a:pt x="14456" y="3456"/>
                  </a:cubicBezTo>
                  <a:lnTo>
                    <a:pt x="15102" y="347"/>
                  </a:lnTo>
                  <a:cubicBezTo>
                    <a:pt x="15129" y="253"/>
                    <a:pt x="15089" y="158"/>
                    <a:pt x="15021" y="92"/>
                  </a:cubicBezTo>
                  <a:cubicBezTo>
                    <a:pt x="14971" y="31"/>
                    <a:pt x="14898" y="1"/>
                    <a:pt x="148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2895;p63">
            <a:extLst>
              <a:ext uri="{FF2B5EF4-FFF2-40B4-BE49-F238E27FC236}">
                <a16:creationId xmlns:a16="http://schemas.microsoft.com/office/drawing/2014/main" id="{5A662B88-C544-D94D-9727-E491F03FEE76}"/>
              </a:ext>
            </a:extLst>
          </p:cNvPr>
          <p:cNvGrpSpPr/>
          <p:nvPr/>
        </p:nvGrpSpPr>
        <p:grpSpPr>
          <a:xfrm>
            <a:off x="3594354" y="731375"/>
            <a:ext cx="342982" cy="339117"/>
            <a:chOff x="7007338" y="3734025"/>
            <a:chExt cx="381600" cy="377300"/>
          </a:xfrm>
        </p:grpSpPr>
        <p:sp>
          <p:nvSpPr>
            <p:cNvPr id="160" name="Google Shape;2896;p63">
              <a:extLst>
                <a:ext uri="{FF2B5EF4-FFF2-40B4-BE49-F238E27FC236}">
                  <a16:creationId xmlns:a16="http://schemas.microsoft.com/office/drawing/2014/main" id="{BEFDAD56-B20D-0141-9362-ED4296EEE2A5}"/>
                </a:ext>
              </a:extLst>
            </p:cNvPr>
            <p:cNvSpPr/>
            <p:nvPr/>
          </p:nvSpPr>
          <p:spPr>
            <a:xfrm>
              <a:off x="7007338" y="3804375"/>
              <a:ext cx="242650" cy="238975"/>
            </a:xfrm>
            <a:custGeom>
              <a:avLst/>
              <a:gdLst/>
              <a:ahLst/>
              <a:cxnLst/>
              <a:rect l="l" t="t" r="r" b="b"/>
              <a:pathLst>
                <a:path w="9706" h="9559" extrusionOk="0">
                  <a:moveTo>
                    <a:pt x="1278" y="1"/>
                  </a:moveTo>
                  <a:cubicBezTo>
                    <a:pt x="1181" y="1"/>
                    <a:pt x="1085" y="49"/>
                    <a:pt x="1023" y="137"/>
                  </a:cubicBezTo>
                  <a:cubicBezTo>
                    <a:pt x="310" y="1307"/>
                    <a:pt x="0" y="2694"/>
                    <a:pt x="149" y="4067"/>
                  </a:cubicBezTo>
                  <a:cubicBezTo>
                    <a:pt x="310" y="5467"/>
                    <a:pt x="929" y="6745"/>
                    <a:pt x="1925" y="7755"/>
                  </a:cubicBezTo>
                  <a:cubicBezTo>
                    <a:pt x="2934" y="8751"/>
                    <a:pt x="4200" y="9370"/>
                    <a:pt x="5613" y="9518"/>
                  </a:cubicBezTo>
                  <a:cubicBezTo>
                    <a:pt x="5842" y="9545"/>
                    <a:pt x="6071" y="9559"/>
                    <a:pt x="6299" y="9559"/>
                  </a:cubicBezTo>
                  <a:cubicBezTo>
                    <a:pt x="7430" y="9559"/>
                    <a:pt x="8561" y="9249"/>
                    <a:pt x="9530" y="8656"/>
                  </a:cubicBezTo>
                  <a:cubicBezTo>
                    <a:pt x="9664" y="8576"/>
                    <a:pt x="9705" y="8387"/>
                    <a:pt x="9624" y="8253"/>
                  </a:cubicBezTo>
                  <a:cubicBezTo>
                    <a:pt x="9573" y="8159"/>
                    <a:pt x="9478" y="8108"/>
                    <a:pt x="9381" y="8108"/>
                  </a:cubicBezTo>
                  <a:cubicBezTo>
                    <a:pt x="9326" y="8108"/>
                    <a:pt x="9270" y="8124"/>
                    <a:pt x="9221" y="8159"/>
                  </a:cubicBezTo>
                  <a:cubicBezTo>
                    <a:pt x="8318" y="8710"/>
                    <a:pt x="7309" y="8979"/>
                    <a:pt x="6299" y="8979"/>
                  </a:cubicBezTo>
                  <a:cubicBezTo>
                    <a:pt x="4860" y="8979"/>
                    <a:pt x="3433" y="8414"/>
                    <a:pt x="2342" y="7337"/>
                  </a:cubicBezTo>
                  <a:cubicBezTo>
                    <a:pt x="512" y="5494"/>
                    <a:pt x="176" y="2667"/>
                    <a:pt x="1535" y="446"/>
                  </a:cubicBezTo>
                  <a:cubicBezTo>
                    <a:pt x="1615" y="311"/>
                    <a:pt x="1576" y="123"/>
                    <a:pt x="1427" y="42"/>
                  </a:cubicBezTo>
                  <a:cubicBezTo>
                    <a:pt x="1380" y="14"/>
                    <a:pt x="1329" y="1"/>
                    <a:pt x="1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97;p63">
              <a:extLst>
                <a:ext uri="{FF2B5EF4-FFF2-40B4-BE49-F238E27FC236}">
                  <a16:creationId xmlns:a16="http://schemas.microsoft.com/office/drawing/2014/main" id="{FA7C064C-299C-4947-B99B-45719370112E}"/>
                </a:ext>
              </a:extLst>
            </p:cNvPr>
            <p:cNvSpPr/>
            <p:nvPr/>
          </p:nvSpPr>
          <p:spPr>
            <a:xfrm>
              <a:off x="7052413" y="3777200"/>
              <a:ext cx="16525" cy="14775"/>
            </a:xfrm>
            <a:custGeom>
              <a:avLst/>
              <a:gdLst/>
              <a:ahLst/>
              <a:cxnLst/>
              <a:rect l="l" t="t" r="r" b="b"/>
              <a:pathLst>
                <a:path w="661" h="591" extrusionOk="0">
                  <a:moveTo>
                    <a:pt x="343" y="0"/>
                  </a:moveTo>
                  <a:cubicBezTo>
                    <a:pt x="265" y="0"/>
                    <a:pt x="185" y="31"/>
                    <a:pt x="122" y="93"/>
                  </a:cubicBezTo>
                  <a:cubicBezTo>
                    <a:pt x="1" y="214"/>
                    <a:pt x="1" y="389"/>
                    <a:pt x="122" y="510"/>
                  </a:cubicBezTo>
                  <a:cubicBezTo>
                    <a:pt x="176" y="564"/>
                    <a:pt x="257" y="591"/>
                    <a:pt x="324" y="591"/>
                  </a:cubicBezTo>
                  <a:cubicBezTo>
                    <a:pt x="405" y="591"/>
                    <a:pt x="485" y="564"/>
                    <a:pt x="539" y="510"/>
                  </a:cubicBezTo>
                  <a:cubicBezTo>
                    <a:pt x="661" y="389"/>
                    <a:pt x="661" y="201"/>
                    <a:pt x="539" y="79"/>
                  </a:cubicBezTo>
                  <a:cubicBezTo>
                    <a:pt x="487" y="27"/>
                    <a:pt x="416"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98;p63">
              <a:extLst>
                <a:ext uri="{FF2B5EF4-FFF2-40B4-BE49-F238E27FC236}">
                  <a16:creationId xmlns:a16="http://schemas.microsoft.com/office/drawing/2014/main" id="{3AF01E75-BA24-7C4D-BFD0-C06760E3AC6B}"/>
                </a:ext>
              </a:extLst>
            </p:cNvPr>
            <p:cNvSpPr/>
            <p:nvPr/>
          </p:nvSpPr>
          <p:spPr>
            <a:xfrm>
              <a:off x="7077313" y="3734025"/>
              <a:ext cx="245350" cy="220825"/>
            </a:xfrm>
            <a:custGeom>
              <a:avLst/>
              <a:gdLst/>
              <a:ahLst/>
              <a:cxnLst/>
              <a:rect l="l" t="t" r="r" b="b"/>
              <a:pathLst>
                <a:path w="9814" h="8833" extrusionOk="0">
                  <a:moveTo>
                    <a:pt x="3533" y="1"/>
                  </a:moveTo>
                  <a:cubicBezTo>
                    <a:pt x="2348" y="1"/>
                    <a:pt x="1178" y="339"/>
                    <a:pt x="176" y="972"/>
                  </a:cubicBezTo>
                  <a:cubicBezTo>
                    <a:pt x="28" y="1067"/>
                    <a:pt x="1" y="1241"/>
                    <a:pt x="82" y="1390"/>
                  </a:cubicBezTo>
                  <a:cubicBezTo>
                    <a:pt x="141" y="1474"/>
                    <a:pt x="232" y="1522"/>
                    <a:pt x="325" y="1522"/>
                  </a:cubicBezTo>
                  <a:cubicBezTo>
                    <a:pt x="380" y="1522"/>
                    <a:pt x="435" y="1505"/>
                    <a:pt x="485" y="1470"/>
                  </a:cubicBezTo>
                  <a:cubicBezTo>
                    <a:pt x="1399" y="888"/>
                    <a:pt x="2441" y="603"/>
                    <a:pt x="3480" y="603"/>
                  </a:cubicBezTo>
                  <a:cubicBezTo>
                    <a:pt x="4935" y="603"/>
                    <a:pt x="6382" y="1161"/>
                    <a:pt x="7457" y="2237"/>
                  </a:cubicBezTo>
                  <a:cubicBezTo>
                    <a:pt x="9100" y="3866"/>
                    <a:pt x="9557" y="6302"/>
                    <a:pt x="8629" y="8429"/>
                  </a:cubicBezTo>
                  <a:cubicBezTo>
                    <a:pt x="8575" y="8577"/>
                    <a:pt x="8642" y="8752"/>
                    <a:pt x="8791" y="8819"/>
                  </a:cubicBezTo>
                  <a:cubicBezTo>
                    <a:pt x="8830" y="8832"/>
                    <a:pt x="8871" y="8832"/>
                    <a:pt x="8911" y="8832"/>
                  </a:cubicBezTo>
                  <a:cubicBezTo>
                    <a:pt x="9019" y="8832"/>
                    <a:pt x="9126" y="8778"/>
                    <a:pt x="9180" y="8658"/>
                  </a:cubicBezTo>
                  <a:cubicBezTo>
                    <a:pt x="9665" y="7540"/>
                    <a:pt x="9813" y="6302"/>
                    <a:pt x="9584" y="5091"/>
                  </a:cubicBezTo>
                  <a:cubicBezTo>
                    <a:pt x="9369" y="3839"/>
                    <a:pt x="8777" y="2709"/>
                    <a:pt x="7875" y="1820"/>
                  </a:cubicBezTo>
                  <a:cubicBezTo>
                    <a:pt x="6879" y="810"/>
                    <a:pt x="5546" y="178"/>
                    <a:pt x="4133" y="30"/>
                  </a:cubicBezTo>
                  <a:cubicBezTo>
                    <a:pt x="3933" y="10"/>
                    <a:pt x="3733" y="1"/>
                    <a:pt x="3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99;p63">
              <a:extLst>
                <a:ext uri="{FF2B5EF4-FFF2-40B4-BE49-F238E27FC236}">
                  <a16:creationId xmlns:a16="http://schemas.microsoft.com/office/drawing/2014/main" id="{522B08C9-DE5D-7844-B186-CE3896782117}"/>
                </a:ext>
              </a:extLst>
            </p:cNvPr>
            <p:cNvSpPr/>
            <p:nvPr/>
          </p:nvSpPr>
          <p:spPr>
            <a:xfrm>
              <a:off x="7278213" y="3964300"/>
              <a:ext cx="16850" cy="14775"/>
            </a:xfrm>
            <a:custGeom>
              <a:avLst/>
              <a:gdLst/>
              <a:ahLst/>
              <a:cxnLst/>
              <a:rect l="l" t="t" r="r" b="b"/>
              <a:pathLst>
                <a:path w="674" h="591" extrusionOk="0">
                  <a:moveTo>
                    <a:pt x="338" y="1"/>
                  </a:moveTo>
                  <a:cubicBezTo>
                    <a:pt x="245" y="1"/>
                    <a:pt x="154" y="48"/>
                    <a:pt x="94" y="133"/>
                  </a:cubicBezTo>
                  <a:lnTo>
                    <a:pt x="82" y="147"/>
                  </a:lnTo>
                  <a:cubicBezTo>
                    <a:pt x="1" y="281"/>
                    <a:pt x="41" y="456"/>
                    <a:pt x="175" y="551"/>
                  </a:cubicBezTo>
                  <a:cubicBezTo>
                    <a:pt x="216" y="577"/>
                    <a:pt x="283" y="590"/>
                    <a:pt x="337" y="590"/>
                  </a:cubicBezTo>
                  <a:cubicBezTo>
                    <a:pt x="432" y="590"/>
                    <a:pt x="525" y="551"/>
                    <a:pt x="579" y="470"/>
                  </a:cubicBezTo>
                  <a:cubicBezTo>
                    <a:pt x="674" y="335"/>
                    <a:pt x="633" y="147"/>
                    <a:pt x="498" y="52"/>
                  </a:cubicBezTo>
                  <a:cubicBezTo>
                    <a:pt x="448" y="17"/>
                    <a:pt x="393" y="1"/>
                    <a:pt x="3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00;p63">
              <a:extLst>
                <a:ext uri="{FF2B5EF4-FFF2-40B4-BE49-F238E27FC236}">
                  <a16:creationId xmlns:a16="http://schemas.microsoft.com/office/drawing/2014/main" id="{EA3F3E9A-BD84-3343-8A87-E5427EBB3394}"/>
                </a:ext>
              </a:extLst>
            </p:cNvPr>
            <p:cNvSpPr/>
            <p:nvPr/>
          </p:nvSpPr>
          <p:spPr>
            <a:xfrm>
              <a:off x="7032238" y="3768075"/>
              <a:ext cx="261125" cy="241625"/>
            </a:xfrm>
            <a:custGeom>
              <a:avLst/>
              <a:gdLst/>
              <a:ahLst/>
              <a:cxnLst/>
              <a:rect l="l" t="t" r="r" b="b"/>
              <a:pathLst>
                <a:path w="10445" h="9665" extrusionOk="0">
                  <a:moveTo>
                    <a:pt x="5303" y="0"/>
                  </a:moveTo>
                  <a:cubicBezTo>
                    <a:pt x="4065" y="0"/>
                    <a:pt x="2827" y="471"/>
                    <a:pt x="1885" y="1413"/>
                  </a:cubicBezTo>
                  <a:cubicBezTo>
                    <a:pt x="0" y="3298"/>
                    <a:pt x="0" y="6354"/>
                    <a:pt x="1885" y="8238"/>
                  </a:cubicBezTo>
                  <a:cubicBezTo>
                    <a:pt x="2814" y="9166"/>
                    <a:pt x="4038" y="9665"/>
                    <a:pt x="5303" y="9665"/>
                  </a:cubicBezTo>
                  <a:cubicBezTo>
                    <a:pt x="5788" y="9665"/>
                    <a:pt x="6272" y="9584"/>
                    <a:pt x="6757" y="9435"/>
                  </a:cubicBezTo>
                  <a:cubicBezTo>
                    <a:pt x="6906" y="9396"/>
                    <a:pt x="6999" y="9220"/>
                    <a:pt x="6945" y="9073"/>
                  </a:cubicBezTo>
                  <a:cubicBezTo>
                    <a:pt x="6901" y="8938"/>
                    <a:pt x="6782" y="8860"/>
                    <a:pt x="6658" y="8860"/>
                  </a:cubicBezTo>
                  <a:cubicBezTo>
                    <a:pt x="6633" y="8860"/>
                    <a:pt x="6608" y="8863"/>
                    <a:pt x="6583" y="8870"/>
                  </a:cubicBezTo>
                  <a:cubicBezTo>
                    <a:pt x="6157" y="9006"/>
                    <a:pt x="5723" y="9072"/>
                    <a:pt x="5293" y="9072"/>
                  </a:cubicBezTo>
                  <a:cubicBezTo>
                    <a:pt x="4189" y="9072"/>
                    <a:pt x="3117" y="8634"/>
                    <a:pt x="2302" y="7820"/>
                  </a:cubicBezTo>
                  <a:cubicBezTo>
                    <a:pt x="660" y="6178"/>
                    <a:pt x="660" y="3486"/>
                    <a:pt x="2302" y="1831"/>
                  </a:cubicBezTo>
                  <a:cubicBezTo>
                    <a:pt x="3110" y="1024"/>
                    <a:pt x="4173" y="593"/>
                    <a:pt x="5303" y="593"/>
                  </a:cubicBezTo>
                  <a:cubicBezTo>
                    <a:pt x="6434" y="593"/>
                    <a:pt x="7511" y="1024"/>
                    <a:pt x="8305" y="1831"/>
                  </a:cubicBezTo>
                  <a:cubicBezTo>
                    <a:pt x="9409" y="2935"/>
                    <a:pt x="9826" y="4563"/>
                    <a:pt x="9368" y="6058"/>
                  </a:cubicBezTo>
                  <a:cubicBezTo>
                    <a:pt x="9314" y="6219"/>
                    <a:pt x="9409" y="6381"/>
                    <a:pt x="9557" y="6420"/>
                  </a:cubicBezTo>
                  <a:cubicBezTo>
                    <a:pt x="9588" y="6431"/>
                    <a:pt x="9619" y="6436"/>
                    <a:pt x="9650" y="6436"/>
                  </a:cubicBezTo>
                  <a:cubicBezTo>
                    <a:pt x="9777" y="6436"/>
                    <a:pt x="9890" y="6352"/>
                    <a:pt x="9933" y="6232"/>
                  </a:cubicBezTo>
                  <a:cubicBezTo>
                    <a:pt x="10445" y="4523"/>
                    <a:pt x="9987" y="2679"/>
                    <a:pt x="8722" y="1413"/>
                  </a:cubicBezTo>
                  <a:cubicBezTo>
                    <a:pt x="7780" y="471"/>
                    <a:pt x="6542" y="0"/>
                    <a:pt x="5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01;p63">
              <a:extLst>
                <a:ext uri="{FF2B5EF4-FFF2-40B4-BE49-F238E27FC236}">
                  <a16:creationId xmlns:a16="http://schemas.microsoft.com/office/drawing/2014/main" id="{318FD0B1-62CE-D44A-B460-AECB0688932D}"/>
                </a:ext>
              </a:extLst>
            </p:cNvPr>
            <p:cNvSpPr/>
            <p:nvPr/>
          </p:nvSpPr>
          <p:spPr>
            <a:xfrm>
              <a:off x="7089788" y="3813500"/>
              <a:ext cx="299150" cy="297825"/>
            </a:xfrm>
            <a:custGeom>
              <a:avLst/>
              <a:gdLst/>
              <a:ahLst/>
              <a:cxnLst/>
              <a:rect l="l" t="t" r="r" b="b"/>
              <a:pathLst>
                <a:path w="11966" h="11913" extrusionOk="0">
                  <a:moveTo>
                    <a:pt x="3001" y="592"/>
                  </a:moveTo>
                  <a:cubicBezTo>
                    <a:pt x="4334" y="592"/>
                    <a:pt x="5424" y="1683"/>
                    <a:pt x="5424" y="3015"/>
                  </a:cubicBezTo>
                  <a:cubicBezTo>
                    <a:pt x="5424" y="4348"/>
                    <a:pt x="4334" y="5425"/>
                    <a:pt x="3001" y="5425"/>
                  </a:cubicBezTo>
                  <a:cubicBezTo>
                    <a:pt x="1669" y="5425"/>
                    <a:pt x="593" y="4348"/>
                    <a:pt x="593" y="3015"/>
                  </a:cubicBezTo>
                  <a:cubicBezTo>
                    <a:pt x="593" y="1683"/>
                    <a:pt x="1669" y="592"/>
                    <a:pt x="3001" y="592"/>
                  </a:cubicBezTo>
                  <a:close/>
                  <a:moveTo>
                    <a:pt x="9704" y="7955"/>
                  </a:moveTo>
                  <a:lnTo>
                    <a:pt x="11239" y="9503"/>
                  </a:lnTo>
                  <a:cubicBezTo>
                    <a:pt x="11333" y="9598"/>
                    <a:pt x="11307" y="9705"/>
                    <a:pt x="11293" y="9745"/>
                  </a:cubicBezTo>
                  <a:cubicBezTo>
                    <a:pt x="11280" y="9786"/>
                    <a:pt x="11226" y="9880"/>
                    <a:pt x="11091" y="9880"/>
                  </a:cubicBezTo>
                  <a:lnTo>
                    <a:pt x="10284" y="9880"/>
                  </a:lnTo>
                  <a:lnTo>
                    <a:pt x="8372" y="7955"/>
                  </a:lnTo>
                  <a:close/>
                  <a:moveTo>
                    <a:pt x="7955" y="8372"/>
                  </a:moveTo>
                  <a:lnTo>
                    <a:pt x="8561" y="8978"/>
                  </a:lnTo>
                  <a:lnTo>
                    <a:pt x="9866" y="10297"/>
                  </a:lnTo>
                  <a:lnTo>
                    <a:pt x="9866" y="11091"/>
                  </a:lnTo>
                  <a:cubicBezTo>
                    <a:pt x="9866" y="11226"/>
                    <a:pt x="9772" y="11279"/>
                    <a:pt x="9731" y="11293"/>
                  </a:cubicBezTo>
                  <a:cubicBezTo>
                    <a:pt x="9712" y="11306"/>
                    <a:pt x="9679" y="11319"/>
                    <a:pt x="9638" y="11319"/>
                  </a:cubicBezTo>
                  <a:cubicBezTo>
                    <a:pt x="9593" y="11319"/>
                    <a:pt x="9539" y="11303"/>
                    <a:pt x="9489" y="11253"/>
                  </a:cubicBezTo>
                  <a:lnTo>
                    <a:pt x="7955" y="9718"/>
                  </a:lnTo>
                  <a:lnTo>
                    <a:pt x="7955" y="8372"/>
                  </a:lnTo>
                  <a:close/>
                  <a:moveTo>
                    <a:pt x="3001" y="0"/>
                  </a:moveTo>
                  <a:cubicBezTo>
                    <a:pt x="1346" y="0"/>
                    <a:pt x="0" y="1360"/>
                    <a:pt x="0" y="3015"/>
                  </a:cubicBezTo>
                  <a:cubicBezTo>
                    <a:pt x="0" y="4671"/>
                    <a:pt x="1346" y="6017"/>
                    <a:pt x="3001" y="6017"/>
                  </a:cubicBezTo>
                  <a:cubicBezTo>
                    <a:pt x="3608" y="6017"/>
                    <a:pt x="4159" y="5842"/>
                    <a:pt x="4631" y="5533"/>
                  </a:cubicBezTo>
                  <a:lnTo>
                    <a:pt x="4631" y="6057"/>
                  </a:lnTo>
                  <a:cubicBezTo>
                    <a:pt x="4631" y="6219"/>
                    <a:pt x="4751" y="6353"/>
                    <a:pt x="4927" y="6353"/>
                  </a:cubicBezTo>
                  <a:cubicBezTo>
                    <a:pt x="5088" y="6353"/>
                    <a:pt x="5209" y="6219"/>
                    <a:pt x="5209" y="6057"/>
                  </a:cubicBezTo>
                  <a:lnTo>
                    <a:pt x="5209" y="5640"/>
                  </a:lnTo>
                  <a:lnTo>
                    <a:pt x="7362" y="7780"/>
                  </a:lnTo>
                  <a:lnTo>
                    <a:pt x="7362" y="9840"/>
                  </a:lnTo>
                  <a:cubicBezTo>
                    <a:pt x="7362" y="9921"/>
                    <a:pt x="7389" y="9987"/>
                    <a:pt x="7457" y="10041"/>
                  </a:cubicBezTo>
                  <a:lnTo>
                    <a:pt x="9085" y="11670"/>
                  </a:lnTo>
                  <a:cubicBezTo>
                    <a:pt x="9234" y="11832"/>
                    <a:pt x="9435" y="11913"/>
                    <a:pt x="9650" y="11913"/>
                  </a:cubicBezTo>
                  <a:cubicBezTo>
                    <a:pt x="9745" y="11913"/>
                    <a:pt x="9853" y="11886"/>
                    <a:pt x="9961" y="11845"/>
                  </a:cubicBezTo>
                  <a:cubicBezTo>
                    <a:pt x="10270" y="11710"/>
                    <a:pt x="10458" y="11428"/>
                    <a:pt x="10458" y="11091"/>
                  </a:cubicBezTo>
                  <a:lnTo>
                    <a:pt x="10458" y="10472"/>
                  </a:lnTo>
                  <a:lnTo>
                    <a:pt x="11091" y="10472"/>
                  </a:lnTo>
                  <a:cubicBezTo>
                    <a:pt x="11427" y="10459"/>
                    <a:pt x="11710" y="10270"/>
                    <a:pt x="11831" y="9960"/>
                  </a:cubicBezTo>
                  <a:cubicBezTo>
                    <a:pt x="11966" y="9664"/>
                    <a:pt x="11899" y="9314"/>
                    <a:pt x="11656" y="9086"/>
                  </a:cubicBezTo>
                  <a:lnTo>
                    <a:pt x="10041" y="7457"/>
                  </a:lnTo>
                  <a:cubicBezTo>
                    <a:pt x="9987" y="7403"/>
                    <a:pt x="9907" y="7376"/>
                    <a:pt x="9826" y="7376"/>
                  </a:cubicBezTo>
                  <a:lnTo>
                    <a:pt x="7780" y="7376"/>
                  </a:lnTo>
                  <a:lnTo>
                    <a:pt x="5627" y="5223"/>
                  </a:lnTo>
                  <a:lnTo>
                    <a:pt x="6057" y="5223"/>
                  </a:lnTo>
                  <a:cubicBezTo>
                    <a:pt x="6219" y="5223"/>
                    <a:pt x="6353" y="5088"/>
                    <a:pt x="6353" y="4926"/>
                  </a:cubicBezTo>
                  <a:cubicBezTo>
                    <a:pt x="6353" y="4765"/>
                    <a:pt x="6219" y="4630"/>
                    <a:pt x="6057" y="4630"/>
                  </a:cubicBezTo>
                  <a:lnTo>
                    <a:pt x="5532" y="4630"/>
                  </a:lnTo>
                  <a:cubicBezTo>
                    <a:pt x="5828" y="4160"/>
                    <a:pt x="6003" y="3607"/>
                    <a:pt x="6003" y="3015"/>
                  </a:cubicBezTo>
                  <a:cubicBezTo>
                    <a:pt x="6003" y="1360"/>
                    <a:pt x="4657"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02;p63">
              <a:extLst>
                <a:ext uri="{FF2B5EF4-FFF2-40B4-BE49-F238E27FC236}">
                  <a16:creationId xmlns:a16="http://schemas.microsoft.com/office/drawing/2014/main" id="{1E58C8F5-7B17-F249-AEF3-65429D33EB2E}"/>
                </a:ext>
              </a:extLst>
            </p:cNvPr>
            <p:cNvSpPr/>
            <p:nvPr/>
          </p:nvSpPr>
          <p:spPr>
            <a:xfrm>
              <a:off x="7141613" y="3845800"/>
              <a:ext cx="46775" cy="85850"/>
            </a:xfrm>
            <a:custGeom>
              <a:avLst/>
              <a:gdLst/>
              <a:ahLst/>
              <a:cxnLst/>
              <a:rect l="l" t="t" r="r" b="b"/>
              <a:pathLst>
                <a:path w="1871" h="3434" extrusionOk="0">
                  <a:moveTo>
                    <a:pt x="928" y="0"/>
                  </a:moveTo>
                  <a:cubicBezTo>
                    <a:pt x="767" y="0"/>
                    <a:pt x="632" y="135"/>
                    <a:pt x="632" y="297"/>
                  </a:cubicBezTo>
                  <a:lnTo>
                    <a:pt x="632" y="311"/>
                  </a:lnTo>
                  <a:cubicBezTo>
                    <a:pt x="269" y="431"/>
                    <a:pt x="0" y="754"/>
                    <a:pt x="0" y="1145"/>
                  </a:cubicBezTo>
                  <a:cubicBezTo>
                    <a:pt x="0" y="1630"/>
                    <a:pt x="417" y="2019"/>
                    <a:pt x="928" y="2019"/>
                  </a:cubicBezTo>
                  <a:cubicBezTo>
                    <a:pt x="1131" y="2019"/>
                    <a:pt x="1278" y="2154"/>
                    <a:pt x="1278" y="2315"/>
                  </a:cubicBezTo>
                  <a:cubicBezTo>
                    <a:pt x="1278" y="2477"/>
                    <a:pt x="1131" y="2599"/>
                    <a:pt x="928" y="2599"/>
                  </a:cubicBezTo>
                  <a:cubicBezTo>
                    <a:pt x="740" y="2599"/>
                    <a:pt x="578" y="2477"/>
                    <a:pt x="578" y="2315"/>
                  </a:cubicBezTo>
                  <a:cubicBezTo>
                    <a:pt x="578" y="2154"/>
                    <a:pt x="444" y="2019"/>
                    <a:pt x="282" y="2019"/>
                  </a:cubicBezTo>
                  <a:cubicBezTo>
                    <a:pt x="121" y="2019"/>
                    <a:pt x="0" y="2154"/>
                    <a:pt x="0" y="2315"/>
                  </a:cubicBezTo>
                  <a:cubicBezTo>
                    <a:pt x="0" y="2706"/>
                    <a:pt x="269" y="3029"/>
                    <a:pt x="632" y="3150"/>
                  </a:cubicBezTo>
                  <a:cubicBezTo>
                    <a:pt x="646" y="3311"/>
                    <a:pt x="767" y="3433"/>
                    <a:pt x="928" y="3433"/>
                  </a:cubicBezTo>
                  <a:cubicBezTo>
                    <a:pt x="1090" y="3433"/>
                    <a:pt x="1224" y="3311"/>
                    <a:pt x="1224" y="3150"/>
                  </a:cubicBezTo>
                  <a:cubicBezTo>
                    <a:pt x="1601" y="3029"/>
                    <a:pt x="1871" y="2706"/>
                    <a:pt x="1871" y="2315"/>
                  </a:cubicBezTo>
                  <a:cubicBezTo>
                    <a:pt x="1871" y="1831"/>
                    <a:pt x="1454" y="1441"/>
                    <a:pt x="928" y="1441"/>
                  </a:cubicBezTo>
                  <a:cubicBezTo>
                    <a:pt x="740" y="1441"/>
                    <a:pt x="578" y="1307"/>
                    <a:pt x="578" y="1145"/>
                  </a:cubicBezTo>
                  <a:cubicBezTo>
                    <a:pt x="578" y="983"/>
                    <a:pt x="740" y="862"/>
                    <a:pt x="928" y="862"/>
                  </a:cubicBezTo>
                  <a:cubicBezTo>
                    <a:pt x="1131" y="862"/>
                    <a:pt x="1278" y="983"/>
                    <a:pt x="1278" y="1145"/>
                  </a:cubicBezTo>
                  <a:cubicBezTo>
                    <a:pt x="1278" y="1307"/>
                    <a:pt x="1413" y="1441"/>
                    <a:pt x="1574" y="1441"/>
                  </a:cubicBezTo>
                  <a:cubicBezTo>
                    <a:pt x="1736" y="1441"/>
                    <a:pt x="1871" y="1307"/>
                    <a:pt x="1871" y="1145"/>
                  </a:cubicBezTo>
                  <a:cubicBezTo>
                    <a:pt x="1871" y="754"/>
                    <a:pt x="1601" y="431"/>
                    <a:pt x="1224" y="311"/>
                  </a:cubicBezTo>
                  <a:lnTo>
                    <a:pt x="1224" y="297"/>
                  </a:lnTo>
                  <a:cubicBezTo>
                    <a:pt x="1224" y="135"/>
                    <a:pt x="1090" y="0"/>
                    <a:pt x="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03;p63">
              <a:extLst>
                <a:ext uri="{FF2B5EF4-FFF2-40B4-BE49-F238E27FC236}">
                  <a16:creationId xmlns:a16="http://schemas.microsoft.com/office/drawing/2014/main" id="{71F67D27-775A-7149-8E8B-EA66648066BC}"/>
                </a:ext>
              </a:extLst>
            </p:cNvPr>
            <p:cNvSpPr/>
            <p:nvPr/>
          </p:nvSpPr>
          <p:spPr>
            <a:xfrm>
              <a:off x="7115013" y="3881825"/>
              <a:ext cx="14825" cy="14475"/>
            </a:xfrm>
            <a:custGeom>
              <a:avLst/>
              <a:gdLst/>
              <a:ahLst/>
              <a:cxnLst/>
              <a:rect l="l" t="t" r="r" b="b"/>
              <a:pathLst>
                <a:path w="593" h="579" extrusionOk="0">
                  <a:moveTo>
                    <a:pt x="296" y="0"/>
                  </a:moveTo>
                  <a:cubicBezTo>
                    <a:pt x="216" y="0"/>
                    <a:pt x="149" y="27"/>
                    <a:pt x="95" y="81"/>
                  </a:cubicBezTo>
                  <a:cubicBezTo>
                    <a:pt x="27" y="135"/>
                    <a:pt x="0" y="215"/>
                    <a:pt x="0" y="282"/>
                  </a:cubicBezTo>
                  <a:cubicBezTo>
                    <a:pt x="0" y="363"/>
                    <a:pt x="27" y="444"/>
                    <a:pt x="95" y="498"/>
                  </a:cubicBezTo>
                  <a:cubicBezTo>
                    <a:pt x="149" y="551"/>
                    <a:pt x="216" y="578"/>
                    <a:pt x="296" y="578"/>
                  </a:cubicBezTo>
                  <a:cubicBezTo>
                    <a:pt x="377" y="578"/>
                    <a:pt x="445" y="551"/>
                    <a:pt x="499" y="498"/>
                  </a:cubicBezTo>
                  <a:cubicBezTo>
                    <a:pt x="566" y="444"/>
                    <a:pt x="593" y="363"/>
                    <a:pt x="593" y="282"/>
                  </a:cubicBezTo>
                  <a:cubicBezTo>
                    <a:pt x="593" y="215"/>
                    <a:pt x="566" y="135"/>
                    <a:pt x="499" y="81"/>
                  </a:cubicBezTo>
                  <a:cubicBezTo>
                    <a:pt x="445" y="27"/>
                    <a:pt x="377"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04;p63">
              <a:extLst>
                <a:ext uri="{FF2B5EF4-FFF2-40B4-BE49-F238E27FC236}">
                  <a16:creationId xmlns:a16="http://schemas.microsoft.com/office/drawing/2014/main" id="{D2FE9E7D-1799-4349-957E-D604E2E7712D}"/>
                </a:ext>
              </a:extLst>
            </p:cNvPr>
            <p:cNvSpPr/>
            <p:nvPr/>
          </p:nvSpPr>
          <p:spPr>
            <a:xfrm>
              <a:off x="7200163" y="3881825"/>
              <a:ext cx="14475" cy="14475"/>
            </a:xfrm>
            <a:custGeom>
              <a:avLst/>
              <a:gdLst/>
              <a:ahLst/>
              <a:cxnLst/>
              <a:rect l="l" t="t" r="r" b="b"/>
              <a:pathLst>
                <a:path w="579" h="579" extrusionOk="0">
                  <a:moveTo>
                    <a:pt x="282" y="0"/>
                  </a:moveTo>
                  <a:cubicBezTo>
                    <a:pt x="216" y="0"/>
                    <a:pt x="135" y="27"/>
                    <a:pt x="81" y="81"/>
                  </a:cubicBezTo>
                  <a:cubicBezTo>
                    <a:pt x="27" y="135"/>
                    <a:pt x="0" y="215"/>
                    <a:pt x="0" y="282"/>
                  </a:cubicBezTo>
                  <a:cubicBezTo>
                    <a:pt x="0" y="363"/>
                    <a:pt x="27" y="444"/>
                    <a:pt x="81" y="498"/>
                  </a:cubicBezTo>
                  <a:cubicBezTo>
                    <a:pt x="135" y="551"/>
                    <a:pt x="216" y="578"/>
                    <a:pt x="282" y="578"/>
                  </a:cubicBezTo>
                  <a:cubicBezTo>
                    <a:pt x="363" y="578"/>
                    <a:pt x="444" y="551"/>
                    <a:pt x="498" y="498"/>
                  </a:cubicBezTo>
                  <a:cubicBezTo>
                    <a:pt x="551" y="444"/>
                    <a:pt x="578" y="363"/>
                    <a:pt x="578" y="282"/>
                  </a:cubicBezTo>
                  <a:cubicBezTo>
                    <a:pt x="578" y="215"/>
                    <a:pt x="551" y="135"/>
                    <a:pt x="498" y="81"/>
                  </a:cubicBezTo>
                  <a:cubicBezTo>
                    <a:pt x="444" y="27"/>
                    <a:pt x="363" y="0"/>
                    <a:pt x="2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98" name="Title 1">
            <a:extLst>
              <a:ext uri="{FF2B5EF4-FFF2-40B4-BE49-F238E27FC236}">
                <a16:creationId xmlns:a16="http://schemas.microsoft.com/office/drawing/2014/main" id="{DE03E870-5BB8-6A4D-8225-8DEE229AC97A}"/>
              </a:ext>
            </a:extLst>
          </p:cNvPr>
          <p:cNvSpPr txBox="1">
            <a:spLocks/>
          </p:cNvSpPr>
          <p:nvPr/>
        </p:nvSpPr>
        <p:spPr>
          <a:xfrm>
            <a:off x="364066" y="126999"/>
            <a:ext cx="8415867" cy="1430867"/>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1pPr>
            <a:lvl2pPr marR="0" lvl="1"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2pPr>
            <a:lvl3pPr marR="0" lvl="2"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3pPr>
            <a:lvl4pPr marR="0" lvl="3"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4pPr>
            <a:lvl5pPr marR="0" lvl="4"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5pPr>
            <a:lvl6pPr marR="0" lvl="5"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6pPr>
            <a:lvl7pPr marR="0" lvl="6"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7pPr>
            <a:lvl8pPr marR="0" lvl="7"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8pPr>
            <a:lvl9pPr marR="0" lvl="8"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9pPr>
          </a:lstStyle>
          <a:p>
            <a:r>
              <a:rPr lang="en-IN" sz="3600" dirty="0"/>
              <a:t>LSTM MODEL </a:t>
            </a:r>
          </a:p>
          <a:p>
            <a:r>
              <a:rPr lang="en-IN" sz="3600" dirty="0"/>
              <a:t>(LONG SHORT TERM MEMORY)</a:t>
            </a:r>
          </a:p>
        </p:txBody>
      </p:sp>
      <p:sp>
        <p:nvSpPr>
          <p:cNvPr id="101" name="Content Placeholder 2">
            <a:extLst>
              <a:ext uri="{FF2B5EF4-FFF2-40B4-BE49-F238E27FC236}">
                <a16:creationId xmlns:a16="http://schemas.microsoft.com/office/drawing/2014/main" id="{49321204-54BA-8341-8BF3-7ABB6D4008B8}"/>
              </a:ext>
            </a:extLst>
          </p:cNvPr>
          <p:cNvSpPr txBox="1">
            <a:spLocks/>
          </p:cNvSpPr>
          <p:nvPr/>
        </p:nvSpPr>
        <p:spPr>
          <a:xfrm>
            <a:off x="-11970" y="1651000"/>
            <a:ext cx="8791903" cy="2844801"/>
          </a:xfrm>
          <a:prstGeom prst="rect">
            <a:avLst/>
          </a:prstGeom>
          <a:noFill/>
          <a:ln>
            <a:noFill/>
          </a:ln>
        </p:spPr>
        <p:txBody>
          <a:bodyPr spcFirstLastPara="1" wrap="square" lIns="91425" tIns="91425" rIns="91425" bIns="91425" anchor="ctr" anchorCtr="0">
            <a:normAutofit fontScale="85000" lnSpcReduction="20000"/>
          </a:bodyPr>
          <a:lstStyle>
            <a:defPPr marR="0" lvl="0" algn="l" rtl="0">
              <a:lnSpc>
                <a:spcPct val="100000"/>
              </a:lnSpc>
              <a:spcBef>
                <a:spcPts val="0"/>
              </a:spcBef>
              <a:spcAft>
                <a:spcPts val="0"/>
              </a:spcAft>
            </a:defPPr>
            <a:lvl1pPr marL="457200" marR="0" lvl="0" indent="-330200" algn="ctr"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algn="just"/>
            <a:r>
              <a:rPr lang="en-GB" sz="2200" dirty="0">
                <a:latin typeface="Lava Telugu Regular" pitchFamily="2" charset="77"/>
                <a:cs typeface="Lava Telugu Regular" pitchFamily="2" charset="77"/>
              </a:rPr>
              <a:t>	An LSTM (Long Short-Term Memory) model is a type of neural network that can handle sequential data, such as time-series data and natural language. The LSTM model can learn and remember long-term dependencies in the data, making it suitable for tasks such as speech recognition and sentiment analysis. It is considered one of the most powerful deep learning models for sequential data analysis and has achieved state-of-the-art results in many machine learning tasks.</a:t>
            </a:r>
          </a:p>
        </p:txBody>
      </p:sp>
      <p:grpSp>
        <p:nvGrpSpPr>
          <p:cNvPr id="102" name="Google Shape;2582;p63">
            <a:extLst>
              <a:ext uri="{FF2B5EF4-FFF2-40B4-BE49-F238E27FC236}">
                <a16:creationId xmlns:a16="http://schemas.microsoft.com/office/drawing/2014/main" id="{D9A3FED5-4D67-2D44-99B3-E41D4E3E7F9B}"/>
              </a:ext>
            </a:extLst>
          </p:cNvPr>
          <p:cNvGrpSpPr/>
          <p:nvPr/>
        </p:nvGrpSpPr>
        <p:grpSpPr>
          <a:xfrm>
            <a:off x="3276600" y="283541"/>
            <a:ext cx="399400" cy="469992"/>
            <a:chOff x="4780438" y="1591300"/>
            <a:chExt cx="330125" cy="376900"/>
          </a:xfrm>
        </p:grpSpPr>
        <p:sp>
          <p:nvSpPr>
            <p:cNvPr id="103" name="Google Shape;2583;p63">
              <a:extLst>
                <a:ext uri="{FF2B5EF4-FFF2-40B4-BE49-F238E27FC236}">
                  <a16:creationId xmlns:a16="http://schemas.microsoft.com/office/drawing/2014/main" id="{2FB6DBD3-D132-2041-8DB2-BEE60D440B35}"/>
                </a:ext>
              </a:extLst>
            </p:cNvPr>
            <p:cNvSpPr/>
            <p:nvPr/>
          </p:nvSpPr>
          <p:spPr>
            <a:xfrm>
              <a:off x="4780438" y="1591300"/>
              <a:ext cx="330125" cy="376900"/>
            </a:xfrm>
            <a:custGeom>
              <a:avLst/>
              <a:gdLst/>
              <a:ahLst/>
              <a:cxnLst/>
              <a:rect l="l" t="t" r="r" b="b"/>
              <a:pathLst>
                <a:path w="13205" h="15076" extrusionOk="0">
                  <a:moveTo>
                    <a:pt x="7145" y="0"/>
                  </a:moveTo>
                  <a:cubicBezTo>
                    <a:pt x="7110" y="0"/>
                    <a:pt x="7075" y="0"/>
                    <a:pt x="7040" y="1"/>
                  </a:cubicBezTo>
                  <a:cubicBezTo>
                    <a:pt x="5452" y="28"/>
                    <a:pt x="3957" y="661"/>
                    <a:pt x="2827" y="1792"/>
                  </a:cubicBezTo>
                  <a:cubicBezTo>
                    <a:pt x="1723" y="2922"/>
                    <a:pt x="1104" y="4416"/>
                    <a:pt x="1091" y="5991"/>
                  </a:cubicBezTo>
                  <a:lnTo>
                    <a:pt x="27" y="9530"/>
                  </a:lnTo>
                  <a:cubicBezTo>
                    <a:pt x="0" y="9625"/>
                    <a:pt x="14" y="9719"/>
                    <a:pt x="68" y="9787"/>
                  </a:cubicBezTo>
                  <a:cubicBezTo>
                    <a:pt x="122" y="9867"/>
                    <a:pt x="215" y="9907"/>
                    <a:pt x="310" y="9907"/>
                  </a:cubicBezTo>
                  <a:lnTo>
                    <a:pt x="1737" y="9907"/>
                  </a:lnTo>
                  <a:lnTo>
                    <a:pt x="1737" y="11738"/>
                  </a:lnTo>
                  <a:cubicBezTo>
                    <a:pt x="1737" y="12707"/>
                    <a:pt x="2518" y="13488"/>
                    <a:pt x="3473" y="13488"/>
                  </a:cubicBezTo>
                  <a:lnTo>
                    <a:pt x="4644" y="13488"/>
                  </a:lnTo>
                  <a:cubicBezTo>
                    <a:pt x="4953" y="13488"/>
                    <a:pt x="5210" y="13744"/>
                    <a:pt x="5210" y="14053"/>
                  </a:cubicBezTo>
                  <a:lnTo>
                    <a:pt x="5210" y="14780"/>
                  </a:lnTo>
                  <a:cubicBezTo>
                    <a:pt x="5210" y="14941"/>
                    <a:pt x="5344" y="15076"/>
                    <a:pt x="5506" y="15076"/>
                  </a:cubicBezTo>
                  <a:cubicBezTo>
                    <a:pt x="5667" y="15076"/>
                    <a:pt x="5802" y="14941"/>
                    <a:pt x="5802" y="14780"/>
                  </a:cubicBezTo>
                  <a:lnTo>
                    <a:pt x="5802" y="14053"/>
                  </a:lnTo>
                  <a:cubicBezTo>
                    <a:pt x="5802" y="13421"/>
                    <a:pt x="5290" y="12895"/>
                    <a:pt x="4644" y="12895"/>
                  </a:cubicBezTo>
                  <a:lnTo>
                    <a:pt x="3473" y="12895"/>
                  </a:lnTo>
                  <a:cubicBezTo>
                    <a:pt x="2841" y="12895"/>
                    <a:pt x="2315" y="12384"/>
                    <a:pt x="2315" y="11738"/>
                  </a:cubicBezTo>
                  <a:lnTo>
                    <a:pt x="2315" y="9611"/>
                  </a:lnTo>
                  <a:cubicBezTo>
                    <a:pt x="2315" y="9450"/>
                    <a:pt x="2195" y="9315"/>
                    <a:pt x="2019" y="9315"/>
                  </a:cubicBezTo>
                  <a:lnTo>
                    <a:pt x="700" y="9315"/>
                  </a:lnTo>
                  <a:lnTo>
                    <a:pt x="1669" y="6126"/>
                  </a:lnTo>
                  <a:cubicBezTo>
                    <a:pt x="1683" y="6099"/>
                    <a:pt x="1683" y="6072"/>
                    <a:pt x="1683" y="6031"/>
                  </a:cubicBezTo>
                  <a:cubicBezTo>
                    <a:pt x="1683" y="3084"/>
                    <a:pt x="4092" y="634"/>
                    <a:pt x="7053" y="580"/>
                  </a:cubicBezTo>
                  <a:cubicBezTo>
                    <a:pt x="7078" y="580"/>
                    <a:pt x="7103" y="580"/>
                    <a:pt x="7129" y="580"/>
                  </a:cubicBezTo>
                  <a:cubicBezTo>
                    <a:pt x="10097" y="580"/>
                    <a:pt x="12545" y="2960"/>
                    <a:pt x="12585" y="5937"/>
                  </a:cubicBezTo>
                  <a:cubicBezTo>
                    <a:pt x="12612" y="7283"/>
                    <a:pt x="12141" y="8845"/>
                    <a:pt x="11401" y="9907"/>
                  </a:cubicBezTo>
                  <a:cubicBezTo>
                    <a:pt x="11051" y="10406"/>
                    <a:pt x="10876" y="10984"/>
                    <a:pt x="10876" y="11590"/>
                  </a:cubicBezTo>
                  <a:lnTo>
                    <a:pt x="10876" y="13568"/>
                  </a:lnTo>
                  <a:cubicBezTo>
                    <a:pt x="10876" y="13744"/>
                    <a:pt x="11010" y="13864"/>
                    <a:pt x="11172" y="13864"/>
                  </a:cubicBezTo>
                  <a:cubicBezTo>
                    <a:pt x="11333" y="13864"/>
                    <a:pt x="11468" y="13744"/>
                    <a:pt x="11468" y="13568"/>
                  </a:cubicBezTo>
                  <a:lnTo>
                    <a:pt x="11468" y="11590"/>
                  </a:lnTo>
                  <a:cubicBezTo>
                    <a:pt x="11468" y="11106"/>
                    <a:pt x="11602" y="10648"/>
                    <a:pt x="11886" y="10244"/>
                  </a:cubicBezTo>
                  <a:cubicBezTo>
                    <a:pt x="12706" y="9060"/>
                    <a:pt x="13205" y="7404"/>
                    <a:pt x="13178" y="5937"/>
                  </a:cubicBezTo>
                  <a:cubicBezTo>
                    <a:pt x="13151" y="4308"/>
                    <a:pt x="12505" y="2801"/>
                    <a:pt x="11347" y="1684"/>
                  </a:cubicBezTo>
                  <a:cubicBezTo>
                    <a:pt x="10215" y="591"/>
                    <a:pt x="8722" y="0"/>
                    <a:pt x="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84;p63">
              <a:extLst>
                <a:ext uri="{FF2B5EF4-FFF2-40B4-BE49-F238E27FC236}">
                  <a16:creationId xmlns:a16="http://schemas.microsoft.com/office/drawing/2014/main" id="{EE018E6A-DC48-F846-AEAA-C765B1BE629B}"/>
                </a:ext>
              </a:extLst>
            </p:cNvPr>
            <p:cNvSpPr/>
            <p:nvPr/>
          </p:nvSpPr>
          <p:spPr>
            <a:xfrm>
              <a:off x="5052313" y="1953375"/>
              <a:ext cx="14825" cy="14825"/>
            </a:xfrm>
            <a:custGeom>
              <a:avLst/>
              <a:gdLst/>
              <a:ahLst/>
              <a:cxnLst/>
              <a:rect l="l" t="t" r="r" b="b"/>
              <a:pathLst>
                <a:path w="593" h="593" extrusionOk="0">
                  <a:moveTo>
                    <a:pt x="297" y="1"/>
                  </a:moveTo>
                  <a:cubicBezTo>
                    <a:pt x="216" y="1"/>
                    <a:pt x="135" y="41"/>
                    <a:pt x="81" y="95"/>
                  </a:cubicBezTo>
                  <a:cubicBezTo>
                    <a:pt x="27" y="149"/>
                    <a:pt x="1" y="216"/>
                    <a:pt x="1" y="297"/>
                  </a:cubicBezTo>
                  <a:cubicBezTo>
                    <a:pt x="1" y="377"/>
                    <a:pt x="27" y="458"/>
                    <a:pt x="81" y="512"/>
                  </a:cubicBezTo>
                  <a:cubicBezTo>
                    <a:pt x="135" y="566"/>
                    <a:pt x="216" y="593"/>
                    <a:pt x="297" y="593"/>
                  </a:cubicBezTo>
                  <a:cubicBezTo>
                    <a:pt x="377" y="593"/>
                    <a:pt x="445" y="566"/>
                    <a:pt x="499" y="512"/>
                  </a:cubicBezTo>
                  <a:cubicBezTo>
                    <a:pt x="553" y="458"/>
                    <a:pt x="593" y="377"/>
                    <a:pt x="593" y="297"/>
                  </a:cubicBezTo>
                  <a:cubicBezTo>
                    <a:pt x="593" y="216"/>
                    <a:pt x="553" y="149"/>
                    <a:pt x="499" y="95"/>
                  </a:cubicBezTo>
                  <a:cubicBezTo>
                    <a:pt x="445" y="41"/>
                    <a:pt x="37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85;p63">
              <a:extLst>
                <a:ext uri="{FF2B5EF4-FFF2-40B4-BE49-F238E27FC236}">
                  <a16:creationId xmlns:a16="http://schemas.microsoft.com/office/drawing/2014/main" id="{457065FA-A476-7C44-BB48-64860B28F32D}"/>
                </a:ext>
              </a:extLst>
            </p:cNvPr>
            <p:cNvSpPr/>
            <p:nvPr/>
          </p:nvSpPr>
          <p:spPr>
            <a:xfrm>
              <a:off x="4899888" y="1710425"/>
              <a:ext cx="138675" cy="138675"/>
            </a:xfrm>
            <a:custGeom>
              <a:avLst/>
              <a:gdLst/>
              <a:ahLst/>
              <a:cxnLst/>
              <a:rect l="l" t="t" r="r" b="b"/>
              <a:pathLst>
                <a:path w="5547" h="5547" extrusionOk="0">
                  <a:moveTo>
                    <a:pt x="2774" y="593"/>
                  </a:moveTo>
                  <a:cubicBezTo>
                    <a:pt x="3971" y="593"/>
                    <a:pt x="4954" y="1576"/>
                    <a:pt x="4954" y="2773"/>
                  </a:cubicBezTo>
                  <a:cubicBezTo>
                    <a:pt x="4954" y="3972"/>
                    <a:pt x="3971" y="4954"/>
                    <a:pt x="2774" y="4954"/>
                  </a:cubicBezTo>
                  <a:cubicBezTo>
                    <a:pt x="1575" y="4954"/>
                    <a:pt x="593" y="3972"/>
                    <a:pt x="593" y="2773"/>
                  </a:cubicBezTo>
                  <a:cubicBezTo>
                    <a:pt x="593" y="1576"/>
                    <a:pt x="1575" y="593"/>
                    <a:pt x="2774" y="593"/>
                  </a:cubicBezTo>
                  <a:close/>
                  <a:moveTo>
                    <a:pt x="2774" y="1"/>
                  </a:moveTo>
                  <a:cubicBezTo>
                    <a:pt x="1252" y="1"/>
                    <a:pt x="1" y="1253"/>
                    <a:pt x="1" y="2773"/>
                  </a:cubicBezTo>
                  <a:cubicBezTo>
                    <a:pt x="1" y="4308"/>
                    <a:pt x="1252" y="5546"/>
                    <a:pt x="2774" y="5546"/>
                  </a:cubicBezTo>
                  <a:cubicBezTo>
                    <a:pt x="4294" y="5546"/>
                    <a:pt x="5546" y="4308"/>
                    <a:pt x="5546" y="2773"/>
                  </a:cubicBezTo>
                  <a:cubicBezTo>
                    <a:pt x="5546" y="1253"/>
                    <a:pt x="4294" y="1"/>
                    <a:pt x="2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86;p63">
              <a:extLst>
                <a:ext uri="{FF2B5EF4-FFF2-40B4-BE49-F238E27FC236}">
                  <a16:creationId xmlns:a16="http://schemas.microsoft.com/office/drawing/2014/main" id="{F21D285B-B55A-634B-9E35-51D353469FFF}"/>
                </a:ext>
              </a:extLst>
            </p:cNvPr>
            <p:cNvSpPr/>
            <p:nvPr/>
          </p:nvSpPr>
          <p:spPr>
            <a:xfrm>
              <a:off x="4947338" y="1740050"/>
              <a:ext cx="44100" cy="79775"/>
            </a:xfrm>
            <a:custGeom>
              <a:avLst/>
              <a:gdLst/>
              <a:ahLst/>
              <a:cxnLst/>
              <a:rect l="l" t="t" r="r" b="b"/>
              <a:pathLst>
                <a:path w="1764" h="3191" extrusionOk="0">
                  <a:moveTo>
                    <a:pt x="876" y="0"/>
                  </a:moveTo>
                  <a:cubicBezTo>
                    <a:pt x="714" y="0"/>
                    <a:pt x="579" y="135"/>
                    <a:pt x="579" y="296"/>
                  </a:cubicBezTo>
                  <a:cubicBezTo>
                    <a:pt x="242" y="404"/>
                    <a:pt x="0" y="714"/>
                    <a:pt x="0" y="1077"/>
                  </a:cubicBezTo>
                  <a:cubicBezTo>
                    <a:pt x="0" y="1535"/>
                    <a:pt x="391" y="1898"/>
                    <a:pt x="876" y="1898"/>
                  </a:cubicBezTo>
                  <a:cubicBezTo>
                    <a:pt x="1037" y="1898"/>
                    <a:pt x="1172" y="2006"/>
                    <a:pt x="1172" y="2141"/>
                  </a:cubicBezTo>
                  <a:cubicBezTo>
                    <a:pt x="1172" y="2275"/>
                    <a:pt x="1037" y="2383"/>
                    <a:pt x="876" y="2383"/>
                  </a:cubicBezTo>
                  <a:cubicBezTo>
                    <a:pt x="714" y="2383"/>
                    <a:pt x="579" y="2275"/>
                    <a:pt x="579" y="2141"/>
                  </a:cubicBezTo>
                  <a:cubicBezTo>
                    <a:pt x="579" y="1979"/>
                    <a:pt x="445" y="1845"/>
                    <a:pt x="283" y="1845"/>
                  </a:cubicBezTo>
                  <a:cubicBezTo>
                    <a:pt x="122" y="1845"/>
                    <a:pt x="0" y="1979"/>
                    <a:pt x="0" y="2141"/>
                  </a:cubicBezTo>
                  <a:cubicBezTo>
                    <a:pt x="0" y="2504"/>
                    <a:pt x="242" y="2814"/>
                    <a:pt x="579" y="2921"/>
                  </a:cubicBezTo>
                  <a:cubicBezTo>
                    <a:pt x="592" y="3069"/>
                    <a:pt x="727" y="3191"/>
                    <a:pt x="876" y="3191"/>
                  </a:cubicBezTo>
                  <a:cubicBezTo>
                    <a:pt x="1023" y="3191"/>
                    <a:pt x="1158" y="3069"/>
                    <a:pt x="1172" y="2921"/>
                  </a:cubicBezTo>
                  <a:cubicBezTo>
                    <a:pt x="1508" y="2814"/>
                    <a:pt x="1764" y="2504"/>
                    <a:pt x="1764" y="2141"/>
                  </a:cubicBezTo>
                  <a:cubicBezTo>
                    <a:pt x="1764" y="1683"/>
                    <a:pt x="1360" y="1319"/>
                    <a:pt x="876" y="1319"/>
                  </a:cubicBezTo>
                  <a:cubicBezTo>
                    <a:pt x="714" y="1319"/>
                    <a:pt x="579" y="1212"/>
                    <a:pt x="579" y="1077"/>
                  </a:cubicBezTo>
                  <a:cubicBezTo>
                    <a:pt x="579" y="942"/>
                    <a:pt x="714" y="835"/>
                    <a:pt x="876" y="835"/>
                  </a:cubicBezTo>
                  <a:cubicBezTo>
                    <a:pt x="1037" y="835"/>
                    <a:pt x="1172" y="942"/>
                    <a:pt x="1172" y="1077"/>
                  </a:cubicBezTo>
                  <a:cubicBezTo>
                    <a:pt x="1172" y="1238"/>
                    <a:pt x="1306" y="1373"/>
                    <a:pt x="1468" y="1373"/>
                  </a:cubicBezTo>
                  <a:cubicBezTo>
                    <a:pt x="1629" y="1373"/>
                    <a:pt x="1764" y="1238"/>
                    <a:pt x="1764" y="1077"/>
                  </a:cubicBezTo>
                  <a:cubicBezTo>
                    <a:pt x="1764" y="714"/>
                    <a:pt x="1508" y="404"/>
                    <a:pt x="1172" y="296"/>
                  </a:cubicBezTo>
                  <a:cubicBezTo>
                    <a:pt x="1172" y="135"/>
                    <a:pt x="1037" y="0"/>
                    <a:pt x="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87;p63">
              <a:extLst>
                <a:ext uri="{FF2B5EF4-FFF2-40B4-BE49-F238E27FC236}">
                  <a16:creationId xmlns:a16="http://schemas.microsoft.com/office/drawing/2014/main" id="{6B020D81-1D82-2E44-BFB9-042BA5C0CA24}"/>
                </a:ext>
              </a:extLst>
            </p:cNvPr>
            <p:cNvSpPr/>
            <p:nvPr/>
          </p:nvSpPr>
          <p:spPr>
            <a:xfrm>
              <a:off x="4961813" y="1651200"/>
              <a:ext cx="14825" cy="44125"/>
            </a:xfrm>
            <a:custGeom>
              <a:avLst/>
              <a:gdLst/>
              <a:ahLst/>
              <a:cxnLst/>
              <a:rect l="l" t="t" r="r" b="b"/>
              <a:pathLst>
                <a:path w="593" h="1765" extrusionOk="0">
                  <a:moveTo>
                    <a:pt x="297" y="1"/>
                  </a:moveTo>
                  <a:cubicBezTo>
                    <a:pt x="135" y="1"/>
                    <a:pt x="0" y="135"/>
                    <a:pt x="0" y="297"/>
                  </a:cubicBezTo>
                  <a:lnTo>
                    <a:pt x="0" y="1481"/>
                  </a:lnTo>
                  <a:cubicBezTo>
                    <a:pt x="0" y="1643"/>
                    <a:pt x="135" y="1765"/>
                    <a:pt x="297" y="1765"/>
                  </a:cubicBezTo>
                  <a:cubicBezTo>
                    <a:pt x="458" y="1765"/>
                    <a:pt x="593" y="1643"/>
                    <a:pt x="593" y="1481"/>
                  </a:cubicBezTo>
                  <a:lnTo>
                    <a:pt x="593" y="297"/>
                  </a:lnTo>
                  <a:cubicBezTo>
                    <a:pt x="593" y="135"/>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88;p63">
              <a:extLst>
                <a:ext uri="{FF2B5EF4-FFF2-40B4-BE49-F238E27FC236}">
                  <a16:creationId xmlns:a16="http://schemas.microsoft.com/office/drawing/2014/main" id="{B7C9AFA3-6133-8F41-BA99-BE0CCB0352B6}"/>
                </a:ext>
              </a:extLst>
            </p:cNvPr>
            <p:cNvSpPr/>
            <p:nvPr/>
          </p:nvSpPr>
          <p:spPr>
            <a:xfrm>
              <a:off x="4961813" y="1624300"/>
              <a:ext cx="14825" cy="14825"/>
            </a:xfrm>
            <a:custGeom>
              <a:avLst/>
              <a:gdLst/>
              <a:ahLst/>
              <a:cxnLst/>
              <a:rect l="l" t="t" r="r" b="b"/>
              <a:pathLst>
                <a:path w="593" h="593" extrusionOk="0">
                  <a:moveTo>
                    <a:pt x="297" y="0"/>
                  </a:moveTo>
                  <a:cubicBezTo>
                    <a:pt x="216" y="0"/>
                    <a:pt x="148" y="41"/>
                    <a:pt x="94" y="95"/>
                  </a:cubicBezTo>
                  <a:cubicBezTo>
                    <a:pt x="40" y="149"/>
                    <a:pt x="0" y="215"/>
                    <a:pt x="0" y="296"/>
                  </a:cubicBezTo>
                  <a:cubicBezTo>
                    <a:pt x="0" y="377"/>
                    <a:pt x="40" y="458"/>
                    <a:pt x="94" y="512"/>
                  </a:cubicBezTo>
                  <a:cubicBezTo>
                    <a:pt x="148" y="565"/>
                    <a:pt x="216" y="592"/>
                    <a:pt x="297" y="592"/>
                  </a:cubicBezTo>
                  <a:cubicBezTo>
                    <a:pt x="377" y="592"/>
                    <a:pt x="444" y="565"/>
                    <a:pt x="512" y="512"/>
                  </a:cubicBezTo>
                  <a:cubicBezTo>
                    <a:pt x="566" y="458"/>
                    <a:pt x="593" y="377"/>
                    <a:pt x="593" y="296"/>
                  </a:cubicBezTo>
                  <a:cubicBezTo>
                    <a:pt x="593" y="215"/>
                    <a:pt x="566" y="149"/>
                    <a:pt x="512" y="95"/>
                  </a:cubicBezTo>
                  <a:cubicBezTo>
                    <a:pt x="444" y="41"/>
                    <a:pt x="377"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89;p63">
              <a:extLst>
                <a:ext uri="{FF2B5EF4-FFF2-40B4-BE49-F238E27FC236}">
                  <a16:creationId xmlns:a16="http://schemas.microsoft.com/office/drawing/2014/main" id="{5E483F83-C03C-364B-9C15-0276E866243A}"/>
                </a:ext>
              </a:extLst>
            </p:cNvPr>
            <p:cNvSpPr/>
            <p:nvPr/>
          </p:nvSpPr>
          <p:spPr>
            <a:xfrm>
              <a:off x="4999813" y="1670050"/>
              <a:ext cx="34350" cy="32675"/>
            </a:xfrm>
            <a:custGeom>
              <a:avLst/>
              <a:gdLst/>
              <a:ahLst/>
              <a:cxnLst/>
              <a:rect l="l" t="t" r="r" b="b"/>
              <a:pathLst>
                <a:path w="1374" h="1307" extrusionOk="0">
                  <a:moveTo>
                    <a:pt x="1051" y="1"/>
                  </a:moveTo>
                  <a:cubicBezTo>
                    <a:pt x="977" y="1"/>
                    <a:pt x="903" y="27"/>
                    <a:pt x="849" y="81"/>
                  </a:cubicBezTo>
                  <a:lnTo>
                    <a:pt x="122" y="808"/>
                  </a:lnTo>
                  <a:cubicBezTo>
                    <a:pt x="1" y="916"/>
                    <a:pt x="1" y="1104"/>
                    <a:pt x="122" y="1226"/>
                  </a:cubicBezTo>
                  <a:cubicBezTo>
                    <a:pt x="176" y="1280"/>
                    <a:pt x="257" y="1307"/>
                    <a:pt x="324" y="1307"/>
                  </a:cubicBezTo>
                  <a:cubicBezTo>
                    <a:pt x="405" y="1307"/>
                    <a:pt x="485" y="1280"/>
                    <a:pt x="539" y="1226"/>
                  </a:cubicBezTo>
                  <a:lnTo>
                    <a:pt x="1253" y="499"/>
                  </a:lnTo>
                  <a:cubicBezTo>
                    <a:pt x="1374" y="391"/>
                    <a:pt x="1374" y="203"/>
                    <a:pt x="1253" y="81"/>
                  </a:cubicBezTo>
                  <a:cubicBezTo>
                    <a:pt x="1199" y="27"/>
                    <a:pt x="1125" y="1"/>
                    <a:pt x="10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90;p63">
              <a:extLst>
                <a:ext uri="{FF2B5EF4-FFF2-40B4-BE49-F238E27FC236}">
                  <a16:creationId xmlns:a16="http://schemas.microsoft.com/office/drawing/2014/main" id="{F00C7D19-E603-AA44-A95C-38DB2DFB4F38}"/>
                </a:ext>
              </a:extLst>
            </p:cNvPr>
            <p:cNvSpPr/>
            <p:nvPr/>
          </p:nvSpPr>
          <p:spPr>
            <a:xfrm>
              <a:off x="4904263" y="1670050"/>
              <a:ext cx="34350" cy="32675"/>
            </a:xfrm>
            <a:custGeom>
              <a:avLst/>
              <a:gdLst/>
              <a:ahLst/>
              <a:cxnLst/>
              <a:rect l="l" t="t" r="r" b="b"/>
              <a:pathLst>
                <a:path w="1374" h="1307" extrusionOk="0">
                  <a:moveTo>
                    <a:pt x="325" y="1"/>
                  </a:moveTo>
                  <a:cubicBezTo>
                    <a:pt x="250" y="1"/>
                    <a:pt x="176" y="27"/>
                    <a:pt x="122" y="81"/>
                  </a:cubicBezTo>
                  <a:cubicBezTo>
                    <a:pt x="0" y="203"/>
                    <a:pt x="0" y="391"/>
                    <a:pt x="122" y="499"/>
                  </a:cubicBezTo>
                  <a:lnTo>
                    <a:pt x="835" y="1226"/>
                  </a:lnTo>
                  <a:cubicBezTo>
                    <a:pt x="889" y="1280"/>
                    <a:pt x="969" y="1307"/>
                    <a:pt x="1050" y="1307"/>
                  </a:cubicBezTo>
                  <a:cubicBezTo>
                    <a:pt x="1118" y="1307"/>
                    <a:pt x="1199" y="1280"/>
                    <a:pt x="1253" y="1226"/>
                  </a:cubicBezTo>
                  <a:cubicBezTo>
                    <a:pt x="1373" y="1104"/>
                    <a:pt x="1373" y="916"/>
                    <a:pt x="1253" y="808"/>
                  </a:cubicBezTo>
                  <a:lnTo>
                    <a:pt x="539" y="81"/>
                  </a:lnTo>
                  <a:cubicBezTo>
                    <a:pt x="478" y="27"/>
                    <a:pt x="401" y="1"/>
                    <a:pt x="3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 name="Title 1">
            <a:extLst>
              <a:ext uri="{FF2B5EF4-FFF2-40B4-BE49-F238E27FC236}">
                <a16:creationId xmlns:a16="http://schemas.microsoft.com/office/drawing/2014/main" id="{9118B73C-A350-7B44-A567-66542FEEF47D}"/>
              </a:ext>
            </a:extLst>
          </p:cNvPr>
          <p:cNvSpPr txBox="1">
            <a:spLocks/>
          </p:cNvSpPr>
          <p:nvPr/>
        </p:nvSpPr>
        <p:spPr>
          <a:xfrm>
            <a:off x="2641600" y="355599"/>
            <a:ext cx="3708400" cy="143086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1pPr>
            <a:lvl2pPr marR="0" lvl="1"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2pPr>
            <a:lvl3pPr marR="0" lvl="2"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3pPr>
            <a:lvl4pPr marR="0" lvl="3"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4pPr>
            <a:lvl5pPr marR="0" lvl="4"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5pPr>
            <a:lvl6pPr marR="0" lvl="5"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6pPr>
            <a:lvl7pPr marR="0" lvl="6"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7pPr>
            <a:lvl8pPr marR="0" lvl="7"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8pPr>
            <a:lvl9pPr marR="0" lvl="8"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9pPr>
          </a:lstStyle>
          <a:p>
            <a:r>
              <a:rPr lang="en-IN" sz="3600" dirty="0"/>
              <a:t>Tools used</a:t>
            </a:r>
          </a:p>
        </p:txBody>
      </p:sp>
      <p:pic>
        <p:nvPicPr>
          <p:cNvPr id="14" name="Picture 13">
            <a:extLst>
              <a:ext uri="{FF2B5EF4-FFF2-40B4-BE49-F238E27FC236}">
                <a16:creationId xmlns:a16="http://schemas.microsoft.com/office/drawing/2014/main" id="{EF6A0B67-C584-6B41-B3E0-FD12BDA57E11}"/>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b="33649"/>
          <a:stretch/>
        </p:blipFill>
        <p:spPr>
          <a:xfrm>
            <a:off x="2630091" y="1930595"/>
            <a:ext cx="2355145" cy="1171999"/>
          </a:xfrm>
          <a:prstGeom prst="rect">
            <a:avLst/>
          </a:prstGeom>
        </p:spPr>
      </p:pic>
      <p:pic>
        <p:nvPicPr>
          <p:cNvPr id="15" name="Picture 14">
            <a:extLst>
              <a:ext uri="{FF2B5EF4-FFF2-40B4-BE49-F238E27FC236}">
                <a16:creationId xmlns:a16="http://schemas.microsoft.com/office/drawing/2014/main" id="{B2CC0567-4C72-A347-836B-F375B83C41F4}"/>
              </a:ext>
            </a:extLst>
          </p:cNvPr>
          <p:cNvPicPr>
            <a:picLocks noChangeAspect="1"/>
          </p:cNvPicPr>
          <p:nvPr/>
        </p:nvPicPr>
        <p:blipFill rotWithShape="1">
          <a:blip r:embed="rId5"/>
          <a:srcRect r="62154"/>
          <a:stretch/>
        </p:blipFill>
        <p:spPr>
          <a:xfrm>
            <a:off x="4865289" y="1930595"/>
            <a:ext cx="931334" cy="1171998"/>
          </a:xfrm>
          <a:prstGeom prst="rect">
            <a:avLst/>
          </a:prstGeom>
        </p:spPr>
      </p:pic>
      <p:pic>
        <p:nvPicPr>
          <p:cNvPr id="16" name="Picture 15">
            <a:extLst>
              <a:ext uri="{FF2B5EF4-FFF2-40B4-BE49-F238E27FC236}">
                <a16:creationId xmlns:a16="http://schemas.microsoft.com/office/drawing/2014/main" id="{C8A6A135-3542-D148-ADA9-6BA64556D201}"/>
              </a:ext>
            </a:extLst>
          </p:cNvPr>
          <p:cNvPicPr>
            <a:picLocks noChangeAspect="1"/>
          </p:cNvPicPr>
          <p:nvPr/>
        </p:nvPicPr>
        <p:blipFill rotWithShape="1">
          <a:blip r:embed="rId6">
            <a:biLevel thresh="50000"/>
            <a:extLst>
              <a:ext uri="{BEBA8EAE-BF5A-486C-A8C5-ECC9F3942E4B}">
                <a14:imgProps xmlns:a14="http://schemas.microsoft.com/office/drawing/2010/main">
                  <a14:imgLayer r:embed="rId7">
                    <a14:imgEffect>
                      <a14:saturation sat="400000"/>
                    </a14:imgEffect>
                    <a14:imgEffect>
                      <a14:brightnessContrast bright="40000" contrast="-20000"/>
                    </a14:imgEffect>
                  </a14:imgLayer>
                </a14:imgProps>
              </a:ext>
            </a:extLst>
          </a:blip>
          <a:srcRect t="64470" b="-1"/>
          <a:stretch/>
        </p:blipFill>
        <p:spPr>
          <a:xfrm>
            <a:off x="1241396" y="2202798"/>
            <a:ext cx="2355145" cy="627593"/>
          </a:xfrm>
          <a:prstGeom prst="rect">
            <a:avLst/>
          </a:prstGeom>
        </p:spPr>
      </p:pic>
      <p:pic>
        <p:nvPicPr>
          <p:cNvPr id="17" name="Picture 16">
            <a:extLst>
              <a:ext uri="{FF2B5EF4-FFF2-40B4-BE49-F238E27FC236}">
                <a16:creationId xmlns:a16="http://schemas.microsoft.com/office/drawing/2014/main" id="{D5E96435-BBFB-6A47-BA38-DD2E8D9F2BC1}"/>
              </a:ext>
            </a:extLst>
          </p:cNvPr>
          <p:cNvPicPr>
            <a:picLocks noChangeAspect="1"/>
          </p:cNvPicPr>
          <p:nvPr/>
        </p:nvPicPr>
        <p:blipFill rotWithShape="1">
          <a:blip r:embed="rId5">
            <a:biLevel thresh="25000"/>
          </a:blip>
          <a:srcRect l="45556" t="12331" b="10290"/>
          <a:stretch/>
        </p:blipFill>
        <p:spPr>
          <a:xfrm>
            <a:off x="5976150" y="2040906"/>
            <a:ext cx="1568522" cy="1061687"/>
          </a:xfrm>
          <a:prstGeom prst="rect">
            <a:avLst/>
          </a:prstGeom>
        </p:spPr>
      </p:pic>
      <p:grpSp>
        <p:nvGrpSpPr>
          <p:cNvPr id="18" name="Google Shape;2599;p63">
            <a:extLst>
              <a:ext uri="{FF2B5EF4-FFF2-40B4-BE49-F238E27FC236}">
                <a16:creationId xmlns:a16="http://schemas.microsoft.com/office/drawing/2014/main" id="{8305394D-8DBC-BE4F-8DD5-8C2E90DD066B}"/>
              </a:ext>
            </a:extLst>
          </p:cNvPr>
          <p:cNvGrpSpPr/>
          <p:nvPr/>
        </p:nvGrpSpPr>
        <p:grpSpPr>
          <a:xfrm>
            <a:off x="5741114" y="659176"/>
            <a:ext cx="339072" cy="338735"/>
            <a:chOff x="6258963" y="1591325"/>
            <a:chExt cx="377250" cy="376875"/>
          </a:xfrm>
        </p:grpSpPr>
        <p:sp>
          <p:nvSpPr>
            <p:cNvPr id="19" name="Google Shape;2600;p63">
              <a:extLst>
                <a:ext uri="{FF2B5EF4-FFF2-40B4-BE49-F238E27FC236}">
                  <a16:creationId xmlns:a16="http://schemas.microsoft.com/office/drawing/2014/main" id="{F10C4434-8130-B141-A0F3-FA97C2FF5FE1}"/>
                </a:ext>
              </a:extLst>
            </p:cNvPr>
            <p:cNvSpPr/>
            <p:nvPr/>
          </p:nvSpPr>
          <p:spPr>
            <a:xfrm>
              <a:off x="6426538" y="1773375"/>
              <a:ext cx="14850" cy="14475"/>
            </a:xfrm>
            <a:custGeom>
              <a:avLst/>
              <a:gdLst/>
              <a:ahLst/>
              <a:cxnLst/>
              <a:rect l="l" t="t" r="r" b="b"/>
              <a:pathLst>
                <a:path w="594" h="579" extrusionOk="0">
                  <a:moveTo>
                    <a:pt x="297" y="0"/>
                  </a:moveTo>
                  <a:cubicBezTo>
                    <a:pt x="216" y="0"/>
                    <a:pt x="149" y="27"/>
                    <a:pt x="96" y="81"/>
                  </a:cubicBezTo>
                  <a:cubicBezTo>
                    <a:pt x="42" y="135"/>
                    <a:pt x="1" y="216"/>
                    <a:pt x="1" y="282"/>
                  </a:cubicBezTo>
                  <a:cubicBezTo>
                    <a:pt x="1" y="363"/>
                    <a:pt x="42" y="444"/>
                    <a:pt x="96" y="498"/>
                  </a:cubicBezTo>
                  <a:cubicBezTo>
                    <a:pt x="149" y="551"/>
                    <a:pt x="216" y="578"/>
                    <a:pt x="297" y="578"/>
                  </a:cubicBezTo>
                  <a:cubicBezTo>
                    <a:pt x="378" y="578"/>
                    <a:pt x="458" y="551"/>
                    <a:pt x="512" y="498"/>
                  </a:cubicBezTo>
                  <a:cubicBezTo>
                    <a:pt x="566" y="444"/>
                    <a:pt x="593" y="363"/>
                    <a:pt x="593" y="282"/>
                  </a:cubicBezTo>
                  <a:cubicBezTo>
                    <a:pt x="593" y="216"/>
                    <a:pt x="566" y="135"/>
                    <a:pt x="512" y="81"/>
                  </a:cubicBezTo>
                  <a:cubicBezTo>
                    <a:pt x="458"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1;p63">
              <a:extLst>
                <a:ext uri="{FF2B5EF4-FFF2-40B4-BE49-F238E27FC236}">
                  <a16:creationId xmlns:a16="http://schemas.microsoft.com/office/drawing/2014/main" id="{8007DFDC-FD2D-6344-94F8-6497A90EB4A8}"/>
                </a:ext>
              </a:extLst>
            </p:cNvPr>
            <p:cNvSpPr/>
            <p:nvPr/>
          </p:nvSpPr>
          <p:spPr>
            <a:xfrm>
              <a:off x="6484413" y="1821150"/>
              <a:ext cx="55900" cy="105675"/>
            </a:xfrm>
            <a:custGeom>
              <a:avLst/>
              <a:gdLst/>
              <a:ahLst/>
              <a:cxnLst/>
              <a:rect l="l" t="t" r="r" b="b"/>
              <a:pathLst>
                <a:path w="2236" h="4227" extrusionOk="0">
                  <a:moveTo>
                    <a:pt x="1119" y="0"/>
                  </a:moveTo>
                  <a:cubicBezTo>
                    <a:pt x="957" y="0"/>
                    <a:pt x="822" y="121"/>
                    <a:pt x="822" y="283"/>
                  </a:cubicBezTo>
                  <a:lnTo>
                    <a:pt x="822" y="377"/>
                  </a:lnTo>
                  <a:cubicBezTo>
                    <a:pt x="351" y="498"/>
                    <a:pt x="1" y="902"/>
                    <a:pt x="1" y="1373"/>
                  </a:cubicBezTo>
                  <a:cubicBezTo>
                    <a:pt x="1" y="1952"/>
                    <a:pt x="499" y="2423"/>
                    <a:pt x="1119" y="2423"/>
                  </a:cubicBezTo>
                  <a:cubicBezTo>
                    <a:pt x="1415" y="2423"/>
                    <a:pt x="1657" y="2625"/>
                    <a:pt x="1657" y="2881"/>
                  </a:cubicBezTo>
                  <a:cubicBezTo>
                    <a:pt x="1657" y="3123"/>
                    <a:pt x="1415" y="3324"/>
                    <a:pt x="1119" y="3324"/>
                  </a:cubicBezTo>
                  <a:cubicBezTo>
                    <a:pt x="822" y="3324"/>
                    <a:pt x="593" y="3123"/>
                    <a:pt x="593" y="2881"/>
                  </a:cubicBezTo>
                  <a:cubicBezTo>
                    <a:pt x="593" y="2719"/>
                    <a:pt x="459" y="2585"/>
                    <a:pt x="297" y="2585"/>
                  </a:cubicBezTo>
                  <a:cubicBezTo>
                    <a:pt x="135" y="2585"/>
                    <a:pt x="1" y="2719"/>
                    <a:pt x="1" y="2881"/>
                  </a:cubicBezTo>
                  <a:cubicBezTo>
                    <a:pt x="1" y="3351"/>
                    <a:pt x="351" y="3769"/>
                    <a:pt x="822" y="3877"/>
                  </a:cubicBezTo>
                  <a:lnTo>
                    <a:pt x="822" y="3931"/>
                  </a:lnTo>
                  <a:cubicBezTo>
                    <a:pt x="822" y="4105"/>
                    <a:pt x="957" y="4227"/>
                    <a:pt x="1119" y="4227"/>
                  </a:cubicBezTo>
                  <a:cubicBezTo>
                    <a:pt x="1280" y="4227"/>
                    <a:pt x="1415" y="4105"/>
                    <a:pt x="1415" y="3931"/>
                  </a:cubicBezTo>
                  <a:lnTo>
                    <a:pt x="1415" y="3877"/>
                  </a:lnTo>
                  <a:cubicBezTo>
                    <a:pt x="1885" y="3769"/>
                    <a:pt x="2235" y="3351"/>
                    <a:pt x="2235" y="2881"/>
                  </a:cubicBezTo>
                  <a:cubicBezTo>
                    <a:pt x="2235" y="2302"/>
                    <a:pt x="1738" y="1831"/>
                    <a:pt x="1119" y="1831"/>
                  </a:cubicBezTo>
                  <a:cubicBezTo>
                    <a:pt x="822" y="1831"/>
                    <a:pt x="593" y="1629"/>
                    <a:pt x="593" y="1373"/>
                  </a:cubicBezTo>
                  <a:cubicBezTo>
                    <a:pt x="593" y="1131"/>
                    <a:pt x="822" y="929"/>
                    <a:pt x="1119" y="929"/>
                  </a:cubicBezTo>
                  <a:cubicBezTo>
                    <a:pt x="1415" y="929"/>
                    <a:pt x="1657" y="1131"/>
                    <a:pt x="1657" y="1373"/>
                  </a:cubicBezTo>
                  <a:cubicBezTo>
                    <a:pt x="1657" y="1535"/>
                    <a:pt x="1778" y="1669"/>
                    <a:pt x="1953" y="1669"/>
                  </a:cubicBezTo>
                  <a:cubicBezTo>
                    <a:pt x="2115" y="1669"/>
                    <a:pt x="2235" y="1535"/>
                    <a:pt x="2235" y="1373"/>
                  </a:cubicBezTo>
                  <a:cubicBezTo>
                    <a:pt x="2235" y="902"/>
                    <a:pt x="1885" y="498"/>
                    <a:pt x="1415" y="377"/>
                  </a:cubicBezTo>
                  <a:lnTo>
                    <a:pt x="1415" y="283"/>
                  </a:lnTo>
                  <a:cubicBezTo>
                    <a:pt x="1415" y="121"/>
                    <a:pt x="1280"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2;p63">
              <a:extLst>
                <a:ext uri="{FF2B5EF4-FFF2-40B4-BE49-F238E27FC236}">
                  <a16:creationId xmlns:a16="http://schemas.microsoft.com/office/drawing/2014/main" id="{ECE09EF2-0DCB-E14F-92AE-C30B646B50A7}"/>
                </a:ext>
              </a:extLst>
            </p:cNvPr>
            <p:cNvSpPr/>
            <p:nvPr/>
          </p:nvSpPr>
          <p:spPr>
            <a:xfrm>
              <a:off x="6504963" y="1779750"/>
              <a:ext cx="15500" cy="14825"/>
            </a:xfrm>
            <a:custGeom>
              <a:avLst/>
              <a:gdLst/>
              <a:ahLst/>
              <a:cxnLst/>
              <a:rect l="l" t="t" r="r" b="b"/>
              <a:pathLst>
                <a:path w="620" h="593" extrusionOk="0">
                  <a:moveTo>
                    <a:pt x="297" y="0"/>
                  </a:moveTo>
                  <a:cubicBezTo>
                    <a:pt x="135" y="0"/>
                    <a:pt x="0" y="135"/>
                    <a:pt x="0" y="296"/>
                  </a:cubicBezTo>
                  <a:cubicBezTo>
                    <a:pt x="0" y="458"/>
                    <a:pt x="135" y="593"/>
                    <a:pt x="297" y="593"/>
                  </a:cubicBezTo>
                  <a:lnTo>
                    <a:pt x="324" y="593"/>
                  </a:lnTo>
                  <a:cubicBezTo>
                    <a:pt x="485" y="593"/>
                    <a:pt x="620" y="458"/>
                    <a:pt x="620" y="296"/>
                  </a:cubicBezTo>
                  <a:cubicBezTo>
                    <a:pt x="620" y="135"/>
                    <a:pt x="485" y="0"/>
                    <a:pt x="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03;p63">
              <a:extLst>
                <a:ext uri="{FF2B5EF4-FFF2-40B4-BE49-F238E27FC236}">
                  <a16:creationId xmlns:a16="http://schemas.microsoft.com/office/drawing/2014/main" id="{006ABC27-ADB2-CF42-A29E-E54146155776}"/>
                </a:ext>
              </a:extLst>
            </p:cNvPr>
            <p:cNvSpPr/>
            <p:nvPr/>
          </p:nvSpPr>
          <p:spPr>
            <a:xfrm>
              <a:off x="6258963" y="1591325"/>
              <a:ext cx="347650" cy="376875"/>
            </a:xfrm>
            <a:custGeom>
              <a:avLst/>
              <a:gdLst/>
              <a:ahLst/>
              <a:cxnLst/>
              <a:rect l="l" t="t" r="r" b="b"/>
              <a:pathLst>
                <a:path w="13906" h="15075" extrusionOk="0">
                  <a:moveTo>
                    <a:pt x="8252" y="579"/>
                  </a:moveTo>
                  <a:lnTo>
                    <a:pt x="8252" y="3230"/>
                  </a:lnTo>
                  <a:lnTo>
                    <a:pt x="1307" y="3230"/>
                  </a:lnTo>
                  <a:lnTo>
                    <a:pt x="1307" y="579"/>
                  </a:lnTo>
                  <a:lnTo>
                    <a:pt x="2357" y="579"/>
                  </a:lnTo>
                  <a:lnTo>
                    <a:pt x="2357" y="1884"/>
                  </a:lnTo>
                  <a:cubicBezTo>
                    <a:pt x="2357" y="2046"/>
                    <a:pt x="2491" y="2180"/>
                    <a:pt x="2653" y="2180"/>
                  </a:cubicBezTo>
                  <a:lnTo>
                    <a:pt x="3958" y="2180"/>
                  </a:lnTo>
                  <a:cubicBezTo>
                    <a:pt x="4120" y="2180"/>
                    <a:pt x="4254" y="2046"/>
                    <a:pt x="4254" y="1884"/>
                  </a:cubicBezTo>
                  <a:lnTo>
                    <a:pt x="4254" y="579"/>
                  </a:lnTo>
                  <a:lnTo>
                    <a:pt x="5304" y="579"/>
                  </a:lnTo>
                  <a:lnTo>
                    <a:pt x="5304" y="1884"/>
                  </a:lnTo>
                  <a:cubicBezTo>
                    <a:pt x="5304" y="2046"/>
                    <a:pt x="5439" y="2180"/>
                    <a:pt x="5600" y="2180"/>
                  </a:cubicBezTo>
                  <a:lnTo>
                    <a:pt x="6892" y="2180"/>
                  </a:lnTo>
                  <a:cubicBezTo>
                    <a:pt x="7068" y="2180"/>
                    <a:pt x="7188" y="2046"/>
                    <a:pt x="7188" y="1884"/>
                  </a:cubicBezTo>
                  <a:lnTo>
                    <a:pt x="7188" y="579"/>
                  </a:lnTo>
                  <a:close/>
                  <a:moveTo>
                    <a:pt x="7781" y="3823"/>
                  </a:moveTo>
                  <a:lnTo>
                    <a:pt x="7781" y="4172"/>
                  </a:lnTo>
                  <a:cubicBezTo>
                    <a:pt x="7781" y="4307"/>
                    <a:pt x="7673" y="4415"/>
                    <a:pt x="7552" y="4415"/>
                  </a:cubicBezTo>
                  <a:lnTo>
                    <a:pt x="2007" y="4415"/>
                  </a:lnTo>
                  <a:cubicBezTo>
                    <a:pt x="1885" y="4415"/>
                    <a:pt x="1778" y="4307"/>
                    <a:pt x="1778" y="4172"/>
                  </a:cubicBezTo>
                  <a:lnTo>
                    <a:pt x="1778" y="3823"/>
                  </a:lnTo>
                  <a:close/>
                  <a:moveTo>
                    <a:pt x="6488" y="12248"/>
                  </a:moveTo>
                  <a:cubicBezTo>
                    <a:pt x="6542" y="12451"/>
                    <a:pt x="6610" y="12652"/>
                    <a:pt x="6691" y="12840"/>
                  </a:cubicBezTo>
                  <a:lnTo>
                    <a:pt x="1307" y="12840"/>
                  </a:lnTo>
                  <a:lnTo>
                    <a:pt x="1307" y="12478"/>
                  </a:lnTo>
                  <a:cubicBezTo>
                    <a:pt x="1307" y="12356"/>
                    <a:pt x="1415" y="12248"/>
                    <a:pt x="1535" y="12248"/>
                  </a:cubicBezTo>
                  <a:close/>
                  <a:moveTo>
                    <a:pt x="7027" y="13433"/>
                  </a:moveTo>
                  <a:cubicBezTo>
                    <a:pt x="7310" y="13850"/>
                    <a:pt x="7687" y="14213"/>
                    <a:pt x="8118" y="14483"/>
                  </a:cubicBezTo>
                  <a:lnTo>
                    <a:pt x="593" y="14483"/>
                  </a:lnTo>
                  <a:lnTo>
                    <a:pt x="593" y="13433"/>
                  </a:lnTo>
                  <a:close/>
                  <a:moveTo>
                    <a:pt x="1307" y="0"/>
                  </a:moveTo>
                  <a:cubicBezTo>
                    <a:pt x="984" y="0"/>
                    <a:pt x="715" y="256"/>
                    <a:pt x="715" y="579"/>
                  </a:cubicBezTo>
                  <a:lnTo>
                    <a:pt x="715" y="3230"/>
                  </a:lnTo>
                  <a:cubicBezTo>
                    <a:pt x="715" y="3513"/>
                    <a:pt x="916" y="3756"/>
                    <a:pt x="1185" y="3810"/>
                  </a:cubicBezTo>
                  <a:lnTo>
                    <a:pt x="1185" y="4172"/>
                  </a:lnTo>
                  <a:cubicBezTo>
                    <a:pt x="1185" y="4630"/>
                    <a:pt x="1549" y="5007"/>
                    <a:pt x="2007" y="5007"/>
                  </a:cubicBezTo>
                  <a:lnTo>
                    <a:pt x="2653" y="5007"/>
                  </a:lnTo>
                  <a:lnTo>
                    <a:pt x="1616" y="11656"/>
                  </a:lnTo>
                  <a:lnTo>
                    <a:pt x="1535" y="11656"/>
                  </a:lnTo>
                  <a:cubicBezTo>
                    <a:pt x="1078" y="11656"/>
                    <a:pt x="715" y="12033"/>
                    <a:pt x="715" y="12478"/>
                  </a:cubicBezTo>
                  <a:lnTo>
                    <a:pt x="715" y="12840"/>
                  </a:lnTo>
                  <a:lnTo>
                    <a:pt x="297" y="12840"/>
                  </a:lnTo>
                  <a:cubicBezTo>
                    <a:pt x="136" y="12840"/>
                    <a:pt x="1" y="12975"/>
                    <a:pt x="1" y="13137"/>
                  </a:cubicBezTo>
                  <a:lnTo>
                    <a:pt x="1" y="14779"/>
                  </a:lnTo>
                  <a:cubicBezTo>
                    <a:pt x="1" y="14940"/>
                    <a:pt x="136" y="15075"/>
                    <a:pt x="297" y="15075"/>
                  </a:cubicBezTo>
                  <a:lnTo>
                    <a:pt x="10137" y="15075"/>
                  </a:lnTo>
                  <a:cubicBezTo>
                    <a:pt x="12222" y="15075"/>
                    <a:pt x="13905" y="13379"/>
                    <a:pt x="13905" y="11306"/>
                  </a:cubicBezTo>
                  <a:cubicBezTo>
                    <a:pt x="13905" y="9799"/>
                    <a:pt x="13017" y="8440"/>
                    <a:pt x="11617" y="7833"/>
                  </a:cubicBezTo>
                  <a:cubicBezTo>
                    <a:pt x="11583" y="7821"/>
                    <a:pt x="11547" y="7815"/>
                    <a:pt x="11512" y="7815"/>
                  </a:cubicBezTo>
                  <a:cubicBezTo>
                    <a:pt x="11395" y="7815"/>
                    <a:pt x="11282" y="7881"/>
                    <a:pt x="11240" y="7995"/>
                  </a:cubicBezTo>
                  <a:cubicBezTo>
                    <a:pt x="11172" y="8144"/>
                    <a:pt x="11240" y="8318"/>
                    <a:pt x="11388" y="8386"/>
                  </a:cubicBezTo>
                  <a:cubicBezTo>
                    <a:pt x="12559" y="8883"/>
                    <a:pt x="13326" y="10028"/>
                    <a:pt x="13326" y="11306"/>
                  </a:cubicBezTo>
                  <a:cubicBezTo>
                    <a:pt x="13326" y="13056"/>
                    <a:pt x="11899" y="14483"/>
                    <a:pt x="10137" y="14483"/>
                  </a:cubicBezTo>
                  <a:cubicBezTo>
                    <a:pt x="9019" y="14483"/>
                    <a:pt x="8037" y="13904"/>
                    <a:pt x="7472" y="13043"/>
                  </a:cubicBezTo>
                  <a:cubicBezTo>
                    <a:pt x="7458" y="12989"/>
                    <a:pt x="7431" y="12948"/>
                    <a:pt x="7404" y="12921"/>
                  </a:cubicBezTo>
                  <a:cubicBezTo>
                    <a:pt x="7229" y="12639"/>
                    <a:pt x="7108" y="12343"/>
                    <a:pt x="7041" y="12006"/>
                  </a:cubicBezTo>
                  <a:lnTo>
                    <a:pt x="7041" y="11952"/>
                  </a:lnTo>
                  <a:cubicBezTo>
                    <a:pt x="7041" y="11898"/>
                    <a:pt x="7027" y="11844"/>
                    <a:pt x="7000" y="11791"/>
                  </a:cubicBezTo>
                  <a:cubicBezTo>
                    <a:pt x="6973" y="11629"/>
                    <a:pt x="6960" y="11468"/>
                    <a:pt x="6960" y="11306"/>
                  </a:cubicBezTo>
                  <a:cubicBezTo>
                    <a:pt x="6960" y="10068"/>
                    <a:pt x="7687" y="8924"/>
                    <a:pt x="8818" y="8413"/>
                  </a:cubicBezTo>
                  <a:cubicBezTo>
                    <a:pt x="8965" y="8345"/>
                    <a:pt x="9033" y="8171"/>
                    <a:pt x="8965" y="8022"/>
                  </a:cubicBezTo>
                  <a:cubicBezTo>
                    <a:pt x="8916" y="7913"/>
                    <a:pt x="8808" y="7848"/>
                    <a:pt x="8696" y="7848"/>
                  </a:cubicBezTo>
                  <a:cubicBezTo>
                    <a:pt x="8655" y="7848"/>
                    <a:pt x="8614" y="7856"/>
                    <a:pt x="8575" y="7874"/>
                  </a:cubicBezTo>
                  <a:cubicBezTo>
                    <a:pt x="7229" y="8480"/>
                    <a:pt x="6368" y="9826"/>
                    <a:pt x="6368" y="11306"/>
                  </a:cubicBezTo>
                  <a:cubicBezTo>
                    <a:pt x="6368" y="11428"/>
                    <a:pt x="6381" y="11548"/>
                    <a:pt x="6381" y="11656"/>
                  </a:cubicBezTo>
                  <a:lnTo>
                    <a:pt x="2222" y="11656"/>
                  </a:lnTo>
                  <a:lnTo>
                    <a:pt x="3245" y="5007"/>
                  </a:lnTo>
                  <a:lnTo>
                    <a:pt x="6300" y="5007"/>
                  </a:lnTo>
                  <a:lnTo>
                    <a:pt x="6515" y="6394"/>
                  </a:lnTo>
                  <a:cubicBezTo>
                    <a:pt x="6540" y="6539"/>
                    <a:pt x="6662" y="6640"/>
                    <a:pt x="6803" y="6640"/>
                  </a:cubicBezTo>
                  <a:cubicBezTo>
                    <a:pt x="6819" y="6640"/>
                    <a:pt x="6836" y="6639"/>
                    <a:pt x="6852" y="6636"/>
                  </a:cubicBezTo>
                  <a:cubicBezTo>
                    <a:pt x="7014" y="6609"/>
                    <a:pt x="7122" y="6461"/>
                    <a:pt x="7108" y="6299"/>
                  </a:cubicBezTo>
                  <a:lnTo>
                    <a:pt x="6906" y="5007"/>
                  </a:lnTo>
                  <a:lnTo>
                    <a:pt x="7552" y="5007"/>
                  </a:lnTo>
                  <a:cubicBezTo>
                    <a:pt x="7996" y="5007"/>
                    <a:pt x="8373" y="4630"/>
                    <a:pt x="8373" y="4172"/>
                  </a:cubicBezTo>
                  <a:lnTo>
                    <a:pt x="8373" y="3810"/>
                  </a:lnTo>
                  <a:cubicBezTo>
                    <a:pt x="8642" y="3756"/>
                    <a:pt x="8844" y="3513"/>
                    <a:pt x="8844" y="3230"/>
                  </a:cubicBezTo>
                  <a:lnTo>
                    <a:pt x="8844" y="579"/>
                  </a:lnTo>
                  <a:cubicBezTo>
                    <a:pt x="8844" y="256"/>
                    <a:pt x="8575" y="0"/>
                    <a:pt x="8252" y="0"/>
                  </a:cubicBezTo>
                  <a:lnTo>
                    <a:pt x="7188" y="0"/>
                  </a:lnTo>
                  <a:cubicBezTo>
                    <a:pt x="6865" y="0"/>
                    <a:pt x="6610" y="256"/>
                    <a:pt x="6610" y="579"/>
                  </a:cubicBezTo>
                  <a:lnTo>
                    <a:pt x="6610" y="1588"/>
                  </a:lnTo>
                  <a:lnTo>
                    <a:pt x="5896" y="1588"/>
                  </a:lnTo>
                  <a:lnTo>
                    <a:pt x="5896" y="579"/>
                  </a:lnTo>
                  <a:cubicBezTo>
                    <a:pt x="5896" y="256"/>
                    <a:pt x="5627" y="0"/>
                    <a:pt x="5304" y="0"/>
                  </a:cubicBezTo>
                  <a:lnTo>
                    <a:pt x="4254" y="0"/>
                  </a:lnTo>
                  <a:cubicBezTo>
                    <a:pt x="3918" y="0"/>
                    <a:pt x="3662" y="256"/>
                    <a:pt x="3662" y="579"/>
                  </a:cubicBezTo>
                  <a:lnTo>
                    <a:pt x="3662" y="1588"/>
                  </a:lnTo>
                  <a:lnTo>
                    <a:pt x="2949" y="1588"/>
                  </a:lnTo>
                  <a:lnTo>
                    <a:pt x="2949" y="579"/>
                  </a:lnTo>
                  <a:cubicBezTo>
                    <a:pt x="2949" y="256"/>
                    <a:pt x="2680" y="0"/>
                    <a:pt x="2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4;p63">
              <a:extLst>
                <a:ext uri="{FF2B5EF4-FFF2-40B4-BE49-F238E27FC236}">
                  <a16:creationId xmlns:a16="http://schemas.microsoft.com/office/drawing/2014/main" id="{D2CB91B1-DBEB-0248-8BCE-A8128DF5E19B}"/>
                </a:ext>
              </a:extLst>
            </p:cNvPr>
            <p:cNvSpPr/>
            <p:nvPr/>
          </p:nvSpPr>
          <p:spPr>
            <a:xfrm>
              <a:off x="6450463" y="1866900"/>
              <a:ext cx="14825" cy="14850"/>
            </a:xfrm>
            <a:custGeom>
              <a:avLst/>
              <a:gdLst/>
              <a:ahLst/>
              <a:cxnLst/>
              <a:rect l="l" t="t" r="r" b="b"/>
              <a:pathLst>
                <a:path w="593" h="594" extrusionOk="0">
                  <a:moveTo>
                    <a:pt x="296" y="1"/>
                  </a:moveTo>
                  <a:cubicBezTo>
                    <a:pt x="228" y="1"/>
                    <a:pt x="148" y="28"/>
                    <a:pt x="94" y="95"/>
                  </a:cubicBezTo>
                  <a:cubicBezTo>
                    <a:pt x="40" y="148"/>
                    <a:pt x="0" y="216"/>
                    <a:pt x="0" y="297"/>
                  </a:cubicBezTo>
                  <a:cubicBezTo>
                    <a:pt x="0" y="378"/>
                    <a:pt x="40" y="445"/>
                    <a:pt x="94" y="512"/>
                  </a:cubicBezTo>
                  <a:cubicBezTo>
                    <a:pt x="148" y="566"/>
                    <a:pt x="228" y="593"/>
                    <a:pt x="296" y="593"/>
                  </a:cubicBezTo>
                  <a:cubicBezTo>
                    <a:pt x="377" y="593"/>
                    <a:pt x="458" y="566"/>
                    <a:pt x="511" y="512"/>
                  </a:cubicBezTo>
                  <a:cubicBezTo>
                    <a:pt x="565" y="445"/>
                    <a:pt x="592" y="378"/>
                    <a:pt x="592" y="297"/>
                  </a:cubicBezTo>
                  <a:cubicBezTo>
                    <a:pt x="592" y="216"/>
                    <a:pt x="565" y="148"/>
                    <a:pt x="511" y="95"/>
                  </a:cubicBezTo>
                  <a:cubicBezTo>
                    <a:pt x="458"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05;p63">
              <a:extLst>
                <a:ext uri="{FF2B5EF4-FFF2-40B4-BE49-F238E27FC236}">
                  <a16:creationId xmlns:a16="http://schemas.microsoft.com/office/drawing/2014/main" id="{EF49339A-81C2-7346-9369-A7B3D3F35143}"/>
                </a:ext>
              </a:extLst>
            </p:cNvPr>
            <p:cNvSpPr/>
            <p:nvPr/>
          </p:nvSpPr>
          <p:spPr>
            <a:xfrm>
              <a:off x="6559463" y="1866900"/>
              <a:ext cx="14850" cy="14850"/>
            </a:xfrm>
            <a:custGeom>
              <a:avLst/>
              <a:gdLst/>
              <a:ahLst/>
              <a:cxnLst/>
              <a:rect l="l" t="t" r="r" b="b"/>
              <a:pathLst>
                <a:path w="594" h="594" extrusionOk="0">
                  <a:moveTo>
                    <a:pt x="297" y="1"/>
                  </a:moveTo>
                  <a:cubicBezTo>
                    <a:pt x="216" y="1"/>
                    <a:pt x="148" y="28"/>
                    <a:pt x="95" y="95"/>
                  </a:cubicBezTo>
                  <a:cubicBezTo>
                    <a:pt x="41" y="148"/>
                    <a:pt x="1" y="216"/>
                    <a:pt x="1" y="297"/>
                  </a:cubicBezTo>
                  <a:cubicBezTo>
                    <a:pt x="1" y="378"/>
                    <a:pt x="41" y="445"/>
                    <a:pt x="95" y="512"/>
                  </a:cubicBezTo>
                  <a:cubicBezTo>
                    <a:pt x="148" y="566"/>
                    <a:pt x="216" y="593"/>
                    <a:pt x="297" y="593"/>
                  </a:cubicBezTo>
                  <a:cubicBezTo>
                    <a:pt x="378" y="593"/>
                    <a:pt x="445" y="566"/>
                    <a:pt x="512" y="512"/>
                  </a:cubicBezTo>
                  <a:cubicBezTo>
                    <a:pt x="566" y="445"/>
                    <a:pt x="593" y="378"/>
                    <a:pt x="593" y="297"/>
                  </a:cubicBezTo>
                  <a:cubicBezTo>
                    <a:pt x="593" y="216"/>
                    <a:pt x="566" y="148"/>
                    <a:pt x="512" y="95"/>
                  </a:cubicBezTo>
                  <a:cubicBezTo>
                    <a:pt x="445" y="28"/>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6;p63">
              <a:extLst>
                <a:ext uri="{FF2B5EF4-FFF2-40B4-BE49-F238E27FC236}">
                  <a16:creationId xmlns:a16="http://schemas.microsoft.com/office/drawing/2014/main" id="{854FFB6E-D902-D047-8061-CDEA37523BE0}"/>
                </a:ext>
              </a:extLst>
            </p:cNvPr>
            <p:cNvSpPr/>
            <p:nvPr/>
          </p:nvSpPr>
          <p:spPr>
            <a:xfrm>
              <a:off x="6458538" y="1631025"/>
              <a:ext cx="177675" cy="112750"/>
            </a:xfrm>
            <a:custGeom>
              <a:avLst/>
              <a:gdLst/>
              <a:ahLst/>
              <a:cxnLst/>
              <a:rect l="l" t="t" r="r" b="b"/>
              <a:pathLst>
                <a:path w="7107" h="4510" extrusionOk="0">
                  <a:moveTo>
                    <a:pt x="5774" y="0"/>
                  </a:moveTo>
                  <a:cubicBezTo>
                    <a:pt x="5612" y="0"/>
                    <a:pt x="5478" y="135"/>
                    <a:pt x="5478" y="296"/>
                  </a:cubicBezTo>
                  <a:cubicBezTo>
                    <a:pt x="5478" y="458"/>
                    <a:pt x="5612" y="592"/>
                    <a:pt x="5774" y="592"/>
                  </a:cubicBezTo>
                  <a:lnTo>
                    <a:pt x="6097" y="592"/>
                  </a:lnTo>
                  <a:lnTo>
                    <a:pt x="3553" y="3137"/>
                  </a:lnTo>
                  <a:lnTo>
                    <a:pt x="2477" y="2060"/>
                  </a:lnTo>
                  <a:cubicBezTo>
                    <a:pt x="2416" y="2006"/>
                    <a:pt x="2342" y="1979"/>
                    <a:pt x="2268" y="1979"/>
                  </a:cubicBezTo>
                  <a:cubicBezTo>
                    <a:pt x="2194" y="1979"/>
                    <a:pt x="2120" y="2006"/>
                    <a:pt x="2059" y="2060"/>
                  </a:cubicBezTo>
                  <a:lnTo>
                    <a:pt x="121" y="4011"/>
                  </a:lnTo>
                  <a:cubicBezTo>
                    <a:pt x="0" y="4119"/>
                    <a:pt x="0" y="4307"/>
                    <a:pt x="121" y="4429"/>
                  </a:cubicBezTo>
                  <a:cubicBezTo>
                    <a:pt x="174" y="4483"/>
                    <a:pt x="255" y="4510"/>
                    <a:pt x="323" y="4510"/>
                  </a:cubicBezTo>
                  <a:cubicBezTo>
                    <a:pt x="404" y="4510"/>
                    <a:pt x="471" y="4483"/>
                    <a:pt x="538" y="4429"/>
                  </a:cubicBezTo>
                  <a:lnTo>
                    <a:pt x="2261" y="2692"/>
                  </a:lnTo>
                  <a:lnTo>
                    <a:pt x="3338" y="3756"/>
                  </a:lnTo>
                  <a:cubicBezTo>
                    <a:pt x="3398" y="3816"/>
                    <a:pt x="3476" y="3846"/>
                    <a:pt x="3551" y="3846"/>
                  </a:cubicBezTo>
                  <a:cubicBezTo>
                    <a:pt x="3627" y="3846"/>
                    <a:pt x="3701" y="3816"/>
                    <a:pt x="3755" y="3756"/>
                  </a:cubicBezTo>
                  <a:lnTo>
                    <a:pt x="6515" y="1010"/>
                  </a:lnTo>
                  <a:lnTo>
                    <a:pt x="6515" y="1333"/>
                  </a:lnTo>
                  <a:cubicBezTo>
                    <a:pt x="6515" y="1495"/>
                    <a:pt x="6649" y="1629"/>
                    <a:pt x="6811" y="1629"/>
                  </a:cubicBezTo>
                  <a:cubicBezTo>
                    <a:pt x="6972" y="1629"/>
                    <a:pt x="7107" y="1495"/>
                    <a:pt x="7107" y="1333"/>
                  </a:cubicBezTo>
                  <a:lnTo>
                    <a:pt x="7107" y="296"/>
                  </a:lnTo>
                  <a:cubicBezTo>
                    <a:pt x="7107" y="135"/>
                    <a:pt x="6972" y="0"/>
                    <a:pt x="6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868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 name="Title 1">
            <a:extLst>
              <a:ext uri="{FF2B5EF4-FFF2-40B4-BE49-F238E27FC236}">
                <a16:creationId xmlns:a16="http://schemas.microsoft.com/office/drawing/2014/main" id="{9118B73C-A350-7B44-A567-66542FEEF47D}"/>
              </a:ext>
            </a:extLst>
          </p:cNvPr>
          <p:cNvSpPr txBox="1">
            <a:spLocks/>
          </p:cNvSpPr>
          <p:nvPr/>
        </p:nvSpPr>
        <p:spPr>
          <a:xfrm>
            <a:off x="609859" y="228600"/>
            <a:ext cx="3708400" cy="143086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1pPr>
            <a:lvl2pPr marR="0" lvl="1"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2pPr>
            <a:lvl3pPr marR="0" lvl="2"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3pPr>
            <a:lvl4pPr marR="0" lvl="3"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4pPr>
            <a:lvl5pPr marR="0" lvl="4"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5pPr>
            <a:lvl6pPr marR="0" lvl="5"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6pPr>
            <a:lvl7pPr marR="0" lvl="6"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7pPr>
            <a:lvl8pPr marR="0" lvl="7"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8pPr>
            <a:lvl9pPr marR="0" lvl="8"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9pPr>
          </a:lstStyle>
          <a:p>
            <a:r>
              <a:rPr lang="en-IN" dirty="0"/>
              <a:t>Challenges</a:t>
            </a:r>
          </a:p>
        </p:txBody>
      </p:sp>
      <p:grpSp>
        <p:nvGrpSpPr>
          <p:cNvPr id="7" name="Google Shape;2607;p63">
            <a:extLst>
              <a:ext uri="{FF2B5EF4-FFF2-40B4-BE49-F238E27FC236}">
                <a16:creationId xmlns:a16="http://schemas.microsoft.com/office/drawing/2014/main" id="{BB5C85FF-C3B5-2945-9CFE-8DAA44B40D93}"/>
              </a:ext>
            </a:extLst>
          </p:cNvPr>
          <p:cNvGrpSpPr/>
          <p:nvPr/>
        </p:nvGrpSpPr>
        <p:grpSpPr>
          <a:xfrm>
            <a:off x="3563201" y="474133"/>
            <a:ext cx="424592" cy="353558"/>
            <a:chOff x="7010413" y="1611175"/>
            <a:chExt cx="376900" cy="337200"/>
          </a:xfrm>
        </p:grpSpPr>
        <p:sp>
          <p:nvSpPr>
            <p:cNvPr id="8" name="Google Shape;2608;p63">
              <a:extLst>
                <a:ext uri="{FF2B5EF4-FFF2-40B4-BE49-F238E27FC236}">
                  <a16:creationId xmlns:a16="http://schemas.microsoft.com/office/drawing/2014/main" id="{30268C47-E866-524B-9505-7E85B47C8951}"/>
                </a:ext>
              </a:extLst>
            </p:cNvPr>
            <p:cNvSpPr/>
            <p:nvPr/>
          </p:nvSpPr>
          <p:spPr>
            <a:xfrm>
              <a:off x="7171538" y="1913000"/>
              <a:ext cx="54225" cy="14825"/>
            </a:xfrm>
            <a:custGeom>
              <a:avLst/>
              <a:gdLst/>
              <a:ahLst/>
              <a:cxnLst/>
              <a:rect l="l" t="t" r="r" b="b"/>
              <a:pathLst>
                <a:path w="2169" h="593" extrusionOk="0">
                  <a:moveTo>
                    <a:pt x="297" y="0"/>
                  </a:moveTo>
                  <a:cubicBezTo>
                    <a:pt x="135" y="0"/>
                    <a:pt x="1" y="135"/>
                    <a:pt x="1" y="297"/>
                  </a:cubicBezTo>
                  <a:cubicBezTo>
                    <a:pt x="1" y="458"/>
                    <a:pt x="135" y="593"/>
                    <a:pt x="297" y="593"/>
                  </a:cubicBezTo>
                  <a:lnTo>
                    <a:pt x="1872" y="593"/>
                  </a:lnTo>
                  <a:cubicBezTo>
                    <a:pt x="2033" y="593"/>
                    <a:pt x="2168" y="458"/>
                    <a:pt x="2168" y="297"/>
                  </a:cubicBezTo>
                  <a:cubicBezTo>
                    <a:pt x="2168" y="135"/>
                    <a:pt x="2033" y="0"/>
                    <a:pt x="18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9;p63">
              <a:extLst>
                <a:ext uri="{FF2B5EF4-FFF2-40B4-BE49-F238E27FC236}">
                  <a16:creationId xmlns:a16="http://schemas.microsoft.com/office/drawing/2014/main" id="{E0FDC60F-60C5-7341-8A3C-D083C1B7D763}"/>
                </a:ext>
              </a:extLst>
            </p:cNvPr>
            <p:cNvSpPr/>
            <p:nvPr/>
          </p:nvSpPr>
          <p:spPr>
            <a:xfrm>
              <a:off x="7282263" y="1933525"/>
              <a:ext cx="14825" cy="14850"/>
            </a:xfrm>
            <a:custGeom>
              <a:avLst/>
              <a:gdLst/>
              <a:ahLst/>
              <a:cxnLst/>
              <a:rect l="l" t="t" r="r" b="b"/>
              <a:pathLst>
                <a:path w="593" h="594" extrusionOk="0">
                  <a:moveTo>
                    <a:pt x="296" y="1"/>
                  </a:moveTo>
                  <a:cubicBezTo>
                    <a:pt x="135" y="1"/>
                    <a:pt x="0" y="136"/>
                    <a:pt x="0" y="297"/>
                  </a:cubicBezTo>
                  <a:cubicBezTo>
                    <a:pt x="0" y="459"/>
                    <a:pt x="135" y="593"/>
                    <a:pt x="296" y="593"/>
                  </a:cubicBezTo>
                  <a:cubicBezTo>
                    <a:pt x="458" y="593"/>
                    <a:pt x="593" y="459"/>
                    <a:pt x="593" y="297"/>
                  </a:cubicBezTo>
                  <a:cubicBezTo>
                    <a:pt x="593" y="136"/>
                    <a:pt x="458"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0;p63">
              <a:extLst>
                <a:ext uri="{FF2B5EF4-FFF2-40B4-BE49-F238E27FC236}">
                  <a16:creationId xmlns:a16="http://schemas.microsoft.com/office/drawing/2014/main" id="{6A7BADA1-4044-A44F-842A-A84F06412DF7}"/>
                </a:ext>
              </a:extLst>
            </p:cNvPr>
            <p:cNvSpPr/>
            <p:nvPr/>
          </p:nvSpPr>
          <p:spPr>
            <a:xfrm>
              <a:off x="7010413" y="1611175"/>
              <a:ext cx="376900" cy="337200"/>
            </a:xfrm>
            <a:custGeom>
              <a:avLst/>
              <a:gdLst/>
              <a:ahLst/>
              <a:cxnLst/>
              <a:rect l="l" t="t" r="r" b="b"/>
              <a:pathLst>
                <a:path w="15076" h="13488" extrusionOk="0">
                  <a:moveTo>
                    <a:pt x="3998" y="9651"/>
                  </a:moveTo>
                  <a:lnTo>
                    <a:pt x="3998" y="11253"/>
                  </a:lnTo>
                  <a:lnTo>
                    <a:pt x="2935" y="11253"/>
                  </a:lnTo>
                  <a:lnTo>
                    <a:pt x="2935" y="9651"/>
                  </a:lnTo>
                  <a:close/>
                  <a:moveTo>
                    <a:pt x="6704" y="7820"/>
                  </a:moveTo>
                  <a:lnTo>
                    <a:pt x="6704" y="11253"/>
                  </a:lnTo>
                  <a:lnTo>
                    <a:pt x="5654" y="11253"/>
                  </a:lnTo>
                  <a:lnTo>
                    <a:pt x="5654" y="7820"/>
                  </a:lnTo>
                  <a:close/>
                  <a:moveTo>
                    <a:pt x="9423" y="5411"/>
                  </a:moveTo>
                  <a:lnTo>
                    <a:pt x="9423" y="11253"/>
                  </a:lnTo>
                  <a:lnTo>
                    <a:pt x="8359" y="11253"/>
                  </a:lnTo>
                  <a:lnTo>
                    <a:pt x="8359" y="5411"/>
                  </a:lnTo>
                  <a:close/>
                  <a:moveTo>
                    <a:pt x="12128" y="579"/>
                  </a:moveTo>
                  <a:lnTo>
                    <a:pt x="12128" y="11253"/>
                  </a:lnTo>
                  <a:lnTo>
                    <a:pt x="11065" y="11253"/>
                  </a:lnTo>
                  <a:lnTo>
                    <a:pt x="11065" y="579"/>
                  </a:lnTo>
                  <a:close/>
                  <a:moveTo>
                    <a:pt x="13420" y="3298"/>
                  </a:moveTo>
                  <a:cubicBezTo>
                    <a:pt x="13649" y="3298"/>
                    <a:pt x="13837" y="3500"/>
                    <a:pt x="13837" y="3755"/>
                  </a:cubicBezTo>
                  <a:lnTo>
                    <a:pt x="13837" y="11253"/>
                  </a:lnTo>
                  <a:lnTo>
                    <a:pt x="12720" y="11253"/>
                  </a:lnTo>
                  <a:lnTo>
                    <a:pt x="12720" y="3298"/>
                  </a:lnTo>
                  <a:close/>
                  <a:moveTo>
                    <a:pt x="10769" y="1"/>
                  </a:moveTo>
                  <a:cubicBezTo>
                    <a:pt x="10607" y="1"/>
                    <a:pt x="10473" y="121"/>
                    <a:pt x="10473" y="297"/>
                  </a:cubicBezTo>
                  <a:lnTo>
                    <a:pt x="10473" y="2706"/>
                  </a:lnTo>
                  <a:lnTo>
                    <a:pt x="8884" y="2706"/>
                  </a:lnTo>
                  <a:cubicBezTo>
                    <a:pt x="8723" y="2706"/>
                    <a:pt x="8588" y="2840"/>
                    <a:pt x="8588" y="3002"/>
                  </a:cubicBezTo>
                  <a:cubicBezTo>
                    <a:pt x="8588" y="3163"/>
                    <a:pt x="8723" y="3298"/>
                    <a:pt x="8884" y="3298"/>
                  </a:cubicBezTo>
                  <a:lnTo>
                    <a:pt x="10473" y="3298"/>
                  </a:lnTo>
                  <a:lnTo>
                    <a:pt x="10473" y="11253"/>
                  </a:lnTo>
                  <a:lnTo>
                    <a:pt x="10001" y="11253"/>
                  </a:lnTo>
                  <a:lnTo>
                    <a:pt x="10001" y="5115"/>
                  </a:lnTo>
                  <a:cubicBezTo>
                    <a:pt x="10001" y="4954"/>
                    <a:pt x="9880" y="4819"/>
                    <a:pt x="9719" y="4819"/>
                  </a:cubicBezTo>
                  <a:lnTo>
                    <a:pt x="8063" y="4819"/>
                  </a:lnTo>
                  <a:cubicBezTo>
                    <a:pt x="7901" y="4819"/>
                    <a:pt x="7767" y="4954"/>
                    <a:pt x="7767" y="5115"/>
                  </a:cubicBezTo>
                  <a:lnTo>
                    <a:pt x="7767" y="11253"/>
                  </a:lnTo>
                  <a:lnTo>
                    <a:pt x="7296" y="11253"/>
                  </a:lnTo>
                  <a:lnTo>
                    <a:pt x="7296" y="7524"/>
                  </a:lnTo>
                  <a:cubicBezTo>
                    <a:pt x="7296" y="7363"/>
                    <a:pt x="7161" y="7242"/>
                    <a:pt x="7000" y="7242"/>
                  </a:cubicBezTo>
                  <a:lnTo>
                    <a:pt x="5358" y="7242"/>
                  </a:lnTo>
                  <a:cubicBezTo>
                    <a:pt x="5196" y="7242"/>
                    <a:pt x="5062" y="7363"/>
                    <a:pt x="5062" y="7524"/>
                  </a:cubicBezTo>
                  <a:lnTo>
                    <a:pt x="5062" y="11253"/>
                  </a:lnTo>
                  <a:lnTo>
                    <a:pt x="4590" y="11253"/>
                  </a:lnTo>
                  <a:lnTo>
                    <a:pt x="4590" y="9355"/>
                  </a:lnTo>
                  <a:cubicBezTo>
                    <a:pt x="4590" y="9193"/>
                    <a:pt x="4456" y="9058"/>
                    <a:pt x="4294" y="9058"/>
                  </a:cubicBezTo>
                  <a:lnTo>
                    <a:pt x="2639" y="9058"/>
                  </a:lnTo>
                  <a:cubicBezTo>
                    <a:pt x="2477" y="9058"/>
                    <a:pt x="2356" y="9193"/>
                    <a:pt x="2356" y="9355"/>
                  </a:cubicBezTo>
                  <a:lnTo>
                    <a:pt x="2356" y="11253"/>
                  </a:lnTo>
                  <a:lnTo>
                    <a:pt x="1239" y="11253"/>
                  </a:lnTo>
                  <a:lnTo>
                    <a:pt x="1239" y="8211"/>
                  </a:lnTo>
                  <a:cubicBezTo>
                    <a:pt x="1239" y="8050"/>
                    <a:pt x="1105" y="7915"/>
                    <a:pt x="943" y="7915"/>
                  </a:cubicBezTo>
                  <a:cubicBezTo>
                    <a:pt x="782" y="7915"/>
                    <a:pt x="647" y="8050"/>
                    <a:pt x="647" y="8211"/>
                  </a:cubicBezTo>
                  <a:lnTo>
                    <a:pt x="647" y="11253"/>
                  </a:lnTo>
                  <a:lnTo>
                    <a:pt x="297" y="11253"/>
                  </a:lnTo>
                  <a:cubicBezTo>
                    <a:pt x="122" y="11253"/>
                    <a:pt x="1" y="11373"/>
                    <a:pt x="1" y="11549"/>
                  </a:cubicBezTo>
                  <a:lnTo>
                    <a:pt x="1" y="12046"/>
                  </a:lnTo>
                  <a:cubicBezTo>
                    <a:pt x="1" y="12841"/>
                    <a:pt x="647" y="13487"/>
                    <a:pt x="1441" y="13487"/>
                  </a:cubicBezTo>
                  <a:lnTo>
                    <a:pt x="9893" y="13487"/>
                  </a:lnTo>
                  <a:cubicBezTo>
                    <a:pt x="10055" y="13487"/>
                    <a:pt x="10189" y="13353"/>
                    <a:pt x="10189" y="13191"/>
                  </a:cubicBezTo>
                  <a:cubicBezTo>
                    <a:pt x="10189" y="13030"/>
                    <a:pt x="10055" y="12895"/>
                    <a:pt x="9893" y="12895"/>
                  </a:cubicBezTo>
                  <a:lnTo>
                    <a:pt x="1441" y="12895"/>
                  </a:lnTo>
                  <a:cubicBezTo>
                    <a:pt x="970" y="12895"/>
                    <a:pt x="579" y="12518"/>
                    <a:pt x="579" y="12046"/>
                  </a:cubicBezTo>
                  <a:lnTo>
                    <a:pt x="579" y="11831"/>
                  </a:lnTo>
                  <a:lnTo>
                    <a:pt x="14484" y="11831"/>
                  </a:lnTo>
                  <a:lnTo>
                    <a:pt x="14484" y="12046"/>
                  </a:lnTo>
                  <a:cubicBezTo>
                    <a:pt x="14484" y="12518"/>
                    <a:pt x="14107" y="12895"/>
                    <a:pt x="13635" y="12895"/>
                  </a:cubicBezTo>
                  <a:lnTo>
                    <a:pt x="12438" y="12895"/>
                  </a:lnTo>
                  <a:cubicBezTo>
                    <a:pt x="12276" y="12895"/>
                    <a:pt x="12142" y="13030"/>
                    <a:pt x="12142" y="13191"/>
                  </a:cubicBezTo>
                  <a:cubicBezTo>
                    <a:pt x="12142" y="13353"/>
                    <a:pt x="12276" y="13487"/>
                    <a:pt x="12438" y="13487"/>
                  </a:cubicBezTo>
                  <a:lnTo>
                    <a:pt x="13635" y="13487"/>
                  </a:lnTo>
                  <a:cubicBezTo>
                    <a:pt x="14430" y="13487"/>
                    <a:pt x="15076" y="12841"/>
                    <a:pt x="15076" y="12046"/>
                  </a:cubicBezTo>
                  <a:lnTo>
                    <a:pt x="15076" y="11549"/>
                  </a:lnTo>
                  <a:cubicBezTo>
                    <a:pt x="15076" y="11373"/>
                    <a:pt x="14941" y="11253"/>
                    <a:pt x="14780" y="11253"/>
                  </a:cubicBezTo>
                  <a:lnTo>
                    <a:pt x="14430" y="11253"/>
                  </a:lnTo>
                  <a:lnTo>
                    <a:pt x="14430" y="3755"/>
                  </a:lnTo>
                  <a:cubicBezTo>
                    <a:pt x="14430" y="3177"/>
                    <a:pt x="13972" y="2706"/>
                    <a:pt x="13420" y="2706"/>
                  </a:cubicBezTo>
                  <a:lnTo>
                    <a:pt x="12720" y="2706"/>
                  </a:lnTo>
                  <a:lnTo>
                    <a:pt x="12720" y="297"/>
                  </a:lnTo>
                  <a:cubicBezTo>
                    <a:pt x="12720" y="121"/>
                    <a:pt x="12585" y="1"/>
                    <a:pt x="124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611;p63">
              <a:extLst>
                <a:ext uri="{FF2B5EF4-FFF2-40B4-BE49-F238E27FC236}">
                  <a16:creationId xmlns:a16="http://schemas.microsoft.com/office/drawing/2014/main" id="{215486F5-9C50-534A-819D-E1A528C8A34F}"/>
                </a:ext>
              </a:extLst>
            </p:cNvPr>
            <p:cNvSpPr/>
            <p:nvPr/>
          </p:nvSpPr>
          <p:spPr>
            <a:xfrm>
              <a:off x="7026513" y="1611175"/>
              <a:ext cx="179725" cy="153125"/>
            </a:xfrm>
            <a:custGeom>
              <a:avLst/>
              <a:gdLst/>
              <a:ahLst/>
              <a:cxnLst/>
              <a:rect l="l" t="t" r="r" b="b"/>
              <a:pathLst>
                <a:path w="7189" h="6125" extrusionOk="0">
                  <a:moveTo>
                    <a:pt x="4416" y="579"/>
                  </a:moveTo>
                  <a:cubicBezTo>
                    <a:pt x="5613" y="579"/>
                    <a:pt x="6596" y="1562"/>
                    <a:pt x="6596" y="2759"/>
                  </a:cubicBezTo>
                  <a:cubicBezTo>
                    <a:pt x="6596" y="3971"/>
                    <a:pt x="5613" y="4940"/>
                    <a:pt x="4416" y="4940"/>
                  </a:cubicBezTo>
                  <a:cubicBezTo>
                    <a:pt x="3217" y="4940"/>
                    <a:pt x="2235" y="3971"/>
                    <a:pt x="2235" y="2759"/>
                  </a:cubicBezTo>
                  <a:cubicBezTo>
                    <a:pt x="2235" y="1562"/>
                    <a:pt x="3217" y="579"/>
                    <a:pt x="4416" y="579"/>
                  </a:cubicBezTo>
                  <a:close/>
                  <a:moveTo>
                    <a:pt x="4416" y="1"/>
                  </a:moveTo>
                  <a:cubicBezTo>
                    <a:pt x="2908" y="1"/>
                    <a:pt x="1670" y="1212"/>
                    <a:pt x="1643" y="2706"/>
                  </a:cubicBezTo>
                  <a:lnTo>
                    <a:pt x="1010" y="2706"/>
                  </a:lnTo>
                  <a:cubicBezTo>
                    <a:pt x="459" y="2706"/>
                    <a:pt x="1" y="3177"/>
                    <a:pt x="1" y="3755"/>
                  </a:cubicBezTo>
                  <a:lnTo>
                    <a:pt x="1" y="5828"/>
                  </a:lnTo>
                  <a:cubicBezTo>
                    <a:pt x="1" y="5990"/>
                    <a:pt x="136" y="6124"/>
                    <a:pt x="297" y="6124"/>
                  </a:cubicBezTo>
                  <a:cubicBezTo>
                    <a:pt x="459" y="6124"/>
                    <a:pt x="593" y="5990"/>
                    <a:pt x="593" y="5828"/>
                  </a:cubicBezTo>
                  <a:lnTo>
                    <a:pt x="593" y="3755"/>
                  </a:lnTo>
                  <a:cubicBezTo>
                    <a:pt x="593" y="3500"/>
                    <a:pt x="782" y="3298"/>
                    <a:pt x="1010" y="3298"/>
                  </a:cubicBezTo>
                  <a:lnTo>
                    <a:pt x="1697" y="3298"/>
                  </a:lnTo>
                  <a:cubicBezTo>
                    <a:pt x="1939" y="4563"/>
                    <a:pt x="3070" y="5532"/>
                    <a:pt x="4416" y="5532"/>
                  </a:cubicBezTo>
                  <a:cubicBezTo>
                    <a:pt x="5936" y="5532"/>
                    <a:pt x="7188" y="4294"/>
                    <a:pt x="7188" y="2759"/>
                  </a:cubicBezTo>
                  <a:cubicBezTo>
                    <a:pt x="7188" y="1239"/>
                    <a:pt x="5936" y="1"/>
                    <a:pt x="4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12;p63">
              <a:extLst>
                <a:ext uri="{FF2B5EF4-FFF2-40B4-BE49-F238E27FC236}">
                  <a16:creationId xmlns:a16="http://schemas.microsoft.com/office/drawing/2014/main" id="{1F93FD08-8C59-6F41-AD92-0EEFCC06276B}"/>
                </a:ext>
              </a:extLst>
            </p:cNvPr>
            <p:cNvSpPr/>
            <p:nvPr/>
          </p:nvSpPr>
          <p:spPr>
            <a:xfrm>
              <a:off x="7026513" y="1778400"/>
              <a:ext cx="14850" cy="14825"/>
            </a:xfrm>
            <a:custGeom>
              <a:avLst/>
              <a:gdLst/>
              <a:ahLst/>
              <a:cxnLst/>
              <a:rect l="l" t="t" r="r" b="b"/>
              <a:pathLst>
                <a:path w="594" h="593" extrusionOk="0">
                  <a:moveTo>
                    <a:pt x="297" y="1"/>
                  </a:moveTo>
                  <a:cubicBezTo>
                    <a:pt x="216" y="1"/>
                    <a:pt x="136" y="41"/>
                    <a:pt x="82" y="95"/>
                  </a:cubicBezTo>
                  <a:cubicBezTo>
                    <a:pt x="28" y="149"/>
                    <a:pt x="1" y="216"/>
                    <a:pt x="1" y="297"/>
                  </a:cubicBezTo>
                  <a:cubicBezTo>
                    <a:pt x="1" y="377"/>
                    <a:pt x="28" y="445"/>
                    <a:pt x="82" y="512"/>
                  </a:cubicBezTo>
                  <a:cubicBezTo>
                    <a:pt x="136" y="566"/>
                    <a:pt x="216" y="593"/>
                    <a:pt x="297" y="593"/>
                  </a:cubicBezTo>
                  <a:cubicBezTo>
                    <a:pt x="364" y="593"/>
                    <a:pt x="445" y="566"/>
                    <a:pt x="498" y="512"/>
                  </a:cubicBezTo>
                  <a:cubicBezTo>
                    <a:pt x="552" y="445"/>
                    <a:pt x="593" y="377"/>
                    <a:pt x="593" y="297"/>
                  </a:cubicBezTo>
                  <a:cubicBezTo>
                    <a:pt x="593" y="216"/>
                    <a:pt x="552" y="149"/>
                    <a:pt x="498" y="95"/>
                  </a:cubicBezTo>
                  <a:cubicBezTo>
                    <a:pt x="445" y="41"/>
                    <a:pt x="364"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63">
              <a:extLst>
                <a:ext uri="{FF2B5EF4-FFF2-40B4-BE49-F238E27FC236}">
                  <a16:creationId xmlns:a16="http://schemas.microsoft.com/office/drawing/2014/main" id="{F3630B1D-4EFB-454C-B60E-53D795DA52A9}"/>
                </a:ext>
              </a:extLst>
            </p:cNvPr>
            <p:cNvSpPr/>
            <p:nvPr/>
          </p:nvSpPr>
          <p:spPr>
            <a:xfrm>
              <a:off x="7114688" y="1640800"/>
              <a:ext cx="44100" cy="79425"/>
            </a:xfrm>
            <a:custGeom>
              <a:avLst/>
              <a:gdLst/>
              <a:ahLst/>
              <a:cxnLst/>
              <a:rect l="l" t="t" r="r" b="b"/>
              <a:pathLst>
                <a:path w="1764" h="3177" extrusionOk="0">
                  <a:moveTo>
                    <a:pt x="889" y="0"/>
                  </a:moveTo>
                  <a:cubicBezTo>
                    <a:pt x="727" y="0"/>
                    <a:pt x="593" y="121"/>
                    <a:pt x="593" y="282"/>
                  </a:cubicBezTo>
                  <a:cubicBezTo>
                    <a:pt x="256" y="404"/>
                    <a:pt x="0" y="713"/>
                    <a:pt x="0" y="1063"/>
                  </a:cubicBezTo>
                  <a:cubicBezTo>
                    <a:pt x="0" y="1521"/>
                    <a:pt x="404" y="1897"/>
                    <a:pt x="889" y="1897"/>
                  </a:cubicBezTo>
                  <a:cubicBezTo>
                    <a:pt x="1050" y="1897"/>
                    <a:pt x="1185" y="2005"/>
                    <a:pt x="1185" y="2127"/>
                  </a:cubicBezTo>
                  <a:cubicBezTo>
                    <a:pt x="1185" y="2261"/>
                    <a:pt x="1050" y="2369"/>
                    <a:pt x="889" y="2369"/>
                  </a:cubicBezTo>
                  <a:cubicBezTo>
                    <a:pt x="727" y="2369"/>
                    <a:pt x="593" y="2261"/>
                    <a:pt x="593" y="2127"/>
                  </a:cubicBezTo>
                  <a:cubicBezTo>
                    <a:pt x="593" y="1965"/>
                    <a:pt x="458" y="1844"/>
                    <a:pt x="297" y="1844"/>
                  </a:cubicBezTo>
                  <a:cubicBezTo>
                    <a:pt x="135" y="1844"/>
                    <a:pt x="0" y="1965"/>
                    <a:pt x="0" y="2127"/>
                  </a:cubicBezTo>
                  <a:cubicBezTo>
                    <a:pt x="0" y="2490"/>
                    <a:pt x="256" y="2800"/>
                    <a:pt x="593" y="2907"/>
                  </a:cubicBezTo>
                  <a:cubicBezTo>
                    <a:pt x="606" y="3069"/>
                    <a:pt x="727" y="3177"/>
                    <a:pt x="889" y="3177"/>
                  </a:cubicBezTo>
                  <a:cubicBezTo>
                    <a:pt x="1036" y="3177"/>
                    <a:pt x="1171" y="3069"/>
                    <a:pt x="1185" y="2907"/>
                  </a:cubicBezTo>
                  <a:cubicBezTo>
                    <a:pt x="1521" y="2800"/>
                    <a:pt x="1763" y="2490"/>
                    <a:pt x="1763" y="2127"/>
                  </a:cubicBezTo>
                  <a:cubicBezTo>
                    <a:pt x="1763" y="1682"/>
                    <a:pt x="1373" y="1305"/>
                    <a:pt x="889" y="1305"/>
                  </a:cubicBezTo>
                  <a:cubicBezTo>
                    <a:pt x="727" y="1305"/>
                    <a:pt x="593" y="1197"/>
                    <a:pt x="593" y="1063"/>
                  </a:cubicBezTo>
                  <a:cubicBezTo>
                    <a:pt x="593" y="928"/>
                    <a:pt x="727" y="835"/>
                    <a:pt x="889" y="835"/>
                  </a:cubicBezTo>
                  <a:cubicBezTo>
                    <a:pt x="1050" y="835"/>
                    <a:pt x="1185" y="928"/>
                    <a:pt x="1185" y="1063"/>
                  </a:cubicBezTo>
                  <a:cubicBezTo>
                    <a:pt x="1185" y="1224"/>
                    <a:pt x="1305" y="1359"/>
                    <a:pt x="1467" y="1359"/>
                  </a:cubicBezTo>
                  <a:cubicBezTo>
                    <a:pt x="1642" y="1359"/>
                    <a:pt x="1763" y="1224"/>
                    <a:pt x="1763" y="1063"/>
                  </a:cubicBezTo>
                  <a:cubicBezTo>
                    <a:pt x="1763" y="713"/>
                    <a:pt x="1521" y="404"/>
                    <a:pt x="1185" y="282"/>
                  </a:cubicBezTo>
                  <a:cubicBezTo>
                    <a:pt x="1171" y="121"/>
                    <a:pt x="1050" y="0"/>
                    <a:pt x="8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Content Placeholder 2">
            <a:extLst>
              <a:ext uri="{FF2B5EF4-FFF2-40B4-BE49-F238E27FC236}">
                <a16:creationId xmlns:a16="http://schemas.microsoft.com/office/drawing/2014/main" id="{369EF94E-4AA5-1F40-907C-8C205ACED4DC}"/>
              </a:ext>
            </a:extLst>
          </p:cNvPr>
          <p:cNvSpPr txBox="1">
            <a:spLocks/>
          </p:cNvSpPr>
          <p:nvPr/>
        </p:nvSpPr>
        <p:spPr>
          <a:xfrm>
            <a:off x="211846" y="634686"/>
            <a:ext cx="8322295" cy="358909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30200" algn="ctr"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469900" indent="-342900" algn="just">
              <a:buFont typeface="Arial" panose="020B0604020202020204" pitchFamily="34" charset="0"/>
              <a:buChar char="•"/>
            </a:pPr>
            <a:r>
              <a:rPr lang="en-IN" sz="1600" dirty="0">
                <a:latin typeface="Lava Telugu Regular" pitchFamily="2" charset="77"/>
                <a:cs typeface="Lava Telugu Regular" pitchFamily="2" charset="77"/>
              </a:rPr>
              <a:t>All the things and processes our team went through in building this model was very much new to the team.</a:t>
            </a:r>
          </a:p>
          <a:p>
            <a:pPr marL="469900" indent="-342900" algn="just">
              <a:buFont typeface="Arial" panose="020B0604020202020204" pitchFamily="34" charset="0"/>
              <a:buChar char="•"/>
            </a:pPr>
            <a:r>
              <a:rPr lang="en-IN" sz="1600" dirty="0">
                <a:latin typeface="Lava Telugu Regular" pitchFamily="2" charset="77"/>
                <a:cs typeface="Lava Telugu Regular" pitchFamily="2" charset="77"/>
              </a:rPr>
              <a:t>A lot of brain-storming was involved in making the project. Relying completely on internet for our understanding of codes and how to model works. </a:t>
            </a:r>
          </a:p>
          <a:p>
            <a:pPr marL="469900" indent="-342900" algn="just">
              <a:buFont typeface="Arial" panose="020B0604020202020204" pitchFamily="34" charset="0"/>
              <a:buChar char="•"/>
            </a:pPr>
            <a:r>
              <a:rPr lang="en-IN" sz="1600" dirty="0">
                <a:latin typeface="Lava Telugu Regular" pitchFamily="2" charset="77"/>
                <a:cs typeface="Lava Telugu Regular" pitchFamily="2" charset="77"/>
              </a:rPr>
              <a:t>Connecting model to Google spreadsheet was a bit of a task.</a:t>
            </a:r>
          </a:p>
          <a:p>
            <a:pPr marL="469900" indent="-342900" algn="just">
              <a:buFont typeface="Arial" panose="020B0604020202020204" pitchFamily="34" charset="0"/>
              <a:buChar char="•"/>
            </a:pPr>
            <a:r>
              <a:rPr lang="en-IN" sz="1600" dirty="0">
                <a:latin typeface="Lava Telugu Regular" pitchFamily="2" charset="77"/>
                <a:cs typeface="Lava Telugu Regular" pitchFamily="2" charset="77"/>
              </a:rPr>
              <a:t>All team members are working-professionals, therefore, it was tough to manage the time for meetings and discussions regarding the project.</a:t>
            </a:r>
          </a:p>
        </p:txBody>
      </p:sp>
      <p:sp>
        <p:nvSpPr>
          <p:cNvPr id="20" name="TextBox 19">
            <a:extLst>
              <a:ext uri="{FF2B5EF4-FFF2-40B4-BE49-F238E27FC236}">
                <a16:creationId xmlns:a16="http://schemas.microsoft.com/office/drawing/2014/main" id="{0B0A489A-1185-354B-9697-F5810EBA9967}"/>
              </a:ext>
            </a:extLst>
          </p:cNvPr>
          <p:cNvSpPr txBox="1"/>
          <p:nvPr/>
        </p:nvSpPr>
        <p:spPr>
          <a:xfrm>
            <a:off x="1129967" y="3991001"/>
            <a:ext cx="6641562" cy="338554"/>
          </a:xfrm>
          <a:prstGeom prst="rect">
            <a:avLst/>
          </a:prstGeom>
          <a:noFill/>
          <a:ln>
            <a:solidFill>
              <a:schemeClr val="bg2"/>
            </a:solidFill>
          </a:ln>
        </p:spPr>
        <p:txBody>
          <a:bodyPr wrap="none" rtlCol="0">
            <a:spAutoFit/>
          </a:bodyPr>
          <a:lstStyle/>
          <a:p>
            <a:r>
              <a:rPr lang="en-US" sz="1600" dirty="0">
                <a:solidFill>
                  <a:schemeClr val="tx1"/>
                </a:solidFill>
                <a:latin typeface="Arial" panose="020B0604020202020204" pitchFamily="34" charset="0"/>
                <a:cs typeface="Arial" panose="020B0604020202020204" pitchFamily="34" charset="0"/>
              </a:rPr>
              <a:t>★No Challenge was so big that we cannot overcome it by Team Efforts</a:t>
            </a:r>
          </a:p>
        </p:txBody>
      </p:sp>
    </p:spTree>
    <p:extLst>
      <p:ext uri="{BB962C8B-B14F-4D97-AF65-F5344CB8AC3E}">
        <p14:creationId xmlns:p14="http://schemas.microsoft.com/office/powerpoint/2010/main" val="150183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 name="Title 1">
            <a:extLst>
              <a:ext uri="{FF2B5EF4-FFF2-40B4-BE49-F238E27FC236}">
                <a16:creationId xmlns:a16="http://schemas.microsoft.com/office/drawing/2014/main" id="{9118B73C-A350-7B44-A567-66542FEEF47D}"/>
              </a:ext>
            </a:extLst>
          </p:cNvPr>
          <p:cNvSpPr txBox="1">
            <a:spLocks/>
          </p:cNvSpPr>
          <p:nvPr/>
        </p:nvSpPr>
        <p:spPr>
          <a:xfrm>
            <a:off x="565235" y="282477"/>
            <a:ext cx="3708400" cy="1430867"/>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R="0" lvl="0"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1pPr>
            <a:lvl2pPr marR="0" lvl="1"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2pPr>
            <a:lvl3pPr marR="0" lvl="2"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3pPr>
            <a:lvl4pPr marR="0" lvl="3"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4pPr>
            <a:lvl5pPr marR="0" lvl="4"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5pPr>
            <a:lvl6pPr marR="0" lvl="5"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6pPr>
            <a:lvl7pPr marR="0" lvl="6"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7pPr>
            <a:lvl8pPr marR="0" lvl="7"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8pPr>
            <a:lvl9pPr marR="0" lvl="8"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9pPr>
          </a:lstStyle>
          <a:p>
            <a:r>
              <a:rPr lang="en-IN" sz="3600" dirty="0"/>
              <a:t>Future scope</a:t>
            </a:r>
          </a:p>
        </p:txBody>
      </p:sp>
      <p:sp>
        <p:nvSpPr>
          <p:cNvPr id="26" name="Content Placeholder 2">
            <a:extLst>
              <a:ext uri="{FF2B5EF4-FFF2-40B4-BE49-F238E27FC236}">
                <a16:creationId xmlns:a16="http://schemas.microsoft.com/office/drawing/2014/main" id="{3F7BAC2C-E134-D345-94E6-CF3B3D68624E}"/>
              </a:ext>
            </a:extLst>
          </p:cNvPr>
          <p:cNvSpPr txBox="1">
            <a:spLocks/>
          </p:cNvSpPr>
          <p:nvPr/>
        </p:nvSpPr>
        <p:spPr>
          <a:xfrm>
            <a:off x="91888" y="725201"/>
            <a:ext cx="7988625" cy="41358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ctr"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469900" indent="-342900" algn="just">
              <a:buFont typeface="Arial" panose="020B0604020202020204" pitchFamily="34" charset="0"/>
              <a:buChar char="•"/>
            </a:pPr>
            <a:r>
              <a:rPr lang="en-IN" sz="1800" dirty="0">
                <a:latin typeface="Lava Telugu Regular" pitchFamily="2" charset="77"/>
                <a:cs typeface="Lava Telugu Regular" pitchFamily="2" charset="77"/>
              </a:rPr>
              <a:t>We can make a user-friendly frontend which derives its data from the spreadsheet and show the output at the frontend. The frontend could also be set to display the graphs.</a:t>
            </a:r>
          </a:p>
          <a:p>
            <a:pPr marL="469900" indent="-342900" algn="just">
              <a:buFont typeface="Wingdings" pitchFamily="2" charset="2"/>
              <a:buChar char="§"/>
            </a:pPr>
            <a:r>
              <a:rPr lang="en-IN" sz="1800" dirty="0">
                <a:latin typeface="Lava Telugu Regular" pitchFamily="2" charset="77"/>
                <a:cs typeface="Lava Telugu Regular" pitchFamily="2" charset="77"/>
              </a:rPr>
              <a:t>Increasing the Neuronal Network Layers and Engaging more data for learning the model could improve its accuracy</a:t>
            </a:r>
          </a:p>
          <a:p>
            <a:pPr marL="469900" indent="-342900" algn="just">
              <a:buFont typeface="Wingdings" pitchFamily="2" charset="2"/>
              <a:buChar char="§"/>
            </a:pPr>
            <a:r>
              <a:rPr lang="en-IN" sz="1800" dirty="0">
                <a:latin typeface="Lava Telugu Regular" pitchFamily="2" charset="77"/>
                <a:cs typeface="Lava Telugu Regular" pitchFamily="2" charset="77"/>
              </a:rPr>
              <a:t>The model could also be trained to suggest user over how many stocks should he/she should buy for how much time to be on a safer side of profit making.</a:t>
            </a:r>
          </a:p>
        </p:txBody>
      </p:sp>
      <p:grpSp>
        <p:nvGrpSpPr>
          <p:cNvPr id="27" name="Google Shape;2905;p63">
            <a:extLst>
              <a:ext uri="{FF2B5EF4-FFF2-40B4-BE49-F238E27FC236}">
                <a16:creationId xmlns:a16="http://schemas.microsoft.com/office/drawing/2014/main" id="{1E597586-3F5A-4846-AD41-79632F7A209A}"/>
              </a:ext>
            </a:extLst>
          </p:cNvPr>
          <p:cNvGrpSpPr/>
          <p:nvPr/>
        </p:nvGrpSpPr>
        <p:grpSpPr>
          <a:xfrm>
            <a:off x="3914999" y="555665"/>
            <a:ext cx="338758" cy="339072"/>
            <a:chOff x="7761413" y="3734075"/>
            <a:chExt cx="376900" cy="377250"/>
          </a:xfrm>
        </p:grpSpPr>
        <p:sp>
          <p:nvSpPr>
            <p:cNvPr id="28" name="Google Shape;2906;p63">
              <a:extLst>
                <a:ext uri="{FF2B5EF4-FFF2-40B4-BE49-F238E27FC236}">
                  <a16:creationId xmlns:a16="http://schemas.microsoft.com/office/drawing/2014/main" id="{EEB15656-AD98-4942-9633-3850BA7CF0C6}"/>
                </a:ext>
              </a:extLst>
            </p:cNvPr>
            <p:cNvSpPr/>
            <p:nvPr/>
          </p:nvSpPr>
          <p:spPr>
            <a:xfrm>
              <a:off x="7830738" y="3734075"/>
              <a:ext cx="238575" cy="377250"/>
            </a:xfrm>
            <a:custGeom>
              <a:avLst/>
              <a:gdLst/>
              <a:ahLst/>
              <a:cxnLst/>
              <a:rect l="l" t="t" r="r" b="b"/>
              <a:pathLst>
                <a:path w="9543" h="15090" extrusionOk="0">
                  <a:moveTo>
                    <a:pt x="8655" y="593"/>
                  </a:moveTo>
                  <a:cubicBezTo>
                    <a:pt x="8816" y="593"/>
                    <a:pt x="8951" y="728"/>
                    <a:pt x="8951" y="889"/>
                  </a:cubicBezTo>
                  <a:cubicBezTo>
                    <a:pt x="8951" y="1051"/>
                    <a:pt x="8816" y="1185"/>
                    <a:pt x="8655" y="1185"/>
                  </a:cubicBezTo>
                  <a:lnTo>
                    <a:pt x="875" y="1185"/>
                  </a:lnTo>
                  <a:cubicBezTo>
                    <a:pt x="713" y="1185"/>
                    <a:pt x="579" y="1051"/>
                    <a:pt x="579" y="889"/>
                  </a:cubicBezTo>
                  <a:cubicBezTo>
                    <a:pt x="579" y="728"/>
                    <a:pt x="713" y="593"/>
                    <a:pt x="875" y="593"/>
                  </a:cubicBezTo>
                  <a:close/>
                  <a:moveTo>
                    <a:pt x="8359" y="1765"/>
                  </a:moveTo>
                  <a:lnTo>
                    <a:pt x="8359" y="2734"/>
                  </a:lnTo>
                  <a:lnTo>
                    <a:pt x="8359" y="2773"/>
                  </a:lnTo>
                  <a:lnTo>
                    <a:pt x="6919" y="2773"/>
                  </a:lnTo>
                  <a:cubicBezTo>
                    <a:pt x="6757" y="2773"/>
                    <a:pt x="6623" y="2908"/>
                    <a:pt x="6623" y="3070"/>
                  </a:cubicBezTo>
                  <a:cubicBezTo>
                    <a:pt x="6623" y="3231"/>
                    <a:pt x="6757" y="3366"/>
                    <a:pt x="6919" y="3366"/>
                  </a:cubicBezTo>
                  <a:lnTo>
                    <a:pt x="8319" y="3366"/>
                  </a:lnTo>
                  <a:cubicBezTo>
                    <a:pt x="8143" y="4483"/>
                    <a:pt x="7484" y="5479"/>
                    <a:pt x="6501" y="6111"/>
                  </a:cubicBezTo>
                  <a:lnTo>
                    <a:pt x="4765" y="7202"/>
                  </a:lnTo>
                  <a:lnTo>
                    <a:pt x="3028" y="6111"/>
                  </a:lnTo>
                  <a:cubicBezTo>
                    <a:pt x="2046" y="5479"/>
                    <a:pt x="1400" y="4483"/>
                    <a:pt x="1225" y="3366"/>
                  </a:cubicBezTo>
                  <a:lnTo>
                    <a:pt x="2544" y="3366"/>
                  </a:lnTo>
                  <a:cubicBezTo>
                    <a:pt x="2705" y="3366"/>
                    <a:pt x="2840" y="3231"/>
                    <a:pt x="2840" y="3070"/>
                  </a:cubicBezTo>
                  <a:cubicBezTo>
                    <a:pt x="2840" y="2908"/>
                    <a:pt x="2705" y="2773"/>
                    <a:pt x="2544" y="2773"/>
                  </a:cubicBezTo>
                  <a:lnTo>
                    <a:pt x="1171" y="2773"/>
                  </a:lnTo>
                  <a:lnTo>
                    <a:pt x="1171" y="2734"/>
                  </a:lnTo>
                  <a:lnTo>
                    <a:pt x="1171" y="1765"/>
                  </a:lnTo>
                  <a:close/>
                  <a:moveTo>
                    <a:pt x="4765" y="7888"/>
                  </a:moveTo>
                  <a:lnTo>
                    <a:pt x="6501" y="8979"/>
                  </a:lnTo>
                  <a:cubicBezTo>
                    <a:pt x="7484" y="9598"/>
                    <a:pt x="8143" y="10594"/>
                    <a:pt x="8319" y="11725"/>
                  </a:cubicBezTo>
                  <a:lnTo>
                    <a:pt x="7000" y="11725"/>
                  </a:lnTo>
                  <a:cubicBezTo>
                    <a:pt x="6838" y="11725"/>
                    <a:pt x="6704" y="11859"/>
                    <a:pt x="6704" y="12021"/>
                  </a:cubicBezTo>
                  <a:cubicBezTo>
                    <a:pt x="6704" y="12182"/>
                    <a:pt x="6838" y="12317"/>
                    <a:pt x="7000" y="12317"/>
                  </a:cubicBezTo>
                  <a:lnTo>
                    <a:pt x="8359" y="12317"/>
                  </a:lnTo>
                  <a:lnTo>
                    <a:pt x="8359" y="12344"/>
                  </a:lnTo>
                  <a:lnTo>
                    <a:pt x="8359" y="13313"/>
                  </a:lnTo>
                  <a:lnTo>
                    <a:pt x="1171" y="13313"/>
                  </a:lnTo>
                  <a:lnTo>
                    <a:pt x="1171" y="12344"/>
                  </a:lnTo>
                  <a:lnTo>
                    <a:pt x="1171" y="12317"/>
                  </a:lnTo>
                  <a:lnTo>
                    <a:pt x="2612" y="12317"/>
                  </a:lnTo>
                  <a:cubicBezTo>
                    <a:pt x="2786" y="12317"/>
                    <a:pt x="2908" y="12182"/>
                    <a:pt x="2908" y="12021"/>
                  </a:cubicBezTo>
                  <a:cubicBezTo>
                    <a:pt x="2908" y="11859"/>
                    <a:pt x="2786" y="11725"/>
                    <a:pt x="2612" y="11725"/>
                  </a:cubicBezTo>
                  <a:lnTo>
                    <a:pt x="1225" y="11725"/>
                  </a:lnTo>
                  <a:cubicBezTo>
                    <a:pt x="1400" y="10594"/>
                    <a:pt x="2046" y="9598"/>
                    <a:pt x="3028" y="8979"/>
                  </a:cubicBezTo>
                  <a:lnTo>
                    <a:pt x="4765" y="7888"/>
                  </a:lnTo>
                  <a:close/>
                  <a:moveTo>
                    <a:pt x="8655" y="13905"/>
                  </a:moveTo>
                  <a:cubicBezTo>
                    <a:pt x="8816" y="13905"/>
                    <a:pt x="8951" y="14040"/>
                    <a:pt x="8951" y="14201"/>
                  </a:cubicBezTo>
                  <a:cubicBezTo>
                    <a:pt x="8951" y="14363"/>
                    <a:pt x="8816" y="14497"/>
                    <a:pt x="8655" y="14497"/>
                  </a:cubicBezTo>
                  <a:lnTo>
                    <a:pt x="875" y="14497"/>
                  </a:lnTo>
                  <a:cubicBezTo>
                    <a:pt x="713" y="14497"/>
                    <a:pt x="579" y="14363"/>
                    <a:pt x="579" y="14201"/>
                  </a:cubicBezTo>
                  <a:cubicBezTo>
                    <a:pt x="579" y="14040"/>
                    <a:pt x="713" y="13905"/>
                    <a:pt x="875" y="13905"/>
                  </a:cubicBezTo>
                  <a:close/>
                  <a:moveTo>
                    <a:pt x="875" y="1"/>
                  </a:moveTo>
                  <a:cubicBezTo>
                    <a:pt x="390" y="1"/>
                    <a:pt x="1" y="405"/>
                    <a:pt x="1" y="889"/>
                  </a:cubicBezTo>
                  <a:cubicBezTo>
                    <a:pt x="1" y="1266"/>
                    <a:pt x="243" y="1603"/>
                    <a:pt x="579" y="1724"/>
                  </a:cubicBezTo>
                  <a:lnTo>
                    <a:pt x="579" y="6300"/>
                  </a:lnTo>
                  <a:cubicBezTo>
                    <a:pt x="579" y="6461"/>
                    <a:pt x="713" y="6596"/>
                    <a:pt x="875" y="6596"/>
                  </a:cubicBezTo>
                  <a:cubicBezTo>
                    <a:pt x="1036" y="6596"/>
                    <a:pt x="1171" y="6461"/>
                    <a:pt x="1171" y="6300"/>
                  </a:cubicBezTo>
                  <a:lnTo>
                    <a:pt x="1171" y="4981"/>
                  </a:lnTo>
                  <a:cubicBezTo>
                    <a:pt x="1548" y="5641"/>
                    <a:pt x="2086" y="6206"/>
                    <a:pt x="2719" y="6610"/>
                  </a:cubicBezTo>
                  <a:lnTo>
                    <a:pt x="4213" y="7538"/>
                  </a:lnTo>
                  <a:lnTo>
                    <a:pt x="2719" y="8480"/>
                  </a:lnTo>
                  <a:cubicBezTo>
                    <a:pt x="2086" y="8884"/>
                    <a:pt x="1548" y="9449"/>
                    <a:pt x="1171" y="10110"/>
                  </a:cubicBezTo>
                  <a:lnTo>
                    <a:pt x="1171" y="8588"/>
                  </a:lnTo>
                  <a:cubicBezTo>
                    <a:pt x="1171" y="8427"/>
                    <a:pt x="1036" y="8292"/>
                    <a:pt x="875" y="8292"/>
                  </a:cubicBezTo>
                  <a:cubicBezTo>
                    <a:pt x="713" y="8292"/>
                    <a:pt x="579" y="8427"/>
                    <a:pt x="579" y="8588"/>
                  </a:cubicBezTo>
                  <a:lnTo>
                    <a:pt x="579" y="13367"/>
                  </a:lnTo>
                  <a:cubicBezTo>
                    <a:pt x="243" y="13487"/>
                    <a:pt x="1" y="13810"/>
                    <a:pt x="1" y="14201"/>
                  </a:cubicBezTo>
                  <a:cubicBezTo>
                    <a:pt x="1" y="14686"/>
                    <a:pt x="390" y="15090"/>
                    <a:pt x="875" y="15090"/>
                  </a:cubicBezTo>
                  <a:lnTo>
                    <a:pt x="8655" y="15090"/>
                  </a:lnTo>
                  <a:cubicBezTo>
                    <a:pt x="9139" y="15090"/>
                    <a:pt x="9543" y="14686"/>
                    <a:pt x="9543" y="14201"/>
                  </a:cubicBezTo>
                  <a:cubicBezTo>
                    <a:pt x="9543" y="13810"/>
                    <a:pt x="9288" y="13487"/>
                    <a:pt x="8951" y="13367"/>
                  </a:cubicBezTo>
                  <a:lnTo>
                    <a:pt x="8951" y="8588"/>
                  </a:lnTo>
                  <a:cubicBezTo>
                    <a:pt x="8951" y="8427"/>
                    <a:pt x="8816" y="8292"/>
                    <a:pt x="8655" y="8292"/>
                  </a:cubicBezTo>
                  <a:cubicBezTo>
                    <a:pt x="8493" y="8292"/>
                    <a:pt x="8359" y="8427"/>
                    <a:pt x="8359" y="8588"/>
                  </a:cubicBezTo>
                  <a:lnTo>
                    <a:pt x="8359" y="10110"/>
                  </a:lnTo>
                  <a:cubicBezTo>
                    <a:pt x="7996" y="9449"/>
                    <a:pt x="7457" y="8884"/>
                    <a:pt x="6811" y="8480"/>
                  </a:cubicBezTo>
                  <a:lnTo>
                    <a:pt x="5317" y="7538"/>
                  </a:lnTo>
                  <a:lnTo>
                    <a:pt x="6811" y="6610"/>
                  </a:lnTo>
                  <a:cubicBezTo>
                    <a:pt x="7457" y="6206"/>
                    <a:pt x="7996" y="5641"/>
                    <a:pt x="8359" y="4981"/>
                  </a:cubicBezTo>
                  <a:lnTo>
                    <a:pt x="8359" y="6300"/>
                  </a:lnTo>
                  <a:cubicBezTo>
                    <a:pt x="8359" y="6461"/>
                    <a:pt x="8493" y="6596"/>
                    <a:pt x="8655" y="6596"/>
                  </a:cubicBezTo>
                  <a:cubicBezTo>
                    <a:pt x="8816" y="6596"/>
                    <a:pt x="8951" y="6461"/>
                    <a:pt x="8951" y="6300"/>
                  </a:cubicBezTo>
                  <a:lnTo>
                    <a:pt x="8951" y="1724"/>
                  </a:lnTo>
                  <a:cubicBezTo>
                    <a:pt x="9288" y="1603"/>
                    <a:pt x="9543" y="1266"/>
                    <a:pt x="9543" y="889"/>
                  </a:cubicBezTo>
                  <a:cubicBezTo>
                    <a:pt x="9543" y="405"/>
                    <a:pt x="9139" y="1"/>
                    <a:pt x="8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07;p63">
              <a:extLst>
                <a:ext uri="{FF2B5EF4-FFF2-40B4-BE49-F238E27FC236}">
                  <a16:creationId xmlns:a16="http://schemas.microsoft.com/office/drawing/2014/main" id="{3AB60B49-253B-2A42-B683-C6070B4AD7D2}"/>
                </a:ext>
              </a:extLst>
            </p:cNvPr>
            <p:cNvSpPr/>
            <p:nvPr/>
          </p:nvSpPr>
          <p:spPr>
            <a:xfrm>
              <a:off x="8039688" y="3915125"/>
              <a:ext cx="14825" cy="14825"/>
            </a:xfrm>
            <a:custGeom>
              <a:avLst/>
              <a:gdLst/>
              <a:ahLst/>
              <a:cxnLst/>
              <a:rect l="l" t="t" r="r" b="b"/>
              <a:pathLst>
                <a:path w="593" h="593" extrusionOk="0">
                  <a:moveTo>
                    <a:pt x="297" y="0"/>
                  </a:moveTo>
                  <a:cubicBezTo>
                    <a:pt x="216" y="0"/>
                    <a:pt x="149" y="41"/>
                    <a:pt x="95" y="95"/>
                  </a:cubicBezTo>
                  <a:cubicBezTo>
                    <a:pt x="41" y="149"/>
                    <a:pt x="1" y="229"/>
                    <a:pt x="1" y="296"/>
                  </a:cubicBezTo>
                  <a:cubicBezTo>
                    <a:pt x="1" y="377"/>
                    <a:pt x="41" y="458"/>
                    <a:pt x="95" y="512"/>
                  </a:cubicBezTo>
                  <a:cubicBezTo>
                    <a:pt x="149" y="565"/>
                    <a:pt x="216" y="592"/>
                    <a:pt x="297" y="592"/>
                  </a:cubicBezTo>
                  <a:cubicBezTo>
                    <a:pt x="377" y="592"/>
                    <a:pt x="458" y="565"/>
                    <a:pt x="512" y="512"/>
                  </a:cubicBezTo>
                  <a:cubicBezTo>
                    <a:pt x="566" y="458"/>
                    <a:pt x="593" y="377"/>
                    <a:pt x="593" y="296"/>
                  </a:cubicBezTo>
                  <a:cubicBezTo>
                    <a:pt x="593" y="229"/>
                    <a:pt x="566" y="149"/>
                    <a:pt x="512" y="95"/>
                  </a:cubicBezTo>
                  <a:cubicBezTo>
                    <a:pt x="458" y="41"/>
                    <a:pt x="377"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08;p63">
              <a:extLst>
                <a:ext uri="{FF2B5EF4-FFF2-40B4-BE49-F238E27FC236}">
                  <a16:creationId xmlns:a16="http://schemas.microsoft.com/office/drawing/2014/main" id="{0BF327AD-87D5-B045-8899-B5EFE0C41DAE}"/>
                </a:ext>
              </a:extLst>
            </p:cNvPr>
            <p:cNvSpPr/>
            <p:nvPr/>
          </p:nvSpPr>
          <p:spPr>
            <a:xfrm>
              <a:off x="7845188" y="3915125"/>
              <a:ext cx="14850" cy="14825"/>
            </a:xfrm>
            <a:custGeom>
              <a:avLst/>
              <a:gdLst/>
              <a:ahLst/>
              <a:cxnLst/>
              <a:rect l="l" t="t" r="r" b="b"/>
              <a:pathLst>
                <a:path w="594" h="593" extrusionOk="0">
                  <a:moveTo>
                    <a:pt x="297" y="0"/>
                  </a:moveTo>
                  <a:cubicBezTo>
                    <a:pt x="230" y="0"/>
                    <a:pt x="149" y="41"/>
                    <a:pt x="96" y="95"/>
                  </a:cubicBezTo>
                  <a:cubicBezTo>
                    <a:pt x="42" y="149"/>
                    <a:pt x="1" y="229"/>
                    <a:pt x="1" y="296"/>
                  </a:cubicBezTo>
                  <a:cubicBezTo>
                    <a:pt x="1" y="377"/>
                    <a:pt x="42" y="458"/>
                    <a:pt x="96" y="512"/>
                  </a:cubicBezTo>
                  <a:cubicBezTo>
                    <a:pt x="149" y="565"/>
                    <a:pt x="230" y="592"/>
                    <a:pt x="297" y="592"/>
                  </a:cubicBezTo>
                  <a:cubicBezTo>
                    <a:pt x="378" y="592"/>
                    <a:pt x="458" y="565"/>
                    <a:pt x="512" y="512"/>
                  </a:cubicBezTo>
                  <a:cubicBezTo>
                    <a:pt x="566" y="458"/>
                    <a:pt x="593" y="377"/>
                    <a:pt x="593" y="296"/>
                  </a:cubicBezTo>
                  <a:cubicBezTo>
                    <a:pt x="593" y="229"/>
                    <a:pt x="566" y="149"/>
                    <a:pt x="512" y="95"/>
                  </a:cubicBezTo>
                  <a:cubicBezTo>
                    <a:pt x="458" y="41"/>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09;p63">
              <a:extLst>
                <a:ext uri="{FF2B5EF4-FFF2-40B4-BE49-F238E27FC236}">
                  <a16:creationId xmlns:a16="http://schemas.microsoft.com/office/drawing/2014/main" id="{B26FB5FB-15D8-F34A-B73C-B1F740D71401}"/>
                </a:ext>
              </a:extLst>
            </p:cNvPr>
            <p:cNvSpPr/>
            <p:nvPr/>
          </p:nvSpPr>
          <p:spPr>
            <a:xfrm>
              <a:off x="7926313" y="3792625"/>
              <a:ext cx="47125" cy="86525"/>
            </a:xfrm>
            <a:custGeom>
              <a:avLst/>
              <a:gdLst/>
              <a:ahLst/>
              <a:cxnLst/>
              <a:rect l="l" t="t" r="r" b="b"/>
              <a:pathLst>
                <a:path w="1885" h="3461" extrusionOk="0">
                  <a:moveTo>
                    <a:pt x="942" y="1"/>
                  </a:moveTo>
                  <a:cubicBezTo>
                    <a:pt x="781" y="1"/>
                    <a:pt x="659" y="135"/>
                    <a:pt x="646" y="284"/>
                  </a:cubicBezTo>
                  <a:cubicBezTo>
                    <a:pt x="269" y="405"/>
                    <a:pt x="0" y="742"/>
                    <a:pt x="0" y="1131"/>
                  </a:cubicBezTo>
                  <a:cubicBezTo>
                    <a:pt x="0" y="1616"/>
                    <a:pt x="431" y="2007"/>
                    <a:pt x="942" y="2007"/>
                  </a:cubicBezTo>
                  <a:cubicBezTo>
                    <a:pt x="1144" y="2007"/>
                    <a:pt x="1305" y="2141"/>
                    <a:pt x="1305" y="2303"/>
                  </a:cubicBezTo>
                  <a:cubicBezTo>
                    <a:pt x="1305" y="2464"/>
                    <a:pt x="1144" y="2599"/>
                    <a:pt x="942" y="2599"/>
                  </a:cubicBezTo>
                  <a:cubicBezTo>
                    <a:pt x="754" y="2599"/>
                    <a:pt x="592" y="2464"/>
                    <a:pt x="592" y="2303"/>
                  </a:cubicBezTo>
                  <a:cubicBezTo>
                    <a:pt x="592" y="2141"/>
                    <a:pt x="458" y="2007"/>
                    <a:pt x="296" y="2007"/>
                  </a:cubicBezTo>
                  <a:cubicBezTo>
                    <a:pt x="135" y="2007"/>
                    <a:pt x="0" y="2141"/>
                    <a:pt x="0" y="2303"/>
                  </a:cubicBezTo>
                  <a:cubicBezTo>
                    <a:pt x="0" y="2693"/>
                    <a:pt x="269" y="3030"/>
                    <a:pt x="646" y="3137"/>
                  </a:cubicBezTo>
                  <a:lnTo>
                    <a:pt x="646" y="3164"/>
                  </a:lnTo>
                  <a:cubicBezTo>
                    <a:pt x="646" y="3326"/>
                    <a:pt x="781" y="3460"/>
                    <a:pt x="942" y="3460"/>
                  </a:cubicBezTo>
                  <a:cubicBezTo>
                    <a:pt x="1104" y="3460"/>
                    <a:pt x="1238" y="3326"/>
                    <a:pt x="1238" y="3164"/>
                  </a:cubicBezTo>
                  <a:lnTo>
                    <a:pt x="1238" y="3137"/>
                  </a:lnTo>
                  <a:cubicBezTo>
                    <a:pt x="1615" y="3030"/>
                    <a:pt x="1885" y="2693"/>
                    <a:pt x="1885" y="2303"/>
                  </a:cubicBezTo>
                  <a:cubicBezTo>
                    <a:pt x="1885" y="1818"/>
                    <a:pt x="1467" y="1427"/>
                    <a:pt x="942" y="1427"/>
                  </a:cubicBezTo>
                  <a:cubicBezTo>
                    <a:pt x="754" y="1427"/>
                    <a:pt x="592" y="1293"/>
                    <a:pt x="592" y="1131"/>
                  </a:cubicBezTo>
                  <a:cubicBezTo>
                    <a:pt x="592" y="970"/>
                    <a:pt x="754" y="835"/>
                    <a:pt x="942" y="835"/>
                  </a:cubicBezTo>
                  <a:cubicBezTo>
                    <a:pt x="1144" y="835"/>
                    <a:pt x="1305" y="970"/>
                    <a:pt x="1305" y="1131"/>
                  </a:cubicBezTo>
                  <a:cubicBezTo>
                    <a:pt x="1305" y="1293"/>
                    <a:pt x="1427" y="1427"/>
                    <a:pt x="1588" y="1427"/>
                  </a:cubicBezTo>
                  <a:cubicBezTo>
                    <a:pt x="1750" y="1427"/>
                    <a:pt x="1885" y="1293"/>
                    <a:pt x="1885" y="1131"/>
                  </a:cubicBezTo>
                  <a:cubicBezTo>
                    <a:pt x="1885" y="742"/>
                    <a:pt x="1615" y="405"/>
                    <a:pt x="1238" y="284"/>
                  </a:cubicBezTo>
                  <a:cubicBezTo>
                    <a:pt x="1238" y="135"/>
                    <a:pt x="1104"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10;p63">
              <a:extLst>
                <a:ext uri="{FF2B5EF4-FFF2-40B4-BE49-F238E27FC236}">
                  <a16:creationId xmlns:a16="http://schemas.microsoft.com/office/drawing/2014/main" id="{7FC6591C-A601-8E4E-82AD-31C8FFAC616C}"/>
                </a:ext>
              </a:extLst>
            </p:cNvPr>
            <p:cNvSpPr/>
            <p:nvPr/>
          </p:nvSpPr>
          <p:spPr>
            <a:xfrm>
              <a:off x="7926313" y="3963925"/>
              <a:ext cx="47125" cy="86150"/>
            </a:xfrm>
            <a:custGeom>
              <a:avLst/>
              <a:gdLst/>
              <a:ahLst/>
              <a:cxnLst/>
              <a:rect l="l" t="t" r="r" b="b"/>
              <a:pathLst>
                <a:path w="1885" h="3446" extrusionOk="0">
                  <a:moveTo>
                    <a:pt x="942" y="0"/>
                  </a:moveTo>
                  <a:cubicBezTo>
                    <a:pt x="781" y="0"/>
                    <a:pt x="659" y="121"/>
                    <a:pt x="646" y="282"/>
                  </a:cubicBezTo>
                  <a:cubicBezTo>
                    <a:pt x="269" y="404"/>
                    <a:pt x="0" y="727"/>
                    <a:pt x="0" y="1117"/>
                  </a:cubicBezTo>
                  <a:cubicBezTo>
                    <a:pt x="0" y="1615"/>
                    <a:pt x="431" y="2005"/>
                    <a:pt x="942" y="2005"/>
                  </a:cubicBezTo>
                  <a:cubicBezTo>
                    <a:pt x="1144" y="2005"/>
                    <a:pt x="1305" y="2140"/>
                    <a:pt x="1305" y="2301"/>
                  </a:cubicBezTo>
                  <a:cubicBezTo>
                    <a:pt x="1305" y="2463"/>
                    <a:pt x="1144" y="2597"/>
                    <a:pt x="942" y="2597"/>
                  </a:cubicBezTo>
                  <a:cubicBezTo>
                    <a:pt x="754" y="2597"/>
                    <a:pt x="592" y="2463"/>
                    <a:pt x="592" y="2301"/>
                  </a:cubicBezTo>
                  <a:cubicBezTo>
                    <a:pt x="592" y="2140"/>
                    <a:pt x="458" y="2005"/>
                    <a:pt x="296" y="2005"/>
                  </a:cubicBezTo>
                  <a:cubicBezTo>
                    <a:pt x="135" y="2005"/>
                    <a:pt x="0" y="2140"/>
                    <a:pt x="0" y="2301"/>
                  </a:cubicBezTo>
                  <a:cubicBezTo>
                    <a:pt x="0" y="2692"/>
                    <a:pt x="269" y="3015"/>
                    <a:pt x="646" y="3136"/>
                  </a:cubicBezTo>
                  <a:lnTo>
                    <a:pt x="646" y="3150"/>
                  </a:lnTo>
                  <a:cubicBezTo>
                    <a:pt x="646" y="3311"/>
                    <a:pt x="781" y="3446"/>
                    <a:pt x="942" y="3446"/>
                  </a:cubicBezTo>
                  <a:cubicBezTo>
                    <a:pt x="1104" y="3446"/>
                    <a:pt x="1238" y="3311"/>
                    <a:pt x="1238" y="3150"/>
                  </a:cubicBezTo>
                  <a:lnTo>
                    <a:pt x="1238" y="3136"/>
                  </a:lnTo>
                  <a:cubicBezTo>
                    <a:pt x="1615" y="3015"/>
                    <a:pt x="1885" y="2692"/>
                    <a:pt x="1885" y="2301"/>
                  </a:cubicBezTo>
                  <a:cubicBezTo>
                    <a:pt x="1885" y="1817"/>
                    <a:pt x="1467" y="1413"/>
                    <a:pt x="942" y="1413"/>
                  </a:cubicBezTo>
                  <a:cubicBezTo>
                    <a:pt x="754" y="1413"/>
                    <a:pt x="592" y="1278"/>
                    <a:pt x="592" y="1117"/>
                  </a:cubicBezTo>
                  <a:cubicBezTo>
                    <a:pt x="592" y="955"/>
                    <a:pt x="754" y="835"/>
                    <a:pt x="942" y="835"/>
                  </a:cubicBezTo>
                  <a:cubicBezTo>
                    <a:pt x="1144" y="835"/>
                    <a:pt x="1305" y="955"/>
                    <a:pt x="1305" y="1117"/>
                  </a:cubicBezTo>
                  <a:cubicBezTo>
                    <a:pt x="1305" y="1278"/>
                    <a:pt x="1427" y="1413"/>
                    <a:pt x="1588" y="1413"/>
                  </a:cubicBezTo>
                  <a:cubicBezTo>
                    <a:pt x="1750" y="1413"/>
                    <a:pt x="1885" y="1278"/>
                    <a:pt x="1885" y="1117"/>
                  </a:cubicBezTo>
                  <a:cubicBezTo>
                    <a:pt x="1885" y="727"/>
                    <a:pt x="1615" y="404"/>
                    <a:pt x="1238" y="282"/>
                  </a:cubicBezTo>
                  <a:cubicBezTo>
                    <a:pt x="1238" y="121"/>
                    <a:pt x="1104" y="0"/>
                    <a:pt x="9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11;p63">
              <a:extLst>
                <a:ext uri="{FF2B5EF4-FFF2-40B4-BE49-F238E27FC236}">
                  <a16:creationId xmlns:a16="http://schemas.microsoft.com/office/drawing/2014/main" id="{592498E2-8254-D243-A005-C39FA3EA39C7}"/>
                </a:ext>
              </a:extLst>
            </p:cNvPr>
            <p:cNvSpPr/>
            <p:nvPr/>
          </p:nvSpPr>
          <p:spPr>
            <a:xfrm>
              <a:off x="8093888" y="3915125"/>
              <a:ext cx="44425" cy="14825"/>
            </a:xfrm>
            <a:custGeom>
              <a:avLst/>
              <a:gdLst/>
              <a:ahLst/>
              <a:cxnLst/>
              <a:rect l="l" t="t" r="r" b="b"/>
              <a:pathLst>
                <a:path w="1777" h="593" extrusionOk="0">
                  <a:moveTo>
                    <a:pt x="296" y="0"/>
                  </a:moveTo>
                  <a:cubicBezTo>
                    <a:pt x="135" y="0"/>
                    <a:pt x="0" y="135"/>
                    <a:pt x="0" y="296"/>
                  </a:cubicBezTo>
                  <a:cubicBezTo>
                    <a:pt x="0" y="458"/>
                    <a:pt x="135" y="592"/>
                    <a:pt x="296" y="592"/>
                  </a:cubicBezTo>
                  <a:lnTo>
                    <a:pt x="1494" y="592"/>
                  </a:lnTo>
                  <a:cubicBezTo>
                    <a:pt x="1655" y="592"/>
                    <a:pt x="1777" y="458"/>
                    <a:pt x="1777" y="296"/>
                  </a:cubicBezTo>
                  <a:cubicBezTo>
                    <a:pt x="1777" y="135"/>
                    <a:pt x="1655" y="0"/>
                    <a:pt x="1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12;p63">
              <a:extLst>
                <a:ext uri="{FF2B5EF4-FFF2-40B4-BE49-F238E27FC236}">
                  <a16:creationId xmlns:a16="http://schemas.microsoft.com/office/drawing/2014/main" id="{956D2F52-DF4D-2546-BF19-C3B7115D14FD}"/>
                </a:ext>
              </a:extLst>
            </p:cNvPr>
            <p:cNvSpPr/>
            <p:nvPr/>
          </p:nvSpPr>
          <p:spPr>
            <a:xfrm>
              <a:off x="8083113" y="3871375"/>
              <a:ext cx="26600" cy="25275"/>
            </a:xfrm>
            <a:custGeom>
              <a:avLst/>
              <a:gdLst/>
              <a:ahLst/>
              <a:cxnLst/>
              <a:rect l="l" t="t" r="r" b="b"/>
              <a:pathLst>
                <a:path w="1064" h="1011" extrusionOk="0">
                  <a:moveTo>
                    <a:pt x="742" y="0"/>
                  </a:moveTo>
                  <a:cubicBezTo>
                    <a:pt x="667" y="0"/>
                    <a:pt x="593" y="27"/>
                    <a:pt x="539" y="81"/>
                  </a:cubicBezTo>
                  <a:lnTo>
                    <a:pt x="121" y="499"/>
                  </a:lnTo>
                  <a:cubicBezTo>
                    <a:pt x="0" y="619"/>
                    <a:pt x="0" y="808"/>
                    <a:pt x="121" y="916"/>
                  </a:cubicBezTo>
                  <a:cubicBezTo>
                    <a:pt x="175" y="969"/>
                    <a:pt x="256" y="1010"/>
                    <a:pt x="323" y="1010"/>
                  </a:cubicBezTo>
                  <a:cubicBezTo>
                    <a:pt x="404" y="1010"/>
                    <a:pt x="471" y="969"/>
                    <a:pt x="539" y="916"/>
                  </a:cubicBezTo>
                  <a:lnTo>
                    <a:pt x="955" y="499"/>
                  </a:lnTo>
                  <a:cubicBezTo>
                    <a:pt x="1063" y="391"/>
                    <a:pt x="1063" y="203"/>
                    <a:pt x="955" y="81"/>
                  </a:cubicBezTo>
                  <a:cubicBezTo>
                    <a:pt x="895" y="27"/>
                    <a:pt x="818" y="0"/>
                    <a:pt x="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13;p63">
              <a:extLst>
                <a:ext uri="{FF2B5EF4-FFF2-40B4-BE49-F238E27FC236}">
                  <a16:creationId xmlns:a16="http://schemas.microsoft.com/office/drawing/2014/main" id="{FFB40220-EDD0-4B46-B612-E91C713DC689}"/>
                </a:ext>
              </a:extLst>
            </p:cNvPr>
            <p:cNvSpPr/>
            <p:nvPr/>
          </p:nvSpPr>
          <p:spPr>
            <a:xfrm>
              <a:off x="8083113" y="3948850"/>
              <a:ext cx="26600" cy="25200"/>
            </a:xfrm>
            <a:custGeom>
              <a:avLst/>
              <a:gdLst/>
              <a:ahLst/>
              <a:cxnLst/>
              <a:rect l="l" t="t" r="r" b="b"/>
              <a:pathLst>
                <a:path w="1064" h="1008" extrusionOk="0">
                  <a:moveTo>
                    <a:pt x="325" y="1"/>
                  </a:moveTo>
                  <a:cubicBezTo>
                    <a:pt x="249" y="1"/>
                    <a:pt x="175" y="31"/>
                    <a:pt x="121" y="92"/>
                  </a:cubicBezTo>
                  <a:cubicBezTo>
                    <a:pt x="0" y="199"/>
                    <a:pt x="0" y="388"/>
                    <a:pt x="121" y="508"/>
                  </a:cubicBezTo>
                  <a:lnTo>
                    <a:pt x="539" y="926"/>
                  </a:lnTo>
                  <a:cubicBezTo>
                    <a:pt x="593" y="980"/>
                    <a:pt x="673" y="1007"/>
                    <a:pt x="740" y="1007"/>
                  </a:cubicBezTo>
                  <a:cubicBezTo>
                    <a:pt x="821" y="1007"/>
                    <a:pt x="889" y="980"/>
                    <a:pt x="955" y="926"/>
                  </a:cubicBezTo>
                  <a:cubicBezTo>
                    <a:pt x="1063" y="805"/>
                    <a:pt x="1063" y="616"/>
                    <a:pt x="955" y="508"/>
                  </a:cubicBezTo>
                  <a:lnTo>
                    <a:pt x="539" y="92"/>
                  </a:lnTo>
                  <a:cubicBezTo>
                    <a:pt x="478" y="31"/>
                    <a:pt x="400" y="1"/>
                    <a:pt x="3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14;p63">
              <a:extLst>
                <a:ext uri="{FF2B5EF4-FFF2-40B4-BE49-F238E27FC236}">
                  <a16:creationId xmlns:a16="http://schemas.microsoft.com/office/drawing/2014/main" id="{4229DAA5-B439-544F-8560-7403F7AF5ADB}"/>
                </a:ext>
              </a:extLst>
            </p:cNvPr>
            <p:cNvSpPr/>
            <p:nvPr/>
          </p:nvSpPr>
          <p:spPr>
            <a:xfrm>
              <a:off x="7761413" y="3915125"/>
              <a:ext cx="44450" cy="14825"/>
            </a:xfrm>
            <a:custGeom>
              <a:avLst/>
              <a:gdLst/>
              <a:ahLst/>
              <a:cxnLst/>
              <a:rect l="l" t="t" r="r" b="b"/>
              <a:pathLst>
                <a:path w="1778" h="593" extrusionOk="0">
                  <a:moveTo>
                    <a:pt x="297" y="0"/>
                  </a:moveTo>
                  <a:cubicBezTo>
                    <a:pt x="136" y="0"/>
                    <a:pt x="1" y="135"/>
                    <a:pt x="1" y="296"/>
                  </a:cubicBezTo>
                  <a:cubicBezTo>
                    <a:pt x="1" y="458"/>
                    <a:pt x="136" y="592"/>
                    <a:pt x="297" y="592"/>
                  </a:cubicBezTo>
                  <a:lnTo>
                    <a:pt x="1494" y="592"/>
                  </a:lnTo>
                  <a:cubicBezTo>
                    <a:pt x="1656" y="592"/>
                    <a:pt x="1778" y="458"/>
                    <a:pt x="1778" y="296"/>
                  </a:cubicBezTo>
                  <a:cubicBezTo>
                    <a:pt x="1778" y="135"/>
                    <a:pt x="1656" y="0"/>
                    <a:pt x="1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15;p63">
              <a:extLst>
                <a:ext uri="{FF2B5EF4-FFF2-40B4-BE49-F238E27FC236}">
                  <a16:creationId xmlns:a16="http://schemas.microsoft.com/office/drawing/2014/main" id="{69058AF8-BA23-BC44-A6CB-E105884BB8AA}"/>
                </a:ext>
              </a:extLst>
            </p:cNvPr>
            <p:cNvSpPr/>
            <p:nvPr/>
          </p:nvSpPr>
          <p:spPr>
            <a:xfrm>
              <a:off x="7790013" y="3871375"/>
              <a:ext cx="26625" cy="25275"/>
            </a:xfrm>
            <a:custGeom>
              <a:avLst/>
              <a:gdLst/>
              <a:ahLst/>
              <a:cxnLst/>
              <a:rect l="l" t="t" r="r" b="b"/>
              <a:pathLst>
                <a:path w="1065" h="1011" extrusionOk="0">
                  <a:moveTo>
                    <a:pt x="326" y="0"/>
                  </a:moveTo>
                  <a:cubicBezTo>
                    <a:pt x="250" y="0"/>
                    <a:pt x="176" y="27"/>
                    <a:pt x="122" y="81"/>
                  </a:cubicBezTo>
                  <a:cubicBezTo>
                    <a:pt x="0" y="203"/>
                    <a:pt x="0" y="391"/>
                    <a:pt x="122" y="499"/>
                  </a:cubicBezTo>
                  <a:lnTo>
                    <a:pt x="539" y="916"/>
                  </a:lnTo>
                  <a:cubicBezTo>
                    <a:pt x="593" y="969"/>
                    <a:pt x="673" y="1010"/>
                    <a:pt x="741" y="1010"/>
                  </a:cubicBezTo>
                  <a:cubicBezTo>
                    <a:pt x="822" y="1010"/>
                    <a:pt x="889" y="969"/>
                    <a:pt x="957" y="916"/>
                  </a:cubicBezTo>
                  <a:cubicBezTo>
                    <a:pt x="1064" y="808"/>
                    <a:pt x="1064" y="619"/>
                    <a:pt x="957" y="499"/>
                  </a:cubicBezTo>
                  <a:lnTo>
                    <a:pt x="539" y="81"/>
                  </a:lnTo>
                  <a:cubicBezTo>
                    <a:pt x="479" y="27"/>
                    <a:pt x="401"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16;p63">
              <a:extLst>
                <a:ext uri="{FF2B5EF4-FFF2-40B4-BE49-F238E27FC236}">
                  <a16:creationId xmlns:a16="http://schemas.microsoft.com/office/drawing/2014/main" id="{83F190E5-5901-694A-93FE-9CC3047B0508}"/>
                </a:ext>
              </a:extLst>
            </p:cNvPr>
            <p:cNvSpPr/>
            <p:nvPr/>
          </p:nvSpPr>
          <p:spPr>
            <a:xfrm>
              <a:off x="7790013" y="3948850"/>
              <a:ext cx="26625" cy="25200"/>
            </a:xfrm>
            <a:custGeom>
              <a:avLst/>
              <a:gdLst/>
              <a:ahLst/>
              <a:cxnLst/>
              <a:rect l="l" t="t" r="r" b="b"/>
              <a:pathLst>
                <a:path w="1065" h="1008" extrusionOk="0">
                  <a:moveTo>
                    <a:pt x="742" y="1"/>
                  </a:moveTo>
                  <a:cubicBezTo>
                    <a:pt x="667" y="1"/>
                    <a:pt x="593" y="31"/>
                    <a:pt x="539" y="92"/>
                  </a:cubicBezTo>
                  <a:lnTo>
                    <a:pt x="122" y="508"/>
                  </a:lnTo>
                  <a:cubicBezTo>
                    <a:pt x="0" y="616"/>
                    <a:pt x="0" y="805"/>
                    <a:pt x="122" y="926"/>
                  </a:cubicBezTo>
                  <a:cubicBezTo>
                    <a:pt x="176" y="980"/>
                    <a:pt x="257" y="1007"/>
                    <a:pt x="323" y="1007"/>
                  </a:cubicBezTo>
                  <a:cubicBezTo>
                    <a:pt x="404" y="1007"/>
                    <a:pt x="472" y="980"/>
                    <a:pt x="539" y="926"/>
                  </a:cubicBezTo>
                  <a:lnTo>
                    <a:pt x="957" y="508"/>
                  </a:lnTo>
                  <a:cubicBezTo>
                    <a:pt x="1064" y="388"/>
                    <a:pt x="1064" y="199"/>
                    <a:pt x="957" y="92"/>
                  </a:cubicBezTo>
                  <a:cubicBezTo>
                    <a:pt x="896" y="31"/>
                    <a:pt x="818" y="1"/>
                    <a:pt x="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923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 name="Title 1">
            <a:extLst>
              <a:ext uri="{FF2B5EF4-FFF2-40B4-BE49-F238E27FC236}">
                <a16:creationId xmlns:a16="http://schemas.microsoft.com/office/drawing/2014/main" id="{9118B73C-A350-7B44-A567-66542FEEF47D}"/>
              </a:ext>
            </a:extLst>
          </p:cNvPr>
          <p:cNvSpPr txBox="1">
            <a:spLocks/>
          </p:cNvSpPr>
          <p:nvPr/>
        </p:nvSpPr>
        <p:spPr>
          <a:xfrm>
            <a:off x="526192" y="197799"/>
            <a:ext cx="3708400" cy="143086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1pPr>
            <a:lvl2pPr marR="0" lvl="1"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2pPr>
            <a:lvl3pPr marR="0" lvl="2"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3pPr>
            <a:lvl4pPr marR="0" lvl="3"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4pPr>
            <a:lvl5pPr marR="0" lvl="4"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5pPr>
            <a:lvl6pPr marR="0" lvl="5"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6pPr>
            <a:lvl7pPr marR="0" lvl="6"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7pPr>
            <a:lvl8pPr marR="0" lvl="7"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8pPr>
            <a:lvl9pPr marR="0" lvl="8" algn="l" rtl="0">
              <a:lnSpc>
                <a:spcPct val="150000"/>
              </a:lnSpc>
              <a:spcBef>
                <a:spcPts val="0"/>
              </a:spcBef>
              <a:spcAft>
                <a:spcPts val="0"/>
              </a:spcAft>
              <a:buClr>
                <a:schemeClr val="dk1"/>
              </a:buClr>
              <a:buSzPts val="3200"/>
              <a:buFont typeface="Bungee"/>
              <a:buNone/>
              <a:defRPr sz="3200" b="0" i="0" u="none" strike="noStrike" cap="none">
                <a:solidFill>
                  <a:schemeClr val="dk1"/>
                </a:solidFill>
                <a:latin typeface="Bungee"/>
                <a:ea typeface="Bungee"/>
                <a:cs typeface="Bungee"/>
                <a:sym typeface="Bungee"/>
              </a:defRPr>
            </a:lvl9pPr>
          </a:lstStyle>
          <a:p>
            <a:r>
              <a:rPr lang="en-IN" sz="3600" dirty="0"/>
              <a:t>Learnings</a:t>
            </a:r>
          </a:p>
        </p:txBody>
      </p:sp>
      <p:grpSp>
        <p:nvGrpSpPr>
          <p:cNvPr id="26" name="Google Shape;2808;p63">
            <a:extLst>
              <a:ext uri="{FF2B5EF4-FFF2-40B4-BE49-F238E27FC236}">
                <a16:creationId xmlns:a16="http://schemas.microsoft.com/office/drawing/2014/main" id="{5BDDD30B-BEDC-1942-9CD6-2CE0564780C6}"/>
              </a:ext>
            </a:extLst>
          </p:cNvPr>
          <p:cNvGrpSpPr/>
          <p:nvPr/>
        </p:nvGrpSpPr>
        <p:grpSpPr>
          <a:xfrm>
            <a:off x="3533892" y="501847"/>
            <a:ext cx="339072" cy="339050"/>
            <a:chOff x="6258963" y="3019725"/>
            <a:chExt cx="377250" cy="377225"/>
          </a:xfrm>
        </p:grpSpPr>
        <p:sp>
          <p:nvSpPr>
            <p:cNvPr id="27" name="Google Shape;2809;p63">
              <a:extLst>
                <a:ext uri="{FF2B5EF4-FFF2-40B4-BE49-F238E27FC236}">
                  <a16:creationId xmlns:a16="http://schemas.microsoft.com/office/drawing/2014/main" id="{B4F959C0-084E-CF42-9864-12C4745E8F20}"/>
                </a:ext>
              </a:extLst>
            </p:cNvPr>
            <p:cNvSpPr/>
            <p:nvPr/>
          </p:nvSpPr>
          <p:spPr>
            <a:xfrm>
              <a:off x="6258963" y="3019725"/>
              <a:ext cx="291775" cy="377225"/>
            </a:xfrm>
            <a:custGeom>
              <a:avLst/>
              <a:gdLst/>
              <a:ahLst/>
              <a:cxnLst/>
              <a:rect l="l" t="t" r="r" b="b"/>
              <a:pathLst>
                <a:path w="11671" h="15089" extrusionOk="0">
                  <a:moveTo>
                    <a:pt x="8884" y="1010"/>
                  </a:moveTo>
                  <a:lnTo>
                    <a:pt x="10661" y="2786"/>
                  </a:lnTo>
                  <a:lnTo>
                    <a:pt x="9180" y="2786"/>
                  </a:lnTo>
                  <a:cubicBezTo>
                    <a:pt x="9019" y="2786"/>
                    <a:pt x="8884" y="2652"/>
                    <a:pt x="8884" y="2490"/>
                  </a:cubicBezTo>
                  <a:lnTo>
                    <a:pt x="8884" y="1010"/>
                  </a:lnTo>
                  <a:close/>
                  <a:moveTo>
                    <a:pt x="889" y="1"/>
                  </a:moveTo>
                  <a:cubicBezTo>
                    <a:pt x="405" y="1"/>
                    <a:pt x="1" y="404"/>
                    <a:pt x="1" y="889"/>
                  </a:cubicBezTo>
                  <a:lnTo>
                    <a:pt x="1" y="14200"/>
                  </a:lnTo>
                  <a:cubicBezTo>
                    <a:pt x="1" y="14684"/>
                    <a:pt x="405" y="15088"/>
                    <a:pt x="889" y="15088"/>
                  </a:cubicBezTo>
                  <a:lnTo>
                    <a:pt x="2357" y="15088"/>
                  </a:lnTo>
                  <a:cubicBezTo>
                    <a:pt x="2531" y="15088"/>
                    <a:pt x="2653" y="14954"/>
                    <a:pt x="2653" y="14792"/>
                  </a:cubicBezTo>
                  <a:cubicBezTo>
                    <a:pt x="2653" y="14631"/>
                    <a:pt x="2531" y="14496"/>
                    <a:pt x="2357" y="14496"/>
                  </a:cubicBezTo>
                  <a:lnTo>
                    <a:pt x="889" y="14496"/>
                  </a:lnTo>
                  <a:cubicBezTo>
                    <a:pt x="728" y="14496"/>
                    <a:pt x="593" y="14361"/>
                    <a:pt x="593" y="14200"/>
                  </a:cubicBezTo>
                  <a:lnTo>
                    <a:pt x="593" y="889"/>
                  </a:lnTo>
                  <a:cubicBezTo>
                    <a:pt x="593" y="727"/>
                    <a:pt x="728" y="593"/>
                    <a:pt x="889" y="593"/>
                  </a:cubicBezTo>
                  <a:lnTo>
                    <a:pt x="8292" y="593"/>
                  </a:lnTo>
                  <a:lnTo>
                    <a:pt x="8292" y="2490"/>
                  </a:lnTo>
                  <a:cubicBezTo>
                    <a:pt x="8292" y="2975"/>
                    <a:pt x="8696" y="3378"/>
                    <a:pt x="9180" y="3378"/>
                  </a:cubicBezTo>
                  <a:lnTo>
                    <a:pt x="11079" y="3378"/>
                  </a:lnTo>
                  <a:lnTo>
                    <a:pt x="11079" y="10580"/>
                  </a:lnTo>
                  <a:cubicBezTo>
                    <a:pt x="11079" y="10741"/>
                    <a:pt x="11213" y="10876"/>
                    <a:pt x="11375" y="10876"/>
                  </a:cubicBezTo>
                  <a:cubicBezTo>
                    <a:pt x="11536" y="10876"/>
                    <a:pt x="11671" y="10741"/>
                    <a:pt x="11671" y="10580"/>
                  </a:cubicBezTo>
                  <a:lnTo>
                    <a:pt x="11671" y="3082"/>
                  </a:lnTo>
                  <a:cubicBezTo>
                    <a:pt x="11671" y="3002"/>
                    <a:pt x="11644" y="2935"/>
                    <a:pt x="11590" y="2867"/>
                  </a:cubicBezTo>
                  <a:lnTo>
                    <a:pt x="8804" y="94"/>
                  </a:lnTo>
                  <a:cubicBezTo>
                    <a:pt x="8750" y="40"/>
                    <a:pt x="8669" y="1"/>
                    <a:pt x="85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10;p63">
              <a:extLst>
                <a:ext uri="{FF2B5EF4-FFF2-40B4-BE49-F238E27FC236}">
                  <a16:creationId xmlns:a16="http://schemas.microsoft.com/office/drawing/2014/main" id="{DD9CFD17-C240-3E41-8CD3-88B95F6BF4B8}"/>
                </a:ext>
              </a:extLst>
            </p:cNvPr>
            <p:cNvSpPr/>
            <p:nvPr/>
          </p:nvSpPr>
          <p:spPr>
            <a:xfrm>
              <a:off x="6314163" y="3305400"/>
              <a:ext cx="322050" cy="91550"/>
            </a:xfrm>
            <a:custGeom>
              <a:avLst/>
              <a:gdLst/>
              <a:ahLst/>
              <a:cxnLst/>
              <a:rect l="l" t="t" r="r" b="b"/>
              <a:pathLst>
                <a:path w="12882" h="3662" extrusionOk="0">
                  <a:moveTo>
                    <a:pt x="2719" y="1938"/>
                  </a:moveTo>
                  <a:lnTo>
                    <a:pt x="2719" y="2895"/>
                  </a:lnTo>
                  <a:lnTo>
                    <a:pt x="1710" y="2423"/>
                  </a:lnTo>
                  <a:lnTo>
                    <a:pt x="2719" y="1938"/>
                  </a:lnTo>
                  <a:close/>
                  <a:moveTo>
                    <a:pt x="10701" y="1777"/>
                  </a:moveTo>
                  <a:lnTo>
                    <a:pt x="10701" y="3069"/>
                  </a:lnTo>
                  <a:lnTo>
                    <a:pt x="3311" y="3069"/>
                  </a:lnTo>
                  <a:lnTo>
                    <a:pt x="3311" y="1777"/>
                  </a:lnTo>
                  <a:close/>
                  <a:moveTo>
                    <a:pt x="12290" y="1777"/>
                  </a:moveTo>
                  <a:lnTo>
                    <a:pt x="12290" y="3069"/>
                  </a:lnTo>
                  <a:lnTo>
                    <a:pt x="11293" y="3069"/>
                  </a:lnTo>
                  <a:lnTo>
                    <a:pt x="11293" y="1777"/>
                  </a:lnTo>
                  <a:close/>
                  <a:moveTo>
                    <a:pt x="7592" y="0"/>
                  </a:moveTo>
                  <a:cubicBezTo>
                    <a:pt x="7430" y="0"/>
                    <a:pt x="7295" y="135"/>
                    <a:pt x="7295" y="296"/>
                  </a:cubicBezTo>
                  <a:cubicBezTo>
                    <a:pt x="7295" y="458"/>
                    <a:pt x="7430" y="592"/>
                    <a:pt x="7592" y="592"/>
                  </a:cubicBezTo>
                  <a:lnTo>
                    <a:pt x="11145" y="592"/>
                  </a:lnTo>
                  <a:cubicBezTo>
                    <a:pt x="11267" y="592"/>
                    <a:pt x="11347" y="687"/>
                    <a:pt x="11347" y="795"/>
                  </a:cubicBezTo>
                  <a:lnTo>
                    <a:pt x="11347" y="1185"/>
                  </a:lnTo>
                  <a:lnTo>
                    <a:pt x="3015" y="1185"/>
                  </a:lnTo>
                  <a:cubicBezTo>
                    <a:pt x="2961" y="1185"/>
                    <a:pt x="2922" y="1199"/>
                    <a:pt x="2881" y="1212"/>
                  </a:cubicBezTo>
                  <a:lnTo>
                    <a:pt x="956" y="2127"/>
                  </a:lnTo>
                  <a:lnTo>
                    <a:pt x="296" y="2127"/>
                  </a:lnTo>
                  <a:cubicBezTo>
                    <a:pt x="135" y="2127"/>
                    <a:pt x="0" y="2261"/>
                    <a:pt x="0" y="2423"/>
                  </a:cubicBezTo>
                  <a:cubicBezTo>
                    <a:pt x="0" y="2585"/>
                    <a:pt x="135" y="2719"/>
                    <a:pt x="296" y="2719"/>
                  </a:cubicBezTo>
                  <a:lnTo>
                    <a:pt x="956" y="2719"/>
                  </a:lnTo>
                  <a:lnTo>
                    <a:pt x="2881" y="3634"/>
                  </a:lnTo>
                  <a:cubicBezTo>
                    <a:pt x="2922" y="3648"/>
                    <a:pt x="2961" y="3661"/>
                    <a:pt x="3015" y="3661"/>
                  </a:cubicBezTo>
                  <a:lnTo>
                    <a:pt x="12290" y="3661"/>
                  </a:lnTo>
                  <a:cubicBezTo>
                    <a:pt x="12613" y="3661"/>
                    <a:pt x="12882" y="3392"/>
                    <a:pt x="12882" y="3069"/>
                  </a:cubicBezTo>
                  <a:lnTo>
                    <a:pt x="12882" y="1777"/>
                  </a:lnTo>
                  <a:cubicBezTo>
                    <a:pt x="12882" y="1454"/>
                    <a:pt x="12613" y="1185"/>
                    <a:pt x="12290" y="1185"/>
                  </a:cubicBezTo>
                  <a:lnTo>
                    <a:pt x="11940" y="1185"/>
                  </a:lnTo>
                  <a:lnTo>
                    <a:pt x="11940" y="795"/>
                  </a:lnTo>
                  <a:cubicBezTo>
                    <a:pt x="11940" y="364"/>
                    <a:pt x="11590" y="0"/>
                    <a:pt x="11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11;p63">
              <a:extLst>
                <a:ext uri="{FF2B5EF4-FFF2-40B4-BE49-F238E27FC236}">
                  <a16:creationId xmlns:a16="http://schemas.microsoft.com/office/drawing/2014/main" id="{473EB4EF-A840-B047-AC40-A3BF69A1C8EC}"/>
                </a:ext>
              </a:extLst>
            </p:cNvPr>
            <p:cNvSpPr/>
            <p:nvPr/>
          </p:nvSpPr>
          <p:spPr>
            <a:xfrm>
              <a:off x="6298013" y="3083975"/>
              <a:ext cx="157175" cy="84500"/>
            </a:xfrm>
            <a:custGeom>
              <a:avLst/>
              <a:gdLst/>
              <a:ahLst/>
              <a:cxnLst/>
              <a:rect l="l" t="t" r="r" b="b"/>
              <a:pathLst>
                <a:path w="6287" h="3380" extrusionOk="0">
                  <a:moveTo>
                    <a:pt x="5196" y="1"/>
                  </a:moveTo>
                  <a:cubicBezTo>
                    <a:pt x="5021" y="1"/>
                    <a:pt x="4900" y="135"/>
                    <a:pt x="4900" y="297"/>
                  </a:cubicBezTo>
                  <a:cubicBezTo>
                    <a:pt x="4900" y="458"/>
                    <a:pt x="5021" y="593"/>
                    <a:pt x="5196" y="593"/>
                  </a:cubicBezTo>
                  <a:lnTo>
                    <a:pt x="5276" y="593"/>
                  </a:lnTo>
                  <a:lnTo>
                    <a:pt x="3648" y="2222"/>
                  </a:lnTo>
                  <a:lnTo>
                    <a:pt x="2423" y="997"/>
                  </a:lnTo>
                  <a:cubicBezTo>
                    <a:pt x="2363" y="937"/>
                    <a:pt x="2289" y="906"/>
                    <a:pt x="2215" y="906"/>
                  </a:cubicBezTo>
                  <a:cubicBezTo>
                    <a:pt x="2141" y="906"/>
                    <a:pt x="2067" y="937"/>
                    <a:pt x="2006" y="997"/>
                  </a:cubicBezTo>
                  <a:lnTo>
                    <a:pt x="122" y="2881"/>
                  </a:lnTo>
                  <a:cubicBezTo>
                    <a:pt x="0" y="3003"/>
                    <a:pt x="0" y="3177"/>
                    <a:pt x="122" y="3299"/>
                  </a:cubicBezTo>
                  <a:cubicBezTo>
                    <a:pt x="176" y="3353"/>
                    <a:pt x="257" y="3380"/>
                    <a:pt x="323" y="3380"/>
                  </a:cubicBezTo>
                  <a:cubicBezTo>
                    <a:pt x="404" y="3380"/>
                    <a:pt x="485" y="3353"/>
                    <a:pt x="539" y="3299"/>
                  </a:cubicBezTo>
                  <a:lnTo>
                    <a:pt x="2208" y="1616"/>
                  </a:lnTo>
                  <a:lnTo>
                    <a:pt x="3446" y="2841"/>
                  </a:lnTo>
                  <a:cubicBezTo>
                    <a:pt x="3500" y="2902"/>
                    <a:pt x="3574" y="2932"/>
                    <a:pt x="3648" y="2932"/>
                  </a:cubicBezTo>
                  <a:cubicBezTo>
                    <a:pt x="3722" y="2932"/>
                    <a:pt x="3796" y="2902"/>
                    <a:pt x="3850" y="2841"/>
                  </a:cubicBezTo>
                  <a:lnTo>
                    <a:pt x="5694" y="1011"/>
                  </a:lnTo>
                  <a:lnTo>
                    <a:pt x="5694" y="1092"/>
                  </a:lnTo>
                  <a:cubicBezTo>
                    <a:pt x="5694" y="1253"/>
                    <a:pt x="5829" y="1388"/>
                    <a:pt x="5990" y="1388"/>
                  </a:cubicBezTo>
                  <a:cubicBezTo>
                    <a:pt x="6152" y="1388"/>
                    <a:pt x="6286" y="1253"/>
                    <a:pt x="6286" y="1092"/>
                  </a:cubicBezTo>
                  <a:lnTo>
                    <a:pt x="6286" y="297"/>
                  </a:lnTo>
                  <a:cubicBezTo>
                    <a:pt x="6286" y="135"/>
                    <a:pt x="6152" y="1"/>
                    <a:pt x="5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12;p63">
              <a:extLst>
                <a:ext uri="{FF2B5EF4-FFF2-40B4-BE49-F238E27FC236}">
                  <a16:creationId xmlns:a16="http://schemas.microsoft.com/office/drawing/2014/main" id="{B04B89D1-0971-584B-978E-846A46705B83}"/>
                </a:ext>
              </a:extLst>
            </p:cNvPr>
            <p:cNvSpPr/>
            <p:nvPr/>
          </p:nvSpPr>
          <p:spPr>
            <a:xfrm>
              <a:off x="6299038" y="3201075"/>
              <a:ext cx="212000" cy="14825"/>
            </a:xfrm>
            <a:custGeom>
              <a:avLst/>
              <a:gdLst/>
              <a:ahLst/>
              <a:cxnLst/>
              <a:rect l="l" t="t" r="r" b="b"/>
              <a:pathLst>
                <a:path w="8480" h="593" extrusionOk="0">
                  <a:moveTo>
                    <a:pt x="282" y="1"/>
                  </a:moveTo>
                  <a:cubicBezTo>
                    <a:pt x="121" y="1"/>
                    <a:pt x="0" y="135"/>
                    <a:pt x="0" y="297"/>
                  </a:cubicBezTo>
                  <a:cubicBezTo>
                    <a:pt x="0" y="458"/>
                    <a:pt x="121" y="593"/>
                    <a:pt x="282" y="593"/>
                  </a:cubicBezTo>
                  <a:lnTo>
                    <a:pt x="8184" y="593"/>
                  </a:lnTo>
                  <a:cubicBezTo>
                    <a:pt x="8345" y="593"/>
                    <a:pt x="8480" y="458"/>
                    <a:pt x="8480" y="297"/>
                  </a:cubicBezTo>
                  <a:cubicBezTo>
                    <a:pt x="8480" y="135"/>
                    <a:pt x="8345" y="1"/>
                    <a:pt x="8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13;p63">
              <a:extLst>
                <a:ext uri="{FF2B5EF4-FFF2-40B4-BE49-F238E27FC236}">
                  <a16:creationId xmlns:a16="http://schemas.microsoft.com/office/drawing/2014/main" id="{6707F67D-4270-F64C-9A5F-57D0B051BF40}"/>
                </a:ext>
              </a:extLst>
            </p:cNvPr>
            <p:cNvSpPr/>
            <p:nvPr/>
          </p:nvSpPr>
          <p:spPr>
            <a:xfrm>
              <a:off x="6299038" y="3242125"/>
              <a:ext cx="93200" cy="14850"/>
            </a:xfrm>
            <a:custGeom>
              <a:avLst/>
              <a:gdLst/>
              <a:ahLst/>
              <a:cxnLst/>
              <a:rect l="l" t="t" r="r" b="b"/>
              <a:pathLst>
                <a:path w="3728" h="594" extrusionOk="0">
                  <a:moveTo>
                    <a:pt x="282" y="1"/>
                  </a:moveTo>
                  <a:cubicBezTo>
                    <a:pt x="121" y="1"/>
                    <a:pt x="0" y="135"/>
                    <a:pt x="0" y="297"/>
                  </a:cubicBezTo>
                  <a:cubicBezTo>
                    <a:pt x="0" y="458"/>
                    <a:pt x="121" y="593"/>
                    <a:pt x="282" y="593"/>
                  </a:cubicBezTo>
                  <a:lnTo>
                    <a:pt x="3446" y="593"/>
                  </a:lnTo>
                  <a:cubicBezTo>
                    <a:pt x="3607" y="593"/>
                    <a:pt x="3728" y="458"/>
                    <a:pt x="3728" y="297"/>
                  </a:cubicBezTo>
                  <a:cubicBezTo>
                    <a:pt x="3728" y="135"/>
                    <a:pt x="3607" y="1"/>
                    <a:pt x="3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14;p63">
              <a:extLst>
                <a:ext uri="{FF2B5EF4-FFF2-40B4-BE49-F238E27FC236}">
                  <a16:creationId xmlns:a16="http://schemas.microsoft.com/office/drawing/2014/main" id="{57BD6055-FCC3-D648-A06B-4FDCA0CB2143}"/>
                </a:ext>
              </a:extLst>
            </p:cNvPr>
            <p:cNvSpPr/>
            <p:nvPr/>
          </p:nvSpPr>
          <p:spPr>
            <a:xfrm>
              <a:off x="6299038" y="3283525"/>
              <a:ext cx="93200" cy="14850"/>
            </a:xfrm>
            <a:custGeom>
              <a:avLst/>
              <a:gdLst/>
              <a:ahLst/>
              <a:cxnLst/>
              <a:rect l="l" t="t" r="r" b="b"/>
              <a:pathLst>
                <a:path w="3728" h="594" extrusionOk="0">
                  <a:moveTo>
                    <a:pt x="282" y="1"/>
                  </a:moveTo>
                  <a:cubicBezTo>
                    <a:pt x="121" y="1"/>
                    <a:pt x="0" y="136"/>
                    <a:pt x="0" y="297"/>
                  </a:cubicBezTo>
                  <a:cubicBezTo>
                    <a:pt x="0" y="459"/>
                    <a:pt x="121" y="593"/>
                    <a:pt x="282" y="593"/>
                  </a:cubicBezTo>
                  <a:lnTo>
                    <a:pt x="3446" y="593"/>
                  </a:lnTo>
                  <a:cubicBezTo>
                    <a:pt x="3607" y="593"/>
                    <a:pt x="3728" y="459"/>
                    <a:pt x="3728" y="297"/>
                  </a:cubicBezTo>
                  <a:cubicBezTo>
                    <a:pt x="3728" y="136"/>
                    <a:pt x="3607" y="1"/>
                    <a:pt x="3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15;p63">
              <a:extLst>
                <a:ext uri="{FF2B5EF4-FFF2-40B4-BE49-F238E27FC236}">
                  <a16:creationId xmlns:a16="http://schemas.microsoft.com/office/drawing/2014/main" id="{C9BEEA1D-14B1-794B-AA93-D9917AD2C4B2}"/>
                </a:ext>
              </a:extLst>
            </p:cNvPr>
            <p:cNvSpPr/>
            <p:nvPr/>
          </p:nvSpPr>
          <p:spPr>
            <a:xfrm>
              <a:off x="6409038" y="3283525"/>
              <a:ext cx="14525" cy="14850"/>
            </a:xfrm>
            <a:custGeom>
              <a:avLst/>
              <a:gdLst/>
              <a:ahLst/>
              <a:cxnLst/>
              <a:rect l="l" t="t" r="r" b="b"/>
              <a:pathLst>
                <a:path w="581" h="594" extrusionOk="0">
                  <a:moveTo>
                    <a:pt x="297" y="1"/>
                  </a:moveTo>
                  <a:cubicBezTo>
                    <a:pt x="216" y="1"/>
                    <a:pt x="136" y="28"/>
                    <a:pt x="82" y="82"/>
                  </a:cubicBezTo>
                  <a:cubicBezTo>
                    <a:pt x="28" y="148"/>
                    <a:pt x="1" y="216"/>
                    <a:pt x="1" y="297"/>
                  </a:cubicBezTo>
                  <a:cubicBezTo>
                    <a:pt x="1" y="378"/>
                    <a:pt x="28" y="445"/>
                    <a:pt x="82" y="498"/>
                  </a:cubicBezTo>
                  <a:cubicBezTo>
                    <a:pt x="136" y="552"/>
                    <a:pt x="216" y="593"/>
                    <a:pt x="297" y="593"/>
                  </a:cubicBezTo>
                  <a:cubicBezTo>
                    <a:pt x="365" y="593"/>
                    <a:pt x="446" y="552"/>
                    <a:pt x="499" y="498"/>
                  </a:cubicBezTo>
                  <a:cubicBezTo>
                    <a:pt x="553" y="445"/>
                    <a:pt x="580" y="378"/>
                    <a:pt x="580" y="297"/>
                  </a:cubicBezTo>
                  <a:cubicBezTo>
                    <a:pt x="580" y="216"/>
                    <a:pt x="553" y="148"/>
                    <a:pt x="499" y="82"/>
                  </a:cubicBezTo>
                  <a:cubicBezTo>
                    <a:pt x="446" y="28"/>
                    <a:pt x="365"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16;p63">
              <a:extLst>
                <a:ext uri="{FF2B5EF4-FFF2-40B4-BE49-F238E27FC236}">
                  <a16:creationId xmlns:a16="http://schemas.microsoft.com/office/drawing/2014/main" id="{676FA076-5E5F-9D4B-871A-AFFA13BD40CA}"/>
                </a:ext>
              </a:extLst>
            </p:cNvPr>
            <p:cNvSpPr/>
            <p:nvPr/>
          </p:nvSpPr>
          <p:spPr>
            <a:xfrm>
              <a:off x="6409038" y="3242125"/>
              <a:ext cx="14525" cy="14850"/>
            </a:xfrm>
            <a:custGeom>
              <a:avLst/>
              <a:gdLst/>
              <a:ahLst/>
              <a:cxnLst/>
              <a:rect l="l" t="t" r="r" b="b"/>
              <a:pathLst>
                <a:path w="581" h="594" extrusionOk="0">
                  <a:moveTo>
                    <a:pt x="297" y="1"/>
                  </a:moveTo>
                  <a:cubicBezTo>
                    <a:pt x="216" y="1"/>
                    <a:pt x="136" y="42"/>
                    <a:pt x="82" y="96"/>
                  </a:cubicBezTo>
                  <a:cubicBezTo>
                    <a:pt x="28" y="149"/>
                    <a:pt x="1" y="230"/>
                    <a:pt x="1" y="297"/>
                  </a:cubicBezTo>
                  <a:cubicBezTo>
                    <a:pt x="1" y="378"/>
                    <a:pt x="28" y="458"/>
                    <a:pt x="82" y="512"/>
                  </a:cubicBezTo>
                  <a:cubicBezTo>
                    <a:pt x="136" y="566"/>
                    <a:pt x="216" y="593"/>
                    <a:pt x="297" y="593"/>
                  </a:cubicBezTo>
                  <a:cubicBezTo>
                    <a:pt x="365" y="593"/>
                    <a:pt x="446" y="566"/>
                    <a:pt x="499" y="512"/>
                  </a:cubicBezTo>
                  <a:cubicBezTo>
                    <a:pt x="553" y="458"/>
                    <a:pt x="580" y="378"/>
                    <a:pt x="580" y="297"/>
                  </a:cubicBezTo>
                  <a:cubicBezTo>
                    <a:pt x="580" y="230"/>
                    <a:pt x="553" y="149"/>
                    <a:pt x="499" y="96"/>
                  </a:cubicBezTo>
                  <a:cubicBezTo>
                    <a:pt x="446" y="42"/>
                    <a:pt x="365"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Content Placeholder 2">
            <a:extLst>
              <a:ext uri="{FF2B5EF4-FFF2-40B4-BE49-F238E27FC236}">
                <a16:creationId xmlns:a16="http://schemas.microsoft.com/office/drawing/2014/main" id="{EDE2CC9F-3A2B-CA4F-8CF3-8DA3C2A30646}"/>
              </a:ext>
            </a:extLst>
          </p:cNvPr>
          <p:cNvSpPr txBox="1">
            <a:spLocks/>
          </p:cNvSpPr>
          <p:nvPr/>
        </p:nvSpPr>
        <p:spPr>
          <a:xfrm>
            <a:off x="167665" y="1144945"/>
            <a:ext cx="6312647" cy="435133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en-US" sz="2000" dirty="0">
                <a:latin typeface="Lava Telugu Regular" pitchFamily="2" charset="77"/>
                <a:cs typeface="Lava Telugu Regular" pitchFamily="2" charset="77"/>
              </a:rPr>
              <a:t>To Communicate ideas in a way which are understood and mutually altered by the each other</a:t>
            </a:r>
          </a:p>
          <a:p>
            <a:pPr marL="342900" indent="-342900" algn="just">
              <a:buClr>
                <a:schemeClr val="tx1"/>
              </a:buClr>
              <a:buFont typeface="Arial" panose="020B0604020202020204" pitchFamily="34" charset="0"/>
              <a:buChar char="•"/>
            </a:pPr>
            <a:r>
              <a:rPr lang="en-US" sz="2000" dirty="0">
                <a:latin typeface="Lava Telugu Regular" pitchFamily="2" charset="77"/>
                <a:cs typeface="Lava Telugu Regular" pitchFamily="2" charset="77"/>
              </a:rPr>
              <a:t>How to divide multiple tasks amongst each other and have them done with the help of each other</a:t>
            </a:r>
          </a:p>
          <a:p>
            <a:pPr marL="342900" indent="-342900" algn="just">
              <a:buClr>
                <a:schemeClr val="tx1"/>
              </a:buClr>
              <a:buFont typeface="Arial" panose="020B0604020202020204" pitchFamily="34" charset="0"/>
              <a:buChar char="•"/>
            </a:pPr>
            <a:r>
              <a:rPr lang="en-US" sz="2000" dirty="0">
                <a:latin typeface="Lava Telugu Regular" pitchFamily="2" charset="77"/>
                <a:cs typeface="Lava Telugu Regular" pitchFamily="2" charset="77"/>
              </a:rPr>
              <a:t>How Team Work helps in solving problems which look difficult at the beginning </a:t>
            </a:r>
          </a:p>
          <a:p>
            <a:pPr marL="342900" indent="-342900" algn="just">
              <a:buClr>
                <a:schemeClr val="tx1"/>
              </a:buClr>
              <a:buFont typeface="Arial" panose="020B0604020202020204" pitchFamily="34" charset="0"/>
              <a:buChar char="•"/>
            </a:pPr>
            <a:r>
              <a:rPr lang="en-US" sz="2000" dirty="0">
                <a:latin typeface="Lava Telugu Regular" pitchFamily="2" charset="77"/>
                <a:cs typeface="Lava Telugu Regular" pitchFamily="2" charset="77"/>
              </a:rPr>
              <a:t>Learnt to push our learning limits and for that the web is the biggest boon.</a:t>
            </a:r>
          </a:p>
          <a:p>
            <a:pPr marL="342900" indent="-342900" algn="just">
              <a:buClr>
                <a:schemeClr val="tx1"/>
              </a:buClr>
              <a:buFont typeface="Arial" panose="020B0604020202020204" pitchFamily="34" charset="0"/>
              <a:buChar char="•"/>
            </a:pPr>
            <a:r>
              <a:rPr lang="en-US" sz="2000" dirty="0">
                <a:latin typeface="Lava Telugu Regular" pitchFamily="2" charset="77"/>
                <a:cs typeface="Lava Telugu Regular" pitchFamily="2" charset="77"/>
              </a:rPr>
              <a:t>The one who try never fails.</a:t>
            </a:r>
          </a:p>
          <a:p>
            <a:pPr marL="342900" indent="-342900" algn="just">
              <a:buClr>
                <a:schemeClr val="tx1"/>
              </a:buClr>
              <a:buFont typeface="Arial" panose="020B0604020202020204" pitchFamily="34" charset="0"/>
              <a:buChar char="•"/>
            </a:pPr>
            <a:endParaRPr lang="en-US" sz="2000" dirty="0">
              <a:latin typeface="Lava Telugu Regular" pitchFamily="2" charset="77"/>
              <a:cs typeface="Lava Telugu Regular" pitchFamily="2" charset="77"/>
            </a:endParaRPr>
          </a:p>
          <a:p>
            <a:pPr marL="342900" indent="-342900" algn="just">
              <a:buClr>
                <a:schemeClr val="tx1"/>
              </a:buClr>
              <a:buFont typeface="Arial" panose="020B0604020202020204" pitchFamily="34" charset="0"/>
              <a:buChar char="•"/>
            </a:pPr>
            <a:endParaRPr lang="en-IN" sz="2000" dirty="0">
              <a:latin typeface="Lava Telugu Regular" pitchFamily="2" charset="77"/>
              <a:cs typeface="Lava Telugu Regular" pitchFamily="2" charset="77"/>
            </a:endParaRPr>
          </a:p>
        </p:txBody>
      </p:sp>
      <p:grpSp>
        <p:nvGrpSpPr>
          <p:cNvPr id="36" name="Google Shape;2384;p62">
            <a:extLst>
              <a:ext uri="{FF2B5EF4-FFF2-40B4-BE49-F238E27FC236}">
                <a16:creationId xmlns:a16="http://schemas.microsoft.com/office/drawing/2014/main" id="{A997031A-298D-F04D-A7D8-DFE955B8D031}"/>
              </a:ext>
            </a:extLst>
          </p:cNvPr>
          <p:cNvGrpSpPr/>
          <p:nvPr/>
        </p:nvGrpSpPr>
        <p:grpSpPr>
          <a:xfrm>
            <a:off x="6579528" y="774778"/>
            <a:ext cx="3152159" cy="3613950"/>
            <a:chOff x="5545856" y="981502"/>
            <a:chExt cx="3152159" cy="3613950"/>
          </a:xfrm>
        </p:grpSpPr>
        <p:sp>
          <p:nvSpPr>
            <p:cNvPr id="37" name="Google Shape;2385;p62">
              <a:extLst>
                <a:ext uri="{FF2B5EF4-FFF2-40B4-BE49-F238E27FC236}">
                  <a16:creationId xmlns:a16="http://schemas.microsoft.com/office/drawing/2014/main" id="{5293691A-A46E-0C47-9716-4D122B0A1B30}"/>
                </a:ext>
              </a:extLst>
            </p:cNvPr>
            <p:cNvSpPr/>
            <p:nvPr/>
          </p:nvSpPr>
          <p:spPr>
            <a:xfrm>
              <a:off x="5810625" y="4076535"/>
              <a:ext cx="560876" cy="491311"/>
            </a:xfrm>
            <a:custGeom>
              <a:avLst/>
              <a:gdLst/>
              <a:ahLst/>
              <a:cxnLst/>
              <a:rect l="l" t="t" r="r" b="b"/>
              <a:pathLst>
                <a:path w="11723" h="10269" extrusionOk="0">
                  <a:moveTo>
                    <a:pt x="5867" y="0"/>
                  </a:moveTo>
                  <a:cubicBezTo>
                    <a:pt x="5089" y="0"/>
                    <a:pt x="4299" y="178"/>
                    <a:pt x="3556" y="553"/>
                  </a:cubicBezTo>
                  <a:cubicBezTo>
                    <a:pt x="1029" y="1823"/>
                    <a:pt x="0" y="4911"/>
                    <a:pt x="1284" y="7436"/>
                  </a:cubicBezTo>
                  <a:cubicBezTo>
                    <a:pt x="2182" y="9235"/>
                    <a:pt x="3993" y="10269"/>
                    <a:pt x="5870" y="10269"/>
                  </a:cubicBezTo>
                  <a:cubicBezTo>
                    <a:pt x="6644" y="10269"/>
                    <a:pt x="7430" y="10093"/>
                    <a:pt x="8167" y="9723"/>
                  </a:cubicBezTo>
                  <a:cubicBezTo>
                    <a:pt x="10706" y="8452"/>
                    <a:pt x="11722" y="5365"/>
                    <a:pt x="10453" y="2826"/>
                  </a:cubicBezTo>
                  <a:cubicBezTo>
                    <a:pt x="9554" y="1038"/>
                    <a:pt x="7747" y="0"/>
                    <a:pt x="586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86;p62">
              <a:extLst>
                <a:ext uri="{FF2B5EF4-FFF2-40B4-BE49-F238E27FC236}">
                  <a16:creationId xmlns:a16="http://schemas.microsoft.com/office/drawing/2014/main" id="{4E77B59B-DCC6-2048-ADC0-548A554EFAAA}"/>
                </a:ext>
              </a:extLst>
            </p:cNvPr>
            <p:cNvSpPr/>
            <p:nvPr/>
          </p:nvSpPr>
          <p:spPr>
            <a:xfrm>
              <a:off x="5845790" y="4076727"/>
              <a:ext cx="491167" cy="491215"/>
            </a:xfrm>
            <a:custGeom>
              <a:avLst/>
              <a:gdLst/>
              <a:ahLst/>
              <a:cxnLst/>
              <a:rect l="l" t="t" r="r" b="b"/>
              <a:pathLst>
                <a:path w="10266" h="10267" extrusionOk="0">
                  <a:moveTo>
                    <a:pt x="4919" y="1"/>
                  </a:moveTo>
                  <a:lnTo>
                    <a:pt x="4933" y="482"/>
                  </a:lnTo>
                  <a:lnTo>
                    <a:pt x="5160" y="482"/>
                  </a:lnTo>
                  <a:lnTo>
                    <a:pt x="5160" y="1"/>
                  </a:lnTo>
                  <a:close/>
                  <a:moveTo>
                    <a:pt x="5400" y="1"/>
                  </a:moveTo>
                  <a:lnTo>
                    <a:pt x="5373" y="482"/>
                  </a:lnTo>
                  <a:cubicBezTo>
                    <a:pt x="5441" y="482"/>
                    <a:pt x="5521" y="496"/>
                    <a:pt x="5587" y="496"/>
                  </a:cubicBezTo>
                  <a:lnTo>
                    <a:pt x="5641" y="27"/>
                  </a:lnTo>
                  <a:cubicBezTo>
                    <a:pt x="5587" y="15"/>
                    <a:pt x="5548" y="15"/>
                    <a:pt x="5507" y="15"/>
                  </a:cubicBezTo>
                  <a:lnTo>
                    <a:pt x="5480" y="15"/>
                  </a:lnTo>
                  <a:lnTo>
                    <a:pt x="5467" y="1"/>
                  </a:lnTo>
                  <a:close/>
                  <a:moveTo>
                    <a:pt x="4678" y="15"/>
                  </a:moveTo>
                  <a:cubicBezTo>
                    <a:pt x="4625" y="15"/>
                    <a:pt x="4571" y="27"/>
                    <a:pt x="4532" y="27"/>
                  </a:cubicBezTo>
                  <a:lnTo>
                    <a:pt x="4505" y="27"/>
                  </a:lnTo>
                  <a:cubicBezTo>
                    <a:pt x="4491" y="41"/>
                    <a:pt x="4464" y="41"/>
                    <a:pt x="4438" y="41"/>
                  </a:cubicBezTo>
                  <a:lnTo>
                    <a:pt x="4505" y="523"/>
                  </a:lnTo>
                  <a:cubicBezTo>
                    <a:pt x="4571" y="509"/>
                    <a:pt x="4652" y="496"/>
                    <a:pt x="4719" y="496"/>
                  </a:cubicBezTo>
                  <a:lnTo>
                    <a:pt x="4678" y="15"/>
                  </a:lnTo>
                  <a:close/>
                  <a:moveTo>
                    <a:pt x="5881" y="54"/>
                  </a:moveTo>
                  <a:lnTo>
                    <a:pt x="5801" y="523"/>
                  </a:lnTo>
                  <a:cubicBezTo>
                    <a:pt x="5881" y="535"/>
                    <a:pt x="5949" y="549"/>
                    <a:pt x="6029" y="562"/>
                  </a:cubicBezTo>
                  <a:lnTo>
                    <a:pt x="6122" y="95"/>
                  </a:lnTo>
                  <a:cubicBezTo>
                    <a:pt x="6095" y="81"/>
                    <a:pt x="6068" y="81"/>
                    <a:pt x="6042" y="81"/>
                  </a:cubicBezTo>
                  <a:lnTo>
                    <a:pt x="6029" y="81"/>
                  </a:lnTo>
                  <a:lnTo>
                    <a:pt x="6029" y="68"/>
                  </a:lnTo>
                  <a:lnTo>
                    <a:pt x="6002" y="68"/>
                  </a:lnTo>
                  <a:cubicBezTo>
                    <a:pt x="5962" y="68"/>
                    <a:pt x="5922" y="54"/>
                    <a:pt x="5881" y="54"/>
                  </a:cubicBezTo>
                  <a:close/>
                  <a:moveTo>
                    <a:pt x="4197" y="81"/>
                  </a:moveTo>
                  <a:cubicBezTo>
                    <a:pt x="4117" y="95"/>
                    <a:pt x="4051" y="108"/>
                    <a:pt x="3970" y="134"/>
                  </a:cubicBezTo>
                  <a:lnTo>
                    <a:pt x="4077" y="603"/>
                  </a:lnTo>
                  <a:cubicBezTo>
                    <a:pt x="4144" y="576"/>
                    <a:pt x="4224" y="562"/>
                    <a:pt x="4291" y="549"/>
                  </a:cubicBezTo>
                  <a:lnTo>
                    <a:pt x="4197" y="81"/>
                  </a:lnTo>
                  <a:close/>
                  <a:moveTo>
                    <a:pt x="6350" y="148"/>
                  </a:moveTo>
                  <a:lnTo>
                    <a:pt x="6243" y="616"/>
                  </a:lnTo>
                  <a:cubicBezTo>
                    <a:pt x="6309" y="629"/>
                    <a:pt x="6376" y="642"/>
                    <a:pt x="6443" y="669"/>
                  </a:cubicBezTo>
                  <a:lnTo>
                    <a:pt x="6576" y="202"/>
                  </a:lnTo>
                  <a:cubicBezTo>
                    <a:pt x="6510" y="188"/>
                    <a:pt x="6430" y="161"/>
                    <a:pt x="6350" y="148"/>
                  </a:cubicBezTo>
                  <a:close/>
                  <a:moveTo>
                    <a:pt x="3730" y="188"/>
                  </a:moveTo>
                  <a:cubicBezTo>
                    <a:pt x="3703" y="202"/>
                    <a:pt x="3676" y="202"/>
                    <a:pt x="3636" y="215"/>
                  </a:cubicBezTo>
                  <a:lnTo>
                    <a:pt x="3623" y="215"/>
                  </a:lnTo>
                  <a:lnTo>
                    <a:pt x="3623" y="228"/>
                  </a:lnTo>
                  <a:lnTo>
                    <a:pt x="3609" y="228"/>
                  </a:lnTo>
                  <a:cubicBezTo>
                    <a:pt x="3582" y="241"/>
                    <a:pt x="3543" y="255"/>
                    <a:pt x="3502" y="255"/>
                  </a:cubicBezTo>
                  <a:lnTo>
                    <a:pt x="3662" y="722"/>
                  </a:lnTo>
                  <a:cubicBezTo>
                    <a:pt x="3730" y="696"/>
                    <a:pt x="3796" y="669"/>
                    <a:pt x="3864" y="656"/>
                  </a:cubicBezTo>
                  <a:lnTo>
                    <a:pt x="3730" y="188"/>
                  </a:lnTo>
                  <a:close/>
                  <a:moveTo>
                    <a:pt x="6817" y="282"/>
                  </a:moveTo>
                  <a:lnTo>
                    <a:pt x="6657" y="736"/>
                  </a:lnTo>
                  <a:lnTo>
                    <a:pt x="6858" y="817"/>
                  </a:lnTo>
                  <a:lnTo>
                    <a:pt x="7045" y="362"/>
                  </a:lnTo>
                  <a:lnTo>
                    <a:pt x="7018" y="362"/>
                  </a:lnTo>
                  <a:lnTo>
                    <a:pt x="7018" y="348"/>
                  </a:lnTo>
                  <a:lnTo>
                    <a:pt x="7004" y="348"/>
                  </a:lnTo>
                  <a:cubicBezTo>
                    <a:pt x="6938" y="321"/>
                    <a:pt x="6870" y="309"/>
                    <a:pt x="6817" y="282"/>
                  </a:cubicBezTo>
                  <a:close/>
                  <a:moveTo>
                    <a:pt x="3275" y="348"/>
                  </a:moveTo>
                  <a:cubicBezTo>
                    <a:pt x="3249" y="348"/>
                    <a:pt x="3222" y="362"/>
                    <a:pt x="3181" y="375"/>
                  </a:cubicBezTo>
                  <a:lnTo>
                    <a:pt x="3181" y="389"/>
                  </a:lnTo>
                  <a:lnTo>
                    <a:pt x="3155" y="389"/>
                  </a:lnTo>
                  <a:lnTo>
                    <a:pt x="3142" y="402"/>
                  </a:lnTo>
                  <a:lnTo>
                    <a:pt x="3115" y="402"/>
                  </a:lnTo>
                  <a:lnTo>
                    <a:pt x="3115" y="416"/>
                  </a:lnTo>
                  <a:cubicBezTo>
                    <a:pt x="3088" y="416"/>
                    <a:pt x="3074" y="428"/>
                    <a:pt x="3062" y="428"/>
                  </a:cubicBezTo>
                  <a:lnTo>
                    <a:pt x="3249" y="870"/>
                  </a:lnTo>
                  <a:lnTo>
                    <a:pt x="3449" y="790"/>
                  </a:lnTo>
                  <a:lnTo>
                    <a:pt x="3275" y="348"/>
                  </a:lnTo>
                  <a:close/>
                  <a:moveTo>
                    <a:pt x="7259" y="455"/>
                  </a:moveTo>
                  <a:lnTo>
                    <a:pt x="7058" y="897"/>
                  </a:lnTo>
                  <a:cubicBezTo>
                    <a:pt x="7125" y="924"/>
                    <a:pt x="7191" y="963"/>
                    <a:pt x="7259" y="990"/>
                  </a:cubicBezTo>
                  <a:lnTo>
                    <a:pt x="7472" y="562"/>
                  </a:lnTo>
                  <a:cubicBezTo>
                    <a:pt x="7432" y="549"/>
                    <a:pt x="7405" y="523"/>
                    <a:pt x="7366" y="509"/>
                  </a:cubicBezTo>
                  <a:lnTo>
                    <a:pt x="7352" y="509"/>
                  </a:lnTo>
                  <a:lnTo>
                    <a:pt x="7352" y="496"/>
                  </a:lnTo>
                  <a:lnTo>
                    <a:pt x="7325" y="496"/>
                  </a:lnTo>
                  <a:lnTo>
                    <a:pt x="7325" y="482"/>
                  </a:lnTo>
                  <a:lnTo>
                    <a:pt x="7298" y="482"/>
                  </a:lnTo>
                  <a:cubicBezTo>
                    <a:pt x="7285" y="469"/>
                    <a:pt x="7271" y="469"/>
                    <a:pt x="7259" y="455"/>
                  </a:cubicBezTo>
                  <a:close/>
                  <a:moveTo>
                    <a:pt x="2834" y="535"/>
                  </a:moveTo>
                  <a:lnTo>
                    <a:pt x="2821" y="549"/>
                  </a:lnTo>
                  <a:lnTo>
                    <a:pt x="2807" y="549"/>
                  </a:lnTo>
                  <a:lnTo>
                    <a:pt x="2807" y="562"/>
                  </a:lnTo>
                  <a:lnTo>
                    <a:pt x="2780" y="562"/>
                  </a:lnTo>
                  <a:lnTo>
                    <a:pt x="2780" y="576"/>
                  </a:lnTo>
                  <a:lnTo>
                    <a:pt x="2754" y="576"/>
                  </a:lnTo>
                  <a:cubicBezTo>
                    <a:pt x="2754" y="576"/>
                    <a:pt x="2754" y="589"/>
                    <a:pt x="2741" y="589"/>
                  </a:cubicBezTo>
                  <a:lnTo>
                    <a:pt x="2727" y="589"/>
                  </a:lnTo>
                  <a:lnTo>
                    <a:pt x="2727" y="603"/>
                  </a:lnTo>
                  <a:lnTo>
                    <a:pt x="2700" y="603"/>
                  </a:lnTo>
                  <a:lnTo>
                    <a:pt x="2700" y="616"/>
                  </a:lnTo>
                  <a:lnTo>
                    <a:pt x="2687" y="616"/>
                  </a:lnTo>
                  <a:lnTo>
                    <a:pt x="2607" y="656"/>
                  </a:lnTo>
                  <a:lnTo>
                    <a:pt x="2848" y="1084"/>
                  </a:lnTo>
                  <a:cubicBezTo>
                    <a:pt x="2914" y="1043"/>
                    <a:pt x="2981" y="1004"/>
                    <a:pt x="3035" y="977"/>
                  </a:cubicBezTo>
                  <a:lnTo>
                    <a:pt x="3048" y="963"/>
                  </a:lnTo>
                  <a:lnTo>
                    <a:pt x="2834" y="535"/>
                  </a:lnTo>
                  <a:close/>
                  <a:moveTo>
                    <a:pt x="7686" y="683"/>
                  </a:moveTo>
                  <a:lnTo>
                    <a:pt x="7446" y="1097"/>
                  </a:lnTo>
                  <a:cubicBezTo>
                    <a:pt x="7512" y="1137"/>
                    <a:pt x="7579" y="1164"/>
                    <a:pt x="7633" y="1204"/>
                  </a:cubicBezTo>
                  <a:lnTo>
                    <a:pt x="7886" y="803"/>
                  </a:lnTo>
                  <a:cubicBezTo>
                    <a:pt x="7873" y="790"/>
                    <a:pt x="7847" y="776"/>
                    <a:pt x="7833" y="763"/>
                  </a:cubicBezTo>
                  <a:lnTo>
                    <a:pt x="7820" y="763"/>
                  </a:lnTo>
                  <a:lnTo>
                    <a:pt x="7820" y="749"/>
                  </a:lnTo>
                  <a:lnTo>
                    <a:pt x="7793" y="749"/>
                  </a:lnTo>
                  <a:lnTo>
                    <a:pt x="7793" y="736"/>
                  </a:lnTo>
                  <a:lnTo>
                    <a:pt x="7779" y="736"/>
                  </a:lnTo>
                  <a:lnTo>
                    <a:pt x="7779" y="722"/>
                  </a:lnTo>
                  <a:lnTo>
                    <a:pt x="7753" y="722"/>
                  </a:lnTo>
                  <a:lnTo>
                    <a:pt x="7753" y="710"/>
                  </a:lnTo>
                  <a:cubicBezTo>
                    <a:pt x="7726" y="696"/>
                    <a:pt x="7713" y="696"/>
                    <a:pt x="7686" y="683"/>
                  </a:cubicBezTo>
                  <a:close/>
                  <a:moveTo>
                    <a:pt x="2406" y="776"/>
                  </a:moveTo>
                  <a:cubicBezTo>
                    <a:pt x="2353" y="817"/>
                    <a:pt x="2286" y="856"/>
                    <a:pt x="2233" y="897"/>
                  </a:cubicBezTo>
                  <a:lnTo>
                    <a:pt x="2219" y="897"/>
                  </a:lnTo>
                  <a:cubicBezTo>
                    <a:pt x="2219" y="910"/>
                    <a:pt x="2206" y="910"/>
                    <a:pt x="2206" y="910"/>
                  </a:cubicBezTo>
                  <a:lnTo>
                    <a:pt x="2473" y="1311"/>
                  </a:lnTo>
                  <a:cubicBezTo>
                    <a:pt x="2540" y="1271"/>
                    <a:pt x="2593" y="1230"/>
                    <a:pt x="2661" y="1191"/>
                  </a:cubicBezTo>
                  <a:lnTo>
                    <a:pt x="2406" y="776"/>
                  </a:lnTo>
                  <a:close/>
                  <a:moveTo>
                    <a:pt x="8087" y="936"/>
                  </a:moveTo>
                  <a:lnTo>
                    <a:pt x="7820" y="1325"/>
                  </a:lnTo>
                  <a:cubicBezTo>
                    <a:pt x="7873" y="1364"/>
                    <a:pt x="7940" y="1418"/>
                    <a:pt x="7993" y="1458"/>
                  </a:cubicBezTo>
                  <a:lnTo>
                    <a:pt x="8287" y="1084"/>
                  </a:lnTo>
                  <a:lnTo>
                    <a:pt x="8261" y="1057"/>
                  </a:lnTo>
                  <a:lnTo>
                    <a:pt x="8248" y="1057"/>
                  </a:lnTo>
                  <a:cubicBezTo>
                    <a:pt x="8207" y="1017"/>
                    <a:pt x="8154" y="977"/>
                    <a:pt x="8100" y="936"/>
                  </a:cubicBezTo>
                  <a:close/>
                  <a:moveTo>
                    <a:pt x="2005" y="1057"/>
                  </a:moveTo>
                  <a:lnTo>
                    <a:pt x="1992" y="1070"/>
                  </a:lnTo>
                  <a:lnTo>
                    <a:pt x="1978" y="1070"/>
                  </a:lnTo>
                  <a:lnTo>
                    <a:pt x="1978" y="1084"/>
                  </a:lnTo>
                  <a:lnTo>
                    <a:pt x="1818" y="1204"/>
                  </a:lnTo>
                  <a:lnTo>
                    <a:pt x="2126" y="1578"/>
                  </a:lnTo>
                  <a:cubicBezTo>
                    <a:pt x="2192" y="1524"/>
                    <a:pt x="2246" y="1485"/>
                    <a:pt x="2299" y="1431"/>
                  </a:cubicBezTo>
                  <a:lnTo>
                    <a:pt x="2005" y="1057"/>
                  </a:lnTo>
                  <a:close/>
                  <a:moveTo>
                    <a:pt x="8474" y="1230"/>
                  </a:moveTo>
                  <a:lnTo>
                    <a:pt x="8154" y="1592"/>
                  </a:lnTo>
                  <a:cubicBezTo>
                    <a:pt x="8221" y="1645"/>
                    <a:pt x="8274" y="1699"/>
                    <a:pt x="8328" y="1738"/>
                  </a:cubicBezTo>
                  <a:lnTo>
                    <a:pt x="8649" y="1391"/>
                  </a:lnTo>
                  <a:cubicBezTo>
                    <a:pt x="8649" y="1378"/>
                    <a:pt x="8635" y="1378"/>
                    <a:pt x="8622" y="1364"/>
                  </a:cubicBezTo>
                  <a:lnTo>
                    <a:pt x="8608" y="1364"/>
                  </a:lnTo>
                  <a:lnTo>
                    <a:pt x="8608" y="1351"/>
                  </a:lnTo>
                  <a:lnTo>
                    <a:pt x="8595" y="1337"/>
                  </a:lnTo>
                  <a:lnTo>
                    <a:pt x="8581" y="1337"/>
                  </a:lnTo>
                  <a:lnTo>
                    <a:pt x="8581" y="1325"/>
                  </a:lnTo>
                  <a:cubicBezTo>
                    <a:pt x="8542" y="1298"/>
                    <a:pt x="8515" y="1257"/>
                    <a:pt x="8474" y="1230"/>
                  </a:cubicBezTo>
                  <a:close/>
                  <a:moveTo>
                    <a:pt x="1645" y="1364"/>
                  </a:moveTo>
                  <a:cubicBezTo>
                    <a:pt x="1604" y="1391"/>
                    <a:pt x="1577" y="1431"/>
                    <a:pt x="1538" y="1458"/>
                  </a:cubicBezTo>
                  <a:lnTo>
                    <a:pt x="1538" y="1471"/>
                  </a:lnTo>
                  <a:lnTo>
                    <a:pt x="1524" y="1471"/>
                  </a:lnTo>
                  <a:cubicBezTo>
                    <a:pt x="1511" y="1485"/>
                    <a:pt x="1484" y="1512"/>
                    <a:pt x="1470" y="1538"/>
                  </a:cubicBezTo>
                  <a:lnTo>
                    <a:pt x="1818" y="1872"/>
                  </a:lnTo>
                  <a:cubicBezTo>
                    <a:pt x="1859" y="1819"/>
                    <a:pt x="1912" y="1765"/>
                    <a:pt x="1965" y="1712"/>
                  </a:cubicBezTo>
                  <a:lnTo>
                    <a:pt x="1645" y="1364"/>
                  </a:lnTo>
                  <a:close/>
                  <a:moveTo>
                    <a:pt x="8822" y="1565"/>
                  </a:moveTo>
                  <a:lnTo>
                    <a:pt x="8474" y="1899"/>
                  </a:lnTo>
                  <a:cubicBezTo>
                    <a:pt x="8528" y="1952"/>
                    <a:pt x="8581" y="2006"/>
                    <a:pt x="8622" y="2059"/>
                  </a:cubicBezTo>
                  <a:lnTo>
                    <a:pt x="8982" y="1738"/>
                  </a:lnTo>
                  <a:cubicBezTo>
                    <a:pt x="8970" y="1712"/>
                    <a:pt x="8956" y="1699"/>
                    <a:pt x="8929" y="1685"/>
                  </a:cubicBezTo>
                  <a:lnTo>
                    <a:pt x="8929" y="1672"/>
                  </a:lnTo>
                  <a:lnTo>
                    <a:pt x="8916" y="1672"/>
                  </a:lnTo>
                  <a:lnTo>
                    <a:pt x="8916" y="1658"/>
                  </a:lnTo>
                  <a:lnTo>
                    <a:pt x="8902" y="1658"/>
                  </a:lnTo>
                  <a:lnTo>
                    <a:pt x="8902" y="1645"/>
                  </a:lnTo>
                  <a:lnTo>
                    <a:pt x="8889" y="1631"/>
                  </a:lnTo>
                  <a:lnTo>
                    <a:pt x="8889" y="1619"/>
                  </a:lnTo>
                  <a:cubicBezTo>
                    <a:pt x="8875" y="1619"/>
                    <a:pt x="8875" y="1619"/>
                    <a:pt x="8875" y="1605"/>
                  </a:cubicBezTo>
                  <a:lnTo>
                    <a:pt x="8863" y="1605"/>
                  </a:lnTo>
                  <a:lnTo>
                    <a:pt x="8863" y="1592"/>
                  </a:lnTo>
                  <a:lnTo>
                    <a:pt x="8849" y="1592"/>
                  </a:lnTo>
                  <a:cubicBezTo>
                    <a:pt x="8849" y="1578"/>
                    <a:pt x="8836" y="1578"/>
                    <a:pt x="8822" y="1565"/>
                  </a:cubicBezTo>
                  <a:close/>
                  <a:moveTo>
                    <a:pt x="1310" y="1712"/>
                  </a:moveTo>
                  <a:cubicBezTo>
                    <a:pt x="1257" y="1765"/>
                    <a:pt x="1203" y="1832"/>
                    <a:pt x="1150" y="1886"/>
                  </a:cubicBezTo>
                  <a:lnTo>
                    <a:pt x="1524" y="2193"/>
                  </a:lnTo>
                  <a:cubicBezTo>
                    <a:pt x="1564" y="2139"/>
                    <a:pt x="1618" y="2086"/>
                    <a:pt x="1658" y="2032"/>
                  </a:cubicBezTo>
                  <a:lnTo>
                    <a:pt x="1310" y="1712"/>
                  </a:lnTo>
                  <a:close/>
                  <a:moveTo>
                    <a:pt x="9143" y="1925"/>
                  </a:moveTo>
                  <a:lnTo>
                    <a:pt x="8768" y="2220"/>
                  </a:lnTo>
                  <a:cubicBezTo>
                    <a:pt x="8809" y="2273"/>
                    <a:pt x="8849" y="2340"/>
                    <a:pt x="8902" y="2394"/>
                  </a:cubicBezTo>
                  <a:lnTo>
                    <a:pt x="9290" y="2113"/>
                  </a:lnTo>
                  <a:cubicBezTo>
                    <a:pt x="9276" y="2113"/>
                    <a:pt x="9276" y="2100"/>
                    <a:pt x="9276" y="2100"/>
                  </a:cubicBezTo>
                  <a:lnTo>
                    <a:pt x="9276" y="2086"/>
                  </a:lnTo>
                  <a:cubicBezTo>
                    <a:pt x="9223" y="2032"/>
                    <a:pt x="9183" y="1979"/>
                    <a:pt x="9143" y="1925"/>
                  </a:cubicBezTo>
                  <a:close/>
                  <a:moveTo>
                    <a:pt x="989" y="2086"/>
                  </a:moveTo>
                  <a:lnTo>
                    <a:pt x="989" y="2100"/>
                  </a:lnTo>
                  <a:cubicBezTo>
                    <a:pt x="962" y="2126"/>
                    <a:pt x="950" y="2166"/>
                    <a:pt x="923" y="2193"/>
                  </a:cubicBezTo>
                  <a:lnTo>
                    <a:pt x="909" y="2207"/>
                  </a:lnTo>
                  <a:lnTo>
                    <a:pt x="909" y="2220"/>
                  </a:lnTo>
                  <a:lnTo>
                    <a:pt x="896" y="2220"/>
                  </a:lnTo>
                  <a:lnTo>
                    <a:pt x="896" y="2233"/>
                  </a:lnTo>
                  <a:lnTo>
                    <a:pt x="882" y="2233"/>
                  </a:lnTo>
                  <a:lnTo>
                    <a:pt x="882" y="2246"/>
                  </a:lnTo>
                  <a:lnTo>
                    <a:pt x="882" y="2260"/>
                  </a:lnTo>
                  <a:lnTo>
                    <a:pt x="869" y="2260"/>
                  </a:lnTo>
                  <a:lnTo>
                    <a:pt x="869" y="2273"/>
                  </a:lnTo>
                  <a:lnTo>
                    <a:pt x="856" y="2273"/>
                  </a:lnTo>
                  <a:lnTo>
                    <a:pt x="1257" y="2540"/>
                  </a:lnTo>
                  <a:cubicBezTo>
                    <a:pt x="1297" y="2487"/>
                    <a:pt x="1351" y="2421"/>
                    <a:pt x="1390" y="2367"/>
                  </a:cubicBezTo>
                  <a:lnTo>
                    <a:pt x="1003" y="2086"/>
                  </a:lnTo>
                  <a:close/>
                  <a:moveTo>
                    <a:pt x="9424" y="2314"/>
                  </a:moveTo>
                  <a:lnTo>
                    <a:pt x="9023" y="2581"/>
                  </a:lnTo>
                  <a:cubicBezTo>
                    <a:pt x="9063" y="2634"/>
                    <a:pt x="9103" y="2701"/>
                    <a:pt x="9130" y="2768"/>
                  </a:cubicBezTo>
                  <a:lnTo>
                    <a:pt x="9544" y="2514"/>
                  </a:lnTo>
                  <a:lnTo>
                    <a:pt x="9544" y="2501"/>
                  </a:lnTo>
                  <a:cubicBezTo>
                    <a:pt x="9504" y="2447"/>
                    <a:pt x="9464" y="2380"/>
                    <a:pt x="9424" y="2314"/>
                  </a:cubicBezTo>
                  <a:close/>
                  <a:moveTo>
                    <a:pt x="736" y="2487"/>
                  </a:moveTo>
                  <a:cubicBezTo>
                    <a:pt x="709" y="2514"/>
                    <a:pt x="695" y="2554"/>
                    <a:pt x="668" y="2581"/>
                  </a:cubicBezTo>
                  <a:lnTo>
                    <a:pt x="668" y="2594"/>
                  </a:lnTo>
                  <a:lnTo>
                    <a:pt x="668" y="2608"/>
                  </a:lnTo>
                  <a:cubicBezTo>
                    <a:pt x="642" y="2634"/>
                    <a:pt x="629" y="2661"/>
                    <a:pt x="615" y="2688"/>
                  </a:cubicBezTo>
                  <a:lnTo>
                    <a:pt x="1043" y="2915"/>
                  </a:lnTo>
                  <a:cubicBezTo>
                    <a:pt x="1069" y="2848"/>
                    <a:pt x="1110" y="2795"/>
                    <a:pt x="1150" y="2727"/>
                  </a:cubicBezTo>
                  <a:lnTo>
                    <a:pt x="736" y="2487"/>
                  </a:lnTo>
                  <a:close/>
                  <a:moveTo>
                    <a:pt x="9665" y="2727"/>
                  </a:moveTo>
                  <a:lnTo>
                    <a:pt x="9237" y="2955"/>
                  </a:lnTo>
                  <a:cubicBezTo>
                    <a:pt x="9264" y="2982"/>
                    <a:pt x="9276" y="3009"/>
                    <a:pt x="9290" y="3035"/>
                  </a:cubicBezTo>
                  <a:cubicBezTo>
                    <a:pt x="9303" y="3075"/>
                    <a:pt x="9330" y="3116"/>
                    <a:pt x="9344" y="3142"/>
                  </a:cubicBezTo>
                  <a:lnTo>
                    <a:pt x="9772" y="2941"/>
                  </a:lnTo>
                  <a:lnTo>
                    <a:pt x="9772" y="2928"/>
                  </a:lnTo>
                  <a:lnTo>
                    <a:pt x="9731" y="2848"/>
                  </a:lnTo>
                  <a:lnTo>
                    <a:pt x="9731" y="2834"/>
                  </a:lnTo>
                  <a:lnTo>
                    <a:pt x="9718" y="2834"/>
                  </a:lnTo>
                  <a:lnTo>
                    <a:pt x="9718" y="2822"/>
                  </a:lnTo>
                  <a:lnTo>
                    <a:pt x="9718" y="2808"/>
                  </a:lnTo>
                  <a:lnTo>
                    <a:pt x="9704" y="2808"/>
                  </a:lnTo>
                  <a:lnTo>
                    <a:pt x="9704" y="2795"/>
                  </a:lnTo>
                  <a:lnTo>
                    <a:pt x="9704" y="2781"/>
                  </a:lnTo>
                  <a:lnTo>
                    <a:pt x="9691" y="2781"/>
                  </a:lnTo>
                  <a:lnTo>
                    <a:pt x="9691" y="2768"/>
                  </a:lnTo>
                  <a:lnTo>
                    <a:pt x="9691" y="2754"/>
                  </a:lnTo>
                  <a:lnTo>
                    <a:pt x="9677" y="2754"/>
                  </a:lnTo>
                  <a:lnTo>
                    <a:pt x="9677" y="2741"/>
                  </a:lnTo>
                  <a:lnTo>
                    <a:pt x="9665" y="2727"/>
                  </a:lnTo>
                  <a:close/>
                  <a:moveTo>
                    <a:pt x="508" y="2902"/>
                  </a:moveTo>
                  <a:lnTo>
                    <a:pt x="508" y="2915"/>
                  </a:lnTo>
                  <a:lnTo>
                    <a:pt x="495" y="2915"/>
                  </a:lnTo>
                  <a:lnTo>
                    <a:pt x="495" y="2928"/>
                  </a:lnTo>
                  <a:lnTo>
                    <a:pt x="495" y="2941"/>
                  </a:lnTo>
                  <a:lnTo>
                    <a:pt x="481" y="2941"/>
                  </a:lnTo>
                  <a:lnTo>
                    <a:pt x="481" y="2955"/>
                  </a:lnTo>
                  <a:lnTo>
                    <a:pt x="481" y="2968"/>
                  </a:lnTo>
                  <a:lnTo>
                    <a:pt x="468" y="2968"/>
                  </a:lnTo>
                  <a:lnTo>
                    <a:pt x="468" y="2982"/>
                  </a:lnTo>
                  <a:cubicBezTo>
                    <a:pt x="442" y="3035"/>
                    <a:pt x="428" y="3075"/>
                    <a:pt x="401" y="3128"/>
                  </a:cubicBezTo>
                  <a:lnTo>
                    <a:pt x="843" y="3316"/>
                  </a:lnTo>
                  <a:cubicBezTo>
                    <a:pt x="882" y="3249"/>
                    <a:pt x="909" y="3182"/>
                    <a:pt x="936" y="3116"/>
                  </a:cubicBezTo>
                  <a:lnTo>
                    <a:pt x="508" y="2902"/>
                  </a:lnTo>
                  <a:close/>
                  <a:moveTo>
                    <a:pt x="9878" y="3169"/>
                  </a:moveTo>
                  <a:lnTo>
                    <a:pt x="9424" y="3342"/>
                  </a:lnTo>
                  <a:cubicBezTo>
                    <a:pt x="9451" y="3410"/>
                    <a:pt x="9477" y="3476"/>
                    <a:pt x="9504" y="3556"/>
                  </a:cubicBezTo>
                  <a:lnTo>
                    <a:pt x="9959" y="3383"/>
                  </a:lnTo>
                  <a:cubicBezTo>
                    <a:pt x="9945" y="3342"/>
                    <a:pt x="9932" y="3289"/>
                    <a:pt x="9905" y="3249"/>
                  </a:cubicBezTo>
                  <a:cubicBezTo>
                    <a:pt x="9891" y="3223"/>
                    <a:pt x="9891" y="3196"/>
                    <a:pt x="9878" y="3169"/>
                  </a:cubicBezTo>
                  <a:close/>
                  <a:moveTo>
                    <a:pt x="321" y="3342"/>
                  </a:moveTo>
                  <a:cubicBezTo>
                    <a:pt x="308" y="3356"/>
                    <a:pt x="308" y="3369"/>
                    <a:pt x="308" y="3383"/>
                  </a:cubicBezTo>
                  <a:lnTo>
                    <a:pt x="294" y="3396"/>
                  </a:lnTo>
                  <a:cubicBezTo>
                    <a:pt x="281" y="3449"/>
                    <a:pt x="267" y="3490"/>
                    <a:pt x="255" y="3543"/>
                  </a:cubicBezTo>
                  <a:lnTo>
                    <a:pt x="241" y="3543"/>
                  </a:lnTo>
                  <a:lnTo>
                    <a:pt x="241" y="3556"/>
                  </a:lnTo>
                  <a:lnTo>
                    <a:pt x="241" y="3570"/>
                  </a:lnTo>
                  <a:lnTo>
                    <a:pt x="695" y="3717"/>
                  </a:lnTo>
                  <a:cubicBezTo>
                    <a:pt x="722" y="3650"/>
                    <a:pt x="749" y="3583"/>
                    <a:pt x="763" y="3517"/>
                  </a:cubicBezTo>
                  <a:lnTo>
                    <a:pt x="321" y="3342"/>
                  </a:lnTo>
                  <a:close/>
                  <a:moveTo>
                    <a:pt x="10039" y="3610"/>
                  </a:moveTo>
                  <a:lnTo>
                    <a:pt x="9584" y="3757"/>
                  </a:lnTo>
                  <a:cubicBezTo>
                    <a:pt x="9597" y="3824"/>
                    <a:pt x="9624" y="3891"/>
                    <a:pt x="9638" y="3971"/>
                  </a:cubicBezTo>
                  <a:lnTo>
                    <a:pt x="10105" y="3850"/>
                  </a:lnTo>
                  <a:cubicBezTo>
                    <a:pt x="10105" y="3837"/>
                    <a:pt x="10092" y="3824"/>
                    <a:pt x="10092" y="3811"/>
                  </a:cubicBezTo>
                  <a:lnTo>
                    <a:pt x="10092" y="3797"/>
                  </a:lnTo>
                  <a:cubicBezTo>
                    <a:pt x="10078" y="3743"/>
                    <a:pt x="10052" y="3677"/>
                    <a:pt x="10039" y="3610"/>
                  </a:cubicBezTo>
                  <a:close/>
                  <a:moveTo>
                    <a:pt x="174" y="3811"/>
                  </a:moveTo>
                  <a:cubicBezTo>
                    <a:pt x="160" y="3824"/>
                    <a:pt x="160" y="3850"/>
                    <a:pt x="148" y="3877"/>
                  </a:cubicBezTo>
                  <a:lnTo>
                    <a:pt x="148" y="3891"/>
                  </a:lnTo>
                  <a:lnTo>
                    <a:pt x="148" y="3904"/>
                  </a:lnTo>
                  <a:lnTo>
                    <a:pt x="148" y="3918"/>
                  </a:lnTo>
                  <a:lnTo>
                    <a:pt x="134" y="3930"/>
                  </a:lnTo>
                  <a:lnTo>
                    <a:pt x="134" y="3944"/>
                  </a:lnTo>
                  <a:lnTo>
                    <a:pt x="134" y="3957"/>
                  </a:lnTo>
                  <a:lnTo>
                    <a:pt x="134" y="3971"/>
                  </a:lnTo>
                  <a:lnTo>
                    <a:pt x="134" y="3984"/>
                  </a:lnTo>
                  <a:lnTo>
                    <a:pt x="121" y="3984"/>
                  </a:lnTo>
                  <a:lnTo>
                    <a:pt x="121" y="3998"/>
                  </a:lnTo>
                  <a:lnTo>
                    <a:pt x="121" y="4037"/>
                  </a:lnTo>
                  <a:lnTo>
                    <a:pt x="588" y="4144"/>
                  </a:lnTo>
                  <a:cubicBezTo>
                    <a:pt x="602" y="4078"/>
                    <a:pt x="615" y="3998"/>
                    <a:pt x="642" y="3930"/>
                  </a:cubicBezTo>
                  <a:lnTo>
                    <a:pt x="174" y="3811"/>
                  </a:lnTo>
                  <a:close/>
                  <a:moveTo>
                    <a:pt x="10159" y="4078"/>
                  </a:moveTo>
                  <a:lnTo>
                    <a:pt x="9691" y="4185"/>
                  </a:lnTo>
                  <a:cubicBezTo>
                    <a:pt x="9704" y="4251"/>
                    <a:pt x="9718" y="4319"/>
                    <a:pt x="9731" y="4399"/>
                  </a:cubicBezTo>
                  <a:lnTo>
                    <a:pt x="10199" y="4319"/>
                  </a:lnTo>
                  <a:lnTo>
                    <a:pt x="10159" y="4078"/>
                  </a:lnTo>
                  <a:close/>
                  <a:moveTo>
                    <a:pt x="67" y="4278"/>
                  </a:moveTo>
                  <a:lnTo>
                    <a:pt x="27" y="4519"/>
                  </a:lnTo>
                  <a:lnTo>
                    <a:pt x="508" y="4572"/>
                  </a:lnTo>
                  <a:cubicBezTo>
                    <a:pt x="522" y="4506"/>
                    <a:pt x="535" y="4426"/>
                    <a:pt x="549" y="4358"/>
                  </a:cubicBezTo>
                  <a:lnTo>
                    <a:pt x="67" y="4278"/>
                  </a:lnTo>
                  <a:close/>
                  <a:moveTo>
                    <a:pt x="10239" y="4559"/>
                  </a:moveTo>
                  <a:lnTo>
                    <a:pt x="9758" y="4613"/>
                  </a:lnTo>
                  <a:cubicBezTo>
                    <a:pt x="9772" y="4679"/>
                    <a:pt x="9772" y="4759"/>
                    <a:pt x="9772" y="4827"/>
                  </a:cubicBezTo>
                  <a:lnTo>
                    <a:pt x="10253" y="4800"/>
                  </a:lnTo>
                  <a:lnTo>
                    <a:pt x="10253" y="4679"/>
                  </a:lnTo>
                  <a:lnTo>
                    <a:pt x="10253" y="4666"/>
                  </a:lnTo>
                  <a:lnTo>
                    <a:pt x="10239" y="4652"/>
                  </a:lnTo>
                  <a:lnTo>
                    <a:pt x="10239" y="4559"/>
                  </a:lnTo>
                  <a:close/>
                  <a:moveTo>
                    <a:pt x="14" y="4759"/>
                  </a:moveTo>
                  <a:lnTo>
                    <a:pt x="14" y="4773"/>
                  </a:lnTo>
                  <a:lnTo>
                    <a:pt x="14" y="4786"/>
                  </a:lnTo>
                  <a:lnTo>
                    <a:pt x="14" y="4800"/>
                  </a:lnTo>
                  <a:lnTo>
                    <a:pt x="0" y="4800"/>
                  </a:lnTo>
                  <a:lnTo>
                    <a:pt x="0" y="4813"/>
                  </a:lnTo>
                  <a:lnTo>
                    <a:pt x="0" y="4827"/>
                  </a:lnTo>
                  <a:lnTo>
                    <a:pt x="0" y="4839"/>
                  </a:lnTo>
                  <a:lnTo>
                    <a:pt x="0" y="4853"/>
                  </a:lnTo>
                  <a:lnTo>
                    <a:pt x="0" y="4866"/>
                  </a:lnTo>
                  <a:lnTo>
                    <a:pt x="0" y="5000"/>
                  </a:lnTo>
                  <a:lnTo>
                    <a:pt x="481" y="5014"/>
                  </a:lnTo>
                  <a:cubicBezTo>
                    <a:pt x="481" y="4933"/>
                    <a:pt x="481" y="4866"/>
                    <a:pt x="495" y="4786"/>
                  </a:cubicBezTo>
                  <a:lnTo>
                    <a:pt x="14" y="4759"/>
                  </a:lnTo>
                  <a:close/>
                  <a:moveTo>
                    <a:pt x="9784" y="5040"/>
                  </a:moveTo>
                  <a:lnTo>
                    <a:pt x="9784" y="5267"/>
                  </a:lnTo>
                  <a:lnTo>
                    <a:pt x="10266" y="5281"/>
                  </a:lnTo>
                  <a:lnTo>
                    <a:pt x="10266" y="5133"/>
                  </a:lnTo>
                  <a:lnTo>
                    <a:pt x="10266" y="5121"/>
                  </a:lnTo>
                  <a:lnTo>
                    <a:pt x="10266" y="5040"/>
                  </a:lnTo>
                  <a:close/>
                  <a:moveTo>
                    <a:pt x="481" y="5228"/>
                  </a:moveTo>
                  <a:lnTo>
                    <a:pt x="0" y="5240"/>
                  </a:lnTo>
                  <a:lnTo>
                    <a:pt x="0" y="5374"/>
                  </a:lnTo>
                  <a:lnTo>
                    <a:pt x="0" y="5388"/>
                  </a:lnTo>
                  <a:cubicBezTo>
                    <a:pt x="0" y="5415"/>
                    <a:pt x="0" y="5441"/>
                    <a:pt x="14" y="5481"/>
                  </a:cubicBezTo>
                  <a:lnTo>
                    <a:pt x="481" y="5441"/>
                  </a:lnTo>
                  <a:lnTo>
                    <a:pt x="481" y="5228"/>
                  </a:lnTo>
                  <a:close/>
                  <a:moveTo>
                    <a:pt x="9772" y="5481"/>
                  </a:moveTo>
                  <a:cubicBezTo>
                    <a:pt x="9772" y="5548"/>
                    <a:pt x="9758" y="5629"/>
                    <a:pt x="9745" y="5695"/>
                  </a:cubicBezTo>
                  <a:lnTo>
                    <a:pt x="10226" y="5762"/>
                  </a:lnTo>
                  <a:cubicBezTo>
                    <a:pt x="10239" y="5682"/>
                    <a:pt x="10253" y="5602"/>
                    <a:pt x="10253" y="5522"/>
                  </a:cubicBezTo>
                  <a:lnTo>
                    <a:pt x="9772" y="5481"/>
                  </a:lnTo>
                  <a:close/>
                  <a:moveTo>
                    <a:pt x="508" y="5655"/>
                  </a:moveTo>
                  <a:lnTo>
                    <a:pt x="27" y="5709"/>
                  </a:lnTo>
                  <a:cubicBezTo>
                    <a:pt x="27" y="5748"/>
                    <a:pt x="41" y="5775"/>
                    <a:pt x="41" y="5802"/>
                  </a:cubicBezTo>
                  <a:lnTo>
                    <a:pt x="41" y="5816"/>
                  </a:lnTo>
                  <a:cubicBezTo>
                    <a:pt x="54" y="5869"/>
                    <a:pt x="54" y="5909"/>
                    <a:pt x="67" y="5949"/>
                  </a:cubicBezTo>
                  <a:lnTo>
                    <a:pt x="535" y="5882"/>
                  </a:lnTo>
                  <a:cubicBezTo>
                    <a:pt x="522" y="5802"/>
                    <a:pt x="522" y="5735"/>
                    <a:pt x="508" y="5655"/>
                  </a:cubicBezTo>
                  <a:close/>
                  <a:moveTo>
                    <a:pt x="9718" y="5909"/>
                  </a:moveTo>
                  <a:cubicBezTo>
                    <a:pt x="9704" y="5989"/>
                    <a:pt x="9691" y="6056"/>
                    <a:pt x="9677" y="6123"/>
                  </a:cubicBezTo>
                  <a:lnTo>
                    <a:pt x="10146" y="6229"/>
                  </a:lnTo>
                  <a:cubicBezTo>
                    <a:pt x="10146" y="6217"/>
                    <a:pt x="10146" y="6217"/>
                    <a:pt x="10159" y="6203"/>
                  </a:cubicBezTo>
                  <a:lnTo>
                    <a:pt x="10159" y="6190"/>
                  </a:lnTo>
                  <a:lnTo>
                    <a:pt x="10159" y="6176"/>
                  </a:lnTo>
                  <a:lnTo>
                    <a:pt x="10159" y="6163"/>
                  </a:lnTo>
                  <a:lnTo>
                    <a:pt x="10159" y="6149"/>
                  </a:lnTo>
                  <a:lnTo>
                    <a:pt x="10172" y="6136"/>
                  </a:lnTo>
                  <a:lnTo>
                    <a:pt x="10172" y="6123"/>
                  </a:lnTo>
                  <a:lnTo>
                    <a:pt x="10172" y="6110"/>
                  </a:lnTo>
                  <a:lnTo>
                    <a:pt x="10172" y="6096"/>
                  </a:lnTo>
                  <a:lnTo>
                    <a:pt x="10172" y="6083"/>
                  </a:lnTo>
                  <a:cubicBezTo>
                    <a:pt x="10185" y="6056"/>
                    <a:pt x="10185" y="6030"/>
                    <a:pt x="10199" y="5989"/>
                  </a:cubicBezTo>
                  <a:lnTo>
                    <a:pt x="9718" y="5909"/>
                  </a:lnTo>
                  <a:close/>
                  <a:moveTo>
                    <a:pt x="575" y="6096"/>
                  </a:moveTo>
                  <a:lnTo>
                    <a:pt x="107" y="6190"/>
                  </a:lnTo>
                  <a:cubicBezTo>
                    <a:pt x="107" y="6203"/>
                    <a:pt x="121" y="6229"/>
                    <a:pt x="121" y="6243"/>
                  </a:cubicBezTo>
                  <a:lnTo>
                    <a:pt x="121" y="6256"/>
                  </a:lnTo>
                  <a:cubicBezTo>
                    <a:pt x="134" y="6310"/>
                    <a:pt x="148" y="6363"/>
                    <a:pt x="160" y="6430"/>
                  </a:cubicBezTo>
                  <a:lnTo>
                    <a:pt x="629" y="6297"/>
                  </a:lnTo>
                  <a:cubicBezTo>
                    <a:pt x="615" y="6229"/>
                    <a:pt x="588" y="6163"/>
                    <a:pt x="575" y="6096"/>
                  </a:cubicBezTo>
                  <a:close/>
                  <a:moveTo>
                    <a:pt x="9624" y="6336"/>
                  </a:moveTo>
                  <a:cubicBezTo>
                    <a:pt x="9611" y="6404"/>
                    <a:pt x="9584" y="6484"/>
                    <a:pt x="9558" y="6550"/>
                  </a:cubicBezTo>
                  <a:lnTo>
                    <a:pt x="10025" y="6698"/>
                  </a:lnTo>
                  <a:lnTo>
                    <a:pt x="10025" y="6684"/>
                  </a:lnTo>
                  <a:lnTo>
                    <a:pt x="10025" y="6671"/>
                  </a:lnTo>
                  <a:cubicBezTo>
                    <a:pt x="10039" y="6630"/>
                    <a:pt x="10052" y="6591"/>
                    <a:pt x="10066" y="6564"/>
                  </a:cubicBezTo>
                  <a:lnTo>
                    <a:pt x="10066" y="6550"/>
                  </a:lnTo>
                  <a:lnTo>
                    <a:pt x="10066" y="6537"/>
                  </a:lnTo>
                  <a:lnTo>
                    <a:pt x="10066" y="6524"/>
                  </a:lnTo>
                  <a:lnTo>
                    <a:pt x="10078" y="6524"/>
                  </a:lnTo>
                  <a:lnTo>
                    <a:pt x="10078" y="6511"/>
                  </a:lnTo>
                  <a:lnTo>
                    <a:pt x="10078" y="6497"/>
                  </a:lnTo>
                  <a:lnTo>
                    <a:pt x="10078" y="6484"/>
                  </a:lnTo>
                  <a:lnTo>
                    <a:pt x="10092" y="6484"/>
                  </a:lnTo>
                  <a:lnTo>
                    <a:pt x="10092" y="6470"/>
                  </a:lnTo>
                  <a:lnTo>
                    <a:pt x="9624" y="6336"/>
                  </a:lnTo>
                  <a:close/>
                  <a:moveTo>
                    <a:pt x="682" y="6511"/>
                  </a:moveTo>
                  <a:lnTo>
                    <a:pt x="228" y="6657"/>
                  </a:lnTo>
                  <a:cubicBezTo>
                    <a:pt x="228" y="6671"/>
                    <a:pt x="241" y="6684"/>
                    <a:pt x="241" y="6711"/>
                  </a:cubicBezTo>
                  <a:cubicBezTo>
                    <a:pt x="267" y="6778"/>
                    <a:pt x="281" y="6831"/>
                    <a:pt x="308" y="6885"/>
                  </a:cubicBezTo>
                  <a:lnTo>
                    <a:pt x="763" y="6725"/>
                  </a:lnTo>
                  <a:cubicBezTo>
                    <a:pt x="736" y="6644"/>
                    <a:pt x="709" y="6577"/>
                    <a:pt x="682" y="6511"/>
                  </a:cubicBezTo>
                  <a:close/>
                  <a:moveTo>
                    <a:pt x="9490" y="6751"/>
                  </a:moveTo>
                  <a:lnTo>
                    <a:pt x="9410" y="6951"/>
                  </a:lnTo>
                  <a:lnTo>
                    <a:pt x="9852" y="7152"/>
                  </a:lnTo>
                  <a:cubicBezTo>
                    <a:pt x="9865" y="7112"/>
                    <a:pt x="9891" y="7072"/>
                    <a:pt x="9905" y="7031"/>
                  </a:cubicBezTo>
                  <a:lnTo>
                    <a:pt x="9905" y="7019"/>
                  </a:lnTo>
                  <a:lnTo>
                    <a:pt x="9905" y="7005"/>
                  </a:lnTo>
                  <a:lnTo>
                    <a:pt x="9918" y="7005"/>
                  </a:lnTo>
                  <a:cubicBezTo>
                    <a:pt x="9918" y="6978"/>
                    <a:pt x="9932" y="6951"/>
                    <a:pt x="9945" y="6925"/>
                  </a:cubicBezTo>
                  <a:lnTo>
                    <a:pt x="9490" y="6751"/>
                  </a:lnTo>
                  <a:close/>
                  <a:moveTo>
                    <a:pt x="843" y="6925"/>
                  </a:moveTo>
                  <a:lnTo>
                    <a:pt x="388" y="7112"/>
                  </a:lnTo>
                  <a:cubicBezTo>
                    <a:pt x="401" y="7138"/>
                    <a:pt x="415" y="7165"/>
                    <a:pt x="428" y="7206"/>
                  </a:cubicBezTo>
                  <a:lnTo>
                    <a:pt x="442" y="7206"/>
                  </a:lnTo>
                  <a:lnTo>
                    <a:pt x="442" y="7219"/>
                  </a:lnTo>
                  <a:cubicBezTo>
                    <a:pt x="455" y="7259"/>
                    <a:pt x="468" y="7286"/>
                    <a:pt x="495" y="7326"/>
                  </a:cubicBezTo>
                  <a:lnTo>
                    <a:pt x="923" y="7126"/>
                  </a:lnTo>
                  <a:lnTo>
                    <a:pt x="843" y="6925"/>
                  </a:lnTo>
                  <a:close/>
                  <a:moveTo>
                    <a:pt x="9317" y="7152"/>
                  </a:moveTo>
                  <a:cubicBezTo>
                    <a:pt x="9290" y="7219"/>
                    <a:pt x="9264" y="7286"/>
                    <a:pt x="9223" y="7352"/>
                  </a:cubicBezTo>
                  <a:lnTo>
                    <a:pt x="9651" y="7580"/>
                  </a:lnTo>
                  <a:cubicBezTo>
                    <a:pt x="9651" y="7566"/>
                    <a:pt x="9651" y="7566"/>
                    <a:pt x="9665" y="7553"/>
                  </a:cubicBezTo>
                  <a:lnTo>
                    <a:pt x="9665" y="7539"/>
                  </a:lnTo>
                  <a:lnTo>
                    <a:pt x="9665" y="7527"/>
                  </a:lnTo>
                  <a:lnTo>
                    <a:pt x="9677" y="7527"/>
                  </a:lnTo>
                  <a:lnTo>
                    <a:pt x="9677" y="7513"/>
                  </a:lnTo>
                  <a:lnTo>
                    <a:pt x="9691" y="7513"/>
                  </a:lnTo>
                  <a:lnTo>
                    <a:pt x="9691" y="7500"/>
                  </a:lnTo>
                  <a:lnTo>
                    <a:pt x="9691" y="7486"/>
                  </a:lnTo>
                  <a:lnTo>
                    <a:pt x="9704" y="7473"/>
                  </a:lnTo>
                  <a:lnTo>
                    <a:pt x="9704" y="7459"/>
                  </a:lnTo>
                  <a:lnTo>
                    <a:pt x="9718" y="7446"/>
                  </a:lnTo>
                  <a:lnTo>
                    <a:pt x="9718" y="7432"/>
                  </a:lnTo>
                  <a:lnTo>
                    <a:pt x="9731" y="7432"/>
                  </a:lnTo>
                  <a:cubicBezTo>
                    <a:pt x="9731" y="7406"/>
                    <a:pt x="9745" y="7393"/>
                    <a:pt x="9758" y="7366"/>
                  </a:cubicBezTo>
                  <a:lnTo>
                    <a:pt x="9317" y="7152"/>
                  </a:lnTo>
                  <a:close/>
                  <a:moveTo>
                    <a:pt x="1030" y="7313"/>
                  </a:moveTo>
                  <a:lnTo>
                    <a:pt x="602" y="7539"/>
                  </a:lnTo>
                  <a:cubicBezTo>
                    <a:pt x="642" y="7620"/>
                    <a:pt x="668" y="7687"/>
                    <a:pt x="722" y="7753"/>
                  </a:cubicBezTo>
                  <a:lnTo>
                    <a:pt x="1137" y="7513"/>
                  </a:lnTo>
                  <a:cubicBezTo>
                    <a:pt x="1096" y="7446"/>
                    <a:pt x="1057" y="7379"/>
                    <a:pt x="1030" y="7313"/>
                  </a:cubicBezTo>
                  <a:close/>
                  <a:moveTo>
                    <a:pt x="9116" y="7539"/>
                  </a:moveTo>
                  <a:cubicBezTo>
                    <a:pt x="9076" y="7607"/>
                    <a:pt x="9036" y="7660"/>
                    <a:pt x="8996" y="7727"/>
                  </a:cubicBezTo>
                  <a:lnTo>
                    <a:pt x="9397" y="7994"/>
                  </a:lnTo>
                  <a:cubicBezTo>
                    <a:pt x="9397" y="7981"/>
                    <a:pt x="9410" y="7967"/>
                    <a:pt x="9410" y="7967"/>
                  </a:cubicBezTo>
                  <a:lnTo>
                    <a:pt x="9424" y="7967"/>
                  </a:lnTo>
                  <a:lnTo>
                    <a:pt x="9424" y="7954"/>
                  </a:lnTo>
                  <a:lnTo>
                    <a:pt x="9424" y="7940"/>
                  </a:lnTo>
                  <a:lnTo>
                    <a:pt x="9437" y="7940"/>
                  </a:lnTo>
                  <a:lnTo>
                    <a:pt x="9437" y="7928"/>
                  </a:lnTo>
                  <a:lnTo>
                    <a:pt x="9451" y="7914"/>
                  </a:lnTo>
                  <a:lnTo>
                    <a:pt x="9451" y="7901"/>
                  </a:lnTo>
                  <a:lnTo>
                    <a:pt x="9464" y="7901"/>
                  </a:lnTo>
                  <a:lnTo>
                    <a:pt x="9464" y="7887"/>
                  </a:lnTo>
                  <a:lnTo>
                    <a:pt x="9477" y="7874"/>
                  </a:lnTo>
                  <a:lnTo>
                    <a:pt x="9477" y="7860"/>
                  </a:lnTo>
                  <a:lnTo>
                    <a:pt x="9490" y="7860"/>
                  </a:lnTo>
                  <a:lnTo>
                    <a:pt x="9490" y="7847"/>
                  </a:lnTo>
                  <a:lnTo>
                    <a:pt x="9490" y="7833"/>
                  </a:lnTo>
                  <a:lnTo>
                    <a:pt x="9504" y="7833"/>
                  </a:lnTo>
                  <a:lnTo>
                    <a:pt x="9504" y="7821"/>
                  </a:lnTo>
                  <a:lnTo>
                    <a:pt x="9517" y="7807"/>
                  </a:lnTo>
                  <a:lnTo>
                    <a:pt x="9517" y="7794"/>
                  </a:lnTo>
                  <a:lnTo>
                    <a:pt x="9531" y="7794"/>
                  </a:lnTo>
                  <a:lnTo>
                    <a:pt x="9116" y="7539"/>
                  </a:lnTo>
                  <a:close/>
                  <a:moveTo>
                    <a:pt x="1244" y="7687"/>
                  </a:moveTo>
                  <a:lnTo>
                    <a:pt x="843" y="7954"/>
                  </a:lnTo>
                  <a:cubicBezTo>
                    <a:pt x="882" y="8021"/>
                    <a:pt x="936" y="8088"/>
                    <a:pt x="976" y="8154"/>
                  </a:cubicBezTo>
                  <a:lnTo>
                    <a:pt x="1363" y="7874"/>
                  </a:lnTo>
                  <a:cubicBezTo>
                    <a:pt x="1324" y="7807"/>
                    <a:pt x="1283" y="7753"/>
                    <a:pt x="1244" y="7687"/>
                  </a:cubicBezTo>
                  <a:close/>
                  <a:moveTo>
                    <a:pt x="8875" y="7901"/>
                  </a:moveTo>
                  <a:cubicBezTo>
                    <a:pt x="8822" y="7954"/>
                    <a:pt x="8782" y="8021"/>
                    <a:pt x="8742" y="8074"/>
                  </a:cubicBezTo>
                  <a:lnTo>
                    <a:pt x="9116" y="8382"/>
                  </a:lnTo>
                  <a:lnTo>
                    <a:pt x="9237" y="8222"/>
                  </a:lnTo>
                  <a:lnTo>
                    <a:pt x="9237" y="8208"/>
                  </a:lnTo>
                  <a:lnTo>
                    <a:pt x="9250" y="8208"/>
                  </a:lnTo>
                  <a:cubicBezTo>
                    <a:pt x="9250" y="8195"/>
                    <a:pt x="9250" y="8195"/>
                    <a:pt x="9264" y="8181"/>
                  </a:cubicBezTo>
                  <a:lnTo>
                    <a:pt x="8875" y="7901"/>
                  </a:lnTo>
                  <a:close/>
                  <a:moveTo>
                    <a:pt x="1497" y="8047"/>
                  </a:moveTo>
                  <a:lnTo>
                    <a:pt x="1123" y="8341"/>
                  </a:lnTo>
                  <a:cubicBezTo>
                    <a:pt x="1176" y="8409"/>
                    <a:pt x="1230" y="8475"/>
                    <a:pt x="1283" y="8529"/>
                  </a:cubicBezTo>
                  <a:lnTo>
                    <a:pt x="1645" y="8208"/>
                  </a:lnTo>
                  <a:cubicBezTo>
                    <a:pt x="1591" y="8154"/>
                    <a:pt x="1551" y="8101"/>
                    <a:pt x="1497" y="8047"/>
                  </a:cubicBezTo>
                  <a:close/>
                  <a:moveTo>
                    <a:pt x="8595" y="8234"/>
                  </a:moveTo>
                  <a:cubicBezTo>
                    <a:pt x="8542" y="8288"/>
                    <a:pt x="8501" y="8341"/>
                    <a:pt x="8448" y="8395"/>
                  </a:cubicBezTo>
                  <a:lnTo>
                    <a:pt x="8795" y="8742"/>
                  </a:lnTo>
                  <a:cubicBezTo>
                    <a:pt x="8809" y="8716"/>
                    <a:pt x="8836" y="8689"/>
                    <a:pt x="8863" y="8662"/>
                  </a:cubicBezTo>
                  <a:lnTo>
                    <a:pt x="8863" y="8649"/>
                  </a:lnTo>
                  <a:lnTo>
                    <a:pt x="8875" y="8649"/>
                  </a:lnTo>
                  <a:lnTo>
                    <a:pt x="8875" y="8635"/>
                  </a:lnTo>
                  <a:lnTo>
                    <a:pt x="8889" y="8635"/>
                  </a:lnTo>
                  <a:lnTo>
                    <a:pt x="8889" y="8623"/>
                  </a:lnTo>
                  <a:lnTo>
                    <a:pt x="8902" y="8623"/>
                  </a:lnTo>
                  <a:cubicBezTo>
                    <a:pt x="8902" y="8623"/>
                    <a:pt x="8902" y="8609"/>
                    <a:pt x="8916" y="8609"/>
                  </a:cubicBezTo>
                  <a:lnTo>
                    <a:pt x="8916" y="8596"/>
                  </a:lnTo>
                  <a:lnTo>
                    <a:pt x="8929" y="8596"/>
                  </a:lnTo>
                  <a:cubicBezTo>
                    <a:pt x="8943" y="8582"/>
                    <a:pt x="8943" y="8569"/>
                    <a:pt x="8956" y="8555"/>
                  </a:cubicBezTo>
                  <a:lnTo>
                    <a:pt x="8595" y="8234"/>
                  </a:lnTo>
                  <a:close/>
                  <a:moveTo>
                    <a:pt x="1791" y="8368"/>
                  </a:moveTo>
                  <a:lnTo>
                    <a:pt x="1444" y="8703"/>
                  </a:lnTo>
                  <a:cubicBezTo>
                    <a:pt x="1458" y="8716"/>
                    <a:pt x="1458" y="8716"/>
                    <a:pt x="1458" y="8730"/>
                  </a:cubicBezTo>
                  <a:lnTo>
                    <a:pt x="1470" y="8730"/>
                  </a:lnTo>
                  <a:cubicBezTo>
                    <a:pt x="1511" y="8783"/>
                    <a:pt x="1564" y="8823"/>
                    <a:pt x="1618" y="8876"/>
                  </a:cubicBezTo>
                  <a:lnTo>
                    <a:pt x="1939" y="8529"/>
                  </a:lnTo>
                  <a:cubicBezTo>
                    <a:pt x="1898" y="8475"/>
                    <a:pt x="1845" y="8422"/>
                    <a:pt x="1791" y="8368"/>
                  </a:cubicBezTo>
                  <a:close/>
                  <a:moveTo>
                    <a:pt x="8287" y="8555"/>
                  </a:moveTo>
                  <a:cubicBezTo>
                    <a:pt x="8234" y="8596"/>
                    <a:pt x="8180" y="8649"/>
                    <a:pt x="8127" y="8689"/>
                  </a:cubicBezTo>
                  <a:lnTo>
                    <a:pt x="8435" y="9063"/>
                  </a:lnTo>
                  <a:cubicBezTo>
                    <a:pt x="8488" y="9024"/>
                    <a:pt x="8528" y="8983"/>
                    <a:pt x="8581" y="8943"/>
                  </a:cubicBezTo>
                  <a:lnTo>
                    <a:pt x="8581" y="8929"/>
                  </a:lnTo>
                  <a:cubicBezTo>
                    <a:pt x="8595" y="8929"/>
                    <a:pt x="8608" y="8917"/>
                    <a:pt x="8622" y="8903"/>
                  </a:cubicBezTo>
                  <a:lnTo>
                    <a:pt x="8287" y="8555"/>
                  </a:lnTo>
                  <a:close/>
                  <a:moveTo>
                    <a:pt x="2112" y="8676"/>
                  </a:moveTo>
                  <a:lnTo>
                    <a:pt x="1791" y="9036"/>
                  </a:lnTo>
                  <a:cubicBezTo>
                    <a:pt x="1805" y="9036"/>
                    <a:pt x="1805" y="9050"/>
                    <a:pt x="1805" y="9050"/>
                  </a:cubicBezTo>
                  <a:lnTo>
                    <a:pt x="1818" y="9050"/>
                  </a:lnTo>
                  <a:cubicBezTo>
                    <a:pt x="1871" y="9104"/>
                    <a:pt x="1925" y="9143"/>
                    <a:pt x="1978" y="9184"/>
                  </a:cubicBezTo>
                  <a:lnTo>
                    <a:pt x="2272" y="8810"/>
                  </a:lnTo>
                  <a:cubicBezTo>
                    <a:pt x="2219" y="8769"/>
                    <a:pt x="2165" y="8716"/>
                    <a:pt x="2112" y="8676"/>
                  </a:cubicBezTo>
                  <a:close/>
                  <a:moveTo>
                    <a:pt x="7954" y="8836"/>
                  </a:moveTo>
                  <a:cubicBezTo>
                    <a:pt x="7900" y="8876"/>
                    <a:pt x="7833" y="8917"/>
                    <a:pt x="7779" y="8956"/>
                  </a:cubicBezTo>
                  <a:lnTo>
                    <a:pt x="8047" y="9357"/>
                  </a:lnTo>
                  <a:cubicBezTo>
                    <a:pt x="8114" y="9304"/>
                    <a:pt x="8180" y="9264"/>
                    <a:pt x="8248" y="9211"/>
                  </a:cubicBezTo>
                  <a:lnTo>
                    <a:pt x="7954" y="8836"/>
                  </a:lnTo>
                  <a:close/>
                  <a:moveTo>
                    <a:pt x="2447" y="8943"/>
                  </a:moveTo>
                  <a:lnTo>
                    <a:pt x="2179" y="9330"/>
                  </a:lnTo>
                  <a:cubicBezTo>
                    <a:pt x="2219" y="9371"/>
                    <a:pt x="2272" y="9398"/>
                    <a:pt x="2326" y="9437"/>
                  </a:cubicBezTo>
                  <a:lnTo>
                    <a:pt x="2340" y="9437"/>
                  </a:lnTo>
                  <a:cubicBezTo>
                    <a:pt x="2353" y="9451"/>
                    <a:pt x="2366" y="9451"/>
                    <a:pt x="2366" y="9464"/>
                  </a:cubicBezTo>
                  <a:lnTo>
                    <a:pt x="2379" y="9464"/>
                  </a:lnTo>
                  <a:lnTo>
                    <a:pt x="2634" y="9063"/>
                  </a:lnTo>
                  <a:cubicBezTo>
                    <a:pt x="2566" y="9024"/>
                    <a:pt x="2513" y="8983"/>
                    <a:pt x="2447" y="8943"/>
                  </a:cubicBezTo>
                  <a:close/>
                  <a:moveTo>
                    <a:pt x="7592" y="9077"/>
                  </a:moveTo>
                  <a:cubicBezTo>
                    <a:pt x="7539" y="9117"/>
                    <a:pt x="7472" y="9157"/>
                    <a:pt x="7405" y="9184"/>
                  </a:cubicBezTo>
                  <a:lnTo>
                    <a:pt x="7646" y="9612"/>
                  </a:lnTo>
                  <a:lnTo>
                    <a:pt x="7767" y="9532"/>
                  </a:lnTo>
                  <a:lnTo>
                    <a:pt x="7779" y="9532"/>
                  </a:lnTo>
                  <a:cubicBezTo>
                    <a:pt x="7806" y="9518"/>
                    <a:pt x="7833" y="9505"/>
                    <a:pt x="7847" y="9491"/>
                  </a:cubicBezTo>
                  <a:lnTo>
                    <a:pt x="7592" y="9077"/>
                  </a:lnTo>
                  <a:close/>
                  <a:moveTo>
                    <a:pt x="2821" y="9170"/>
                  </a:moveTo>
                  <a:lnTo>
                    <a:pt x="2580" y="9585"/>
                  </a:lnTo>
                  <a:cubicBezTo>
                    <a:pt x="2634" y="9625"/>
                    <a:pt x="2687" y="9651"/>
                    <a:pt x="2741" y="9678"/>
                  </a:cubicBezTo>
                  <a:lnTo>
                    <a:pt x="2754" y="9678"/>
                  </a:lnTo>
                  <a:lnTo>
                    <a:pt x="2754" y="9692"/>
                  </a:lnTo>
                  <a:cubicBezTo>
                    <a:pt x="2767" y="9692"/>
                    <a:pt x="2780" y="9692"/>
                    <a:pt x="2794" y="9705"/>
                  </a:cubicBezTo>
                  <a:lnTo>
                    <a:pt x="3008" y="9277"/>
                  </a:lnTo>
                  <a:cubicBezTo>
                    <a:pt x="2955" y="9237"/>
                    <a:pt x="2887" y="9211"/>
                    <a:pt x="2821" y="9170"/>
                  </a:cubicBezTo>
                  <a:close/>
                  <a:moveTo>
                    <a:pt x="7218" y="9291"/>
                  </a:moveTo>
                  <a:cubicBezTo>
                    <a:pt x="7152" y="9318"/>
                    <a:pt x="7084" y="9357"/>
                    <a:pt x="7018" y="9384"/>
                  </a:cubicBezTo>
                  <a:lnTo>
                    <a:pt x="7218" y="9826"/>
                  </a:lnTo>
                  <a:cubicBezTo>
                    <a:pt x="7218" y="9826"/>
                    <a:pt x="7232" y="9812"/>
                    <a:pt x="7245" y="9812"/>
                  </a:cubicBezTo>
                  <a:cubicBezTo>
                    <a:pt x="7312" y="9785"/>
                    <a:pt x="7366" y="9758"/>
                    <a:pt x="7432" y="9719"/>
                  </a:cubicBezTo>
                  <a:lnTo>
                    <a:pt x="7218" y="9291"/>
                  </a:lnTo>
                  <a:close/>
                  <a:moveTo>
                    <a:pt x="3208" y="9371"/>
                  </a:moveTo>
                  <a:lnTo>
                    <a:pt x="3008" y="9812"/>
                  </a:lnTo>
                  <a:cubicBezTo>
                    <a:pt x="3021" y="9812"/>
                    <a:pt x="3035" y="9812"/>
                    <a:pt x="3035" y="9826"/>
                  </a:cubicBezTo>
                  <a:lnTo>
                    <a:pt x="3062" y="9826"/>
                  </a:lnTo>
                  <a:lnTo>
                    <a:pt x="3062" y="9838"/>
                  </a:lnTo>
                  <a:lnTo>
                    <a:pt x="3088" y="9838"/>
                  </a:lnTo>
                  <a:lnTo>
                    <a:pt x="3101" y="9852"/>
                  </a:lnTo>
                  <a:lnTo>
                    <a:pt x="3128" y="9852"/>
                  </a:lnTo>
                  <a:lnTo>
                    <a:pt x="3128" y="9865"/>
                  </a:lnTo>
                  <a:lnTo>
                    <a:pt x="3155" y="9865"/>
                  </a:lnTo>
                  <a:lnTo>
                    <a:pt x="3155" y="9879"/>
                  </a:lnTo>
                  <a:lnTo>
                    <a:pt x="3195" y="9879"/>
                  </a:lnTo>
                  <a:lnTo>
                    <a:pt x="3195" y="9892"/>
                  </a:lnTo>
                  <a:cubicBezTo>
                    <a:pt x="3208" y="9892"/>
                    <a:pt x="3222" y="9892"/>
                    <a:pt x="3235" y="9906"/>
                  </a:cubicBezTo>
                  <a:lnTo>
                    <a:pt x="3409" y="9451"/>
                  </a:lnTo>
                  <a:lnTo>
                    <a:pt x="3208" y="9371"/>
                  </a:lnTo>
                  <a:close/>
                  <a:moveTo>
                    <a:pt x="6817" y="9464"/>
                  </a:moveTo>
                  <a:lnTo>
                    <a:pt x="6617" y="9544"/>
                  </a:lnTo>
                  <a:lnTo>
                    <a:pt x="6764" y="9999"/>
                  </a:lnTo>
                  <a:lnTo>
                    <a:pt x="6790" y="9999"/>
                  </a:lnTo>
                  <a:lnTo>
                    <a:pt x="6790" y="9986"/>
                  </a:lnTo>
                  <a:lnTo>
                    <a:pt x="6911" y="9945"/>
                  </a:lnTo>
                  <a:lnTo>
                    <a:pt x="6924" y="9945"/>
                  </a:lnTo>
                  <a:cubicBezTo>
                    <a:pt x="6951" y="9933"/>
                    <a:pt x="6965" y="9933"/>
                    <a:pt x="6991" y="9919"/>
                  </a:cubicBezTo>
                  <a:lnTo>
                    <a:pt x="6817" y="9464"/>
                  </a:lnTo>
                  <a:close/>
                  <a:moveTo>
                    <a:pt x="3609" y="9532"/>
                  </a:moveTo>
                  <a:lnTo>
                    <a:pt x="3463" y="9986"/>
                  </a:lnTo>
                  <a:lnTo>
                    <a:pt x="3475" y="9986"/>
                  </a:lnTo>
                  <a:lnTo>
                    <a:pt x="3475" y="9999"/>
                  </a:lnTo>
                  <a:lnTo>
                    <a:pt x="3502" y="9999"/>
                  </a:lnTo>
                  <a:cubicBezTo>
                    <a:pt x="3516" y="9999"/>
                    <a:pt x="3516" y="9999"/>
                    <a:pt x="3516" y="10013"/>
                  </a:cubicBezTo>
                  <a:cubicBezTo>
                    <a:pt x="3569" y="10026"/>
                    <a:pt x="3636" y="10039"/>
                    <a:pt x="3689" y="10052"/>
                  </a:cubicBezTo>
                  <a:lnTo>
                    <a:pt x="3823" y="9598"/>
                  </a:lnTo>
                  <a:cubicBezTo>
                    <a:pt x="3757" y="9571"/>
                    <a:pt x="3676" y="9558"/>
                    <a:pt x="3609" y="9532"/>
                  </a:cubicBezTo>
                  <a:close/>
                  <a:moveTo>
                    <a:pt x="6403" y="9612"/>
                  </a:moveTo>
                  <a:cubicBezTo>
                    <a:pt x="6336" y="9625"/>
                    <a:pt x="6269" y="9651"/>
                    <a:pt x="6189" y="9665"/>
                  </a:cubicBezTo>
                  <a:lnTo>
                    <a:pt x="6309" y="10132"/>
                  </a:lnTo>
                  <a:cubicBezTo>
                    <a:pt x="6376" y="10120"/>
                    <a:pt x="6457" y="10093"/>
                    <a:pt x="6537" y="10066"/>
                  </a:cubicBezTo>
                  <a:lnTo>
                    <a:pt x="6403" y="9612"/>
                  </a:lnTo>
                  <a:close/>
                  <a:moveTo>
                    <a:pt x="4037" y="9651"/>
                  </a:moveTo>
                  <a:lnTo>
                    <a:pt x="3917" y="10120"/>
                  </a:lnTo>
                  <a:cubicBezTo>
                    <a:pt x="3997" y="10146"/>
                    <a:pt x="4077" y="10159"/>
                    <a:pt x="4158" y="10173"/>
                  </a:cubicBezTo>
                  <a:lnTo>
                    <a:pt x="4251" y="9705"/>
                  </a:lnTo>
                  <a:cubicBezTo>
                    <a:pt x="4170" y="9692"/>
                    <a:pt x="4104" y="9665"/>
                    <a:pt x="4037" y="9651"/>
                  </a:cubicBezTo>
                  <a:close/>
                  <a:moveTo>
                    <a:pt x="5975" y="9705"/>
                  </a:moveTo>
                  <a:cubicBezTo>
                    <a:pt x="5908" y="9719"/>
                    <a:pt x="5842" y="9731"/>
                    <a:pt x="5762" y="9745"/>
                  </a:cubicBezTo>
                  <a:lnTo>
                    <a:pt x="5828" y="10227"/>
                  </a:lnTo>
                  <a:lnTo>
                    <a:pt x="5842" y="10213"/>
                  </a:lnTo>
                  <a:lnTo>
                    <a:pt x="5868" y="10213"/>
                  </a:lnTo>
                  <a:cubicBezTo>
                    <a:pt x="5935" y="10200"/>
                    <a:pt x="6002" y="10200"/>
                    <a:pt x="6068" y="10186"/>
                  </a:cubicBezTo>
                  <a:lnTo>
                    <a:pt x="5975" y="9705"/>
                  </a:lnTo>
                  <a:close/>
                  <a:moveTo>
                    <a:pt x="4464" y="9731"/>
                  </a:moveTo>
                  <a:lnTo>
                    <a:pt x="4398" y="10213"/>
                  </a:lnTo>
                  <a:cubicBezTo>
                    <a:pt x="4438" y="10213"/>
                    <a:pt x="4478" y="10227"/>
                    <a:pt x="4532" y="10227"/>
                  </a:cubicBezTo>
                  <a:lnTo>
                    <a:pt x="4545" y="10227"/>
                  </a:lnTo>
                  <a:lnTo>
                    <a:pt x="4545" y="10239"/>
                  </a:lnTo>
                  <a:lnTo>
                    <a:pt x="4625" y="10239"/>
                  </a:lnTo>
                  <a:lnTo>
                    <a:pt x="4678" y="9758"/>
                  </a:lnTo>
                  <a:cubicBezTo>
                    <a:pt x="4612" y="9758"/>
                    <a:pt x="4532" y="9745"/>
                    <a:pt x="4464" y="9731"/>
                  </a:cubicBezTo>
                  <a:close/>
                  <a:moveTo>
                    <a:pt x="4892" y="9785"/>
                  </a:moveTo>
                  <a:lnTo>
                    <a:pt x="4865" y="10266"/>
                  </a:lnTo>
                  <a:lnTo>
                    <a:pt x="5106" y="10266"/>
                  </a:lnTo>
                  <a:lnTo>
                    <a:pt x="5106" y="9785"/>
                  </a:lnTo>
                  <a:close/>
                  <a:moveTo>
                    <a:pt x="5548" y="9772"/>
                  </a:moveTo>
                  <a:cubicBezTo>
                    <a:pt x="5480" y="9772"/>
                    <a:pt x="5400" y="9772"/>
                    <a:pt x="5334" y="9785"/>
                  </a:cubicBezTo>
                  <a:lnTo>
                    <a:pt x="5347" y="10266"/>
                  </a:lnTo>
                  <a:cubicBezTo>
                    <a:pt x="5427" y="10253"/>
                    <a:pt x="5507" y="10253"/>
                    <a:pt x="5587" y="10253"/>
                  </a:cubicBezTo>
                  <a:lnTo>
                    <a:pt x="5548" y="9772"/>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87;p62">
              <a:extLst>
                <a:ext uri="{FF2B5EF4-FFF2-40B4-BE49-F238E27FC236}">
                  <a16:creationId xmlns:a16="http://schemas.microsoft.com/office/drawing/2014/main" id="{05BDD95C-82FA-A544-B625-CBD720A02E5A}"/>
                </a:ext>
              </a:extLst>
            </p:cNvPr>
            <p:cNvSpPr/>
            <p:nvPr/>
          </p:nvSpPr>
          <p:spPr>
            <a:xfrm>
              <a:off x="5836796" y="4099500"/>
              <a:ext cx="508487" cy="445428"/>
            </a:xfrm>
            <a:custGeom>
              <a:avLst/>
              <a:gdLst/>
              <a:ahLst/>
              <a:cxnLst/>
              <a:rect l="l" t="t" r="r" b="b"/>
              <a:pathLst>
                <a:path w="10628" h="9310" extrusionOk="0">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88;p62">
              <a:extLst>
                <a:ext uri="{FF2B5EF4-FFF2-40B4-BE49-F238E27FC236}">
                  <a16:creationId xmlns:a16="http://schemas.microsoft.com/office/drawing/2014/main" id="{CF9B128F-13A1-BC41-9449-2101F1921EBC}"/>
                </a:ext>
              </a:extLst>
            </p:cNvPr>
            <p:cNvSpPr/>
            <p:nvPr/>
          </p:nvSpPr>
          <p:spPr>
            <a:xfrm>
              <a:off x="5836796" y="4099500"/>
              <a:ext cx="508487" cy="445428"/>
            </a:xfrm>
            <a:custGeom>
              <a:avLst/>
              <a:gdLst/>
              <a:ahLst/>
              <a:cxnLst/>
              <a:rect l="l" t="t" r="r" b="b"/>
              <a:pathLst>
                <a:path w="10628" h="9310" extrusionOk="0">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89;p62">
              <a:extLst>
                <a:ext uri="{FF2B5EF4-FFF2-40B4-BE49-F238E27FC236}">
                  <a16:creationId xmlns:a16="http://schemas.microsoft.com/office/drawing/2014/main" id="{54B0275E-7721-D24D-8685-9C75C59682D6}"/>
                </a:ext>
              </a:extLst>
            </p:cNvPr>
            <p:cNvSpPr/>
            <p:nvPr/>
          </p:nvSpPr>
          <p:spPr>
            <a:xfrm>
              <a:off x="5855407" y="4115480"/>
              <a:ext cx="442558" cy="410885"/>
            </a:xfrm>
            <a:custGeom>
              <a:avLst/>
              <a:gdLst/>
              <a:ahLst/>
              <a:cxnLst/>
              <a:rect l="l" t="t" r="r" b="b"/>
              <a:pathLst>
                <a:path w="9250" h="8588" extrusionOk="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90;p62">
              <a:extLst>
                <a:ext uri="{FF2B5EF4-FFF2-40B4-BE49-F238E27FC236}">
                  <a16:creationId xmlns:a16="http://schemas.microsoft.com/office/drawing/2014/main" id="{B5406710-69AC-354A-9045-08EF85773245}"/>
                </a:ext>
              </a:extLst>
            </p:cNvPr>
            <p:cNvSpPr/>
            <p:nvPr/>
          </p:nvSpPr>
          <p:spPr>
            <a:xfrm>
              <a:off x="5855407" y="4115480"/>
              <a:ext cx="442558" cy="410885"/>
            </a:xfrm>
            <a:custGeom>
              <a:avLst/>
              <a:gdLst/>
              <a:ahLst/>
              <a:cxnLst/>
              <a:rect l="l" t="t" r="r" b="b"/>
              <a:pathLst>
                <a:path w="9250" h="8588" extrusionOk="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91;p62">
              <a:extLst>
                <a:ext uri="{FF2B5EF4-FFF2-40B4-BE49-F238E27FC236}">
                  <a16:creationId xmlns:a16="http://schemas.microsoft.com/office/drawing/2014/main" id="{FF02C0A2-33D1-ED4F-9637-2F9D7F2D1B34}"/>
                </a:ext>
              </a:extLst>
            </p:cNvPr>
            <p:cNvSpPr/>
            <p:nvPr/>
          </p:nvSpPr>
          <p:spPr>
            <a:xfrm>
              <a:off x="6016546" y="4154760"/>
              <a:ext cx="145207" cy="334526"/>
            </a:xfrm>
            <a:custGeom>
              <a:avLst/>
              <a:gdLst/>
              <a:ahLst/>
              <a:cxnLst/>
              <a:rect l="l" t="t" r="r" b="b"/>
              <a:pathLst>
                <a:path w="3035" h="6992" extrusionOk="0">
                  <a:moveTo>
                    <a:pt x="1457" y="0"/>
                  </a:moveTo>
                  <a:lnTo>
                    <a:pt x="1444" y="535"/>
                  </a:lnTo>
                  <a:cubicBezTo>
                    <a:pt x="1029" y="562"/>
                    <a:pt x="682" y="683"/>
                    <a:pt x="441" y="923"/>
                  </a:cubicBezTo>
                  <a:cubicBezTo>
                    <a:pt x="188" y="1177"/>
                    <a:pt x="67" y="1511"/>
                    <a:pt x="54" y="1925"/>
                  </a:cubicBezTo>
                  <a:cubicBezTo>
                    <a:pt x="54" y="2246"/>
                    <a:pt x="107" y="2513"/>
                    <a:pt x="200" y="2714"/>
                  </a:cubicBezTo>
                  <a:cubicBezTo>
                    <a:pt x="307" y="2928"/>
                    <a:pt x="468" y="3142"/>
                    <a:pt x="696" y="3329"/>
                  </a:cubicBezTo>
                  <a:lnTo>
                    <a:pt x="1430" y="3998"/>
                  </a:lnTo>
                  <a:cubicBezTo>
                    <a:pt x="1537" y="4091"/>
                    <a:pt x="1617" y="4171"/>
                    <a:pt x="1685" y="4238"/>
                  </a:cubicBezTo>
                  <a:cubicBezTo>
                    <a:pt x="1751" y="4304"/>
                    <a:pt x="1804" y="4385"/>
                    <a:pt x="1872" y="4479"/>
                  </a:cubicBezTo>
                  <a:cubicBezTo>
                    <a:pt x="1925" y="4559"/>
                    <a:pt x="1965" y="4652"/>
                    <a:pt x="1992" y="4759"/>
                  </a:cubicBezTo>
                  <a:cubicBezTo>
                    <a:pt x="2018" y="4853"/>
                    <a:pt x="2032" y="4973"/>
                    <a:pt x="2032" y="5094"/>
                  </a:cubicBezTo>
                  <a:cubicBezTo>
                    <a:pt x="2032" y="5254"/>
                    <a:pt x="1992" y="5388"/>
                    <a:pt x="1911" y="5481"/>
                  </a:cubicBezTo>
                  <a:cubicBezTo>
                    <a:pt x="1831" y="5575"/>
                    <a:pt x="1724" y="5628"/>
                    <a:pt x="1564" y="5628"/>
                  </a:cubicBezTo>
                  <a:lnTo>
                    <a:pt x="1551" y="5628"/>
                  </a:lnTo>
                  <a:cubicBezTo>
                    <a:pt x="1136" y="5614"/>
                    <a:pt x="922" y="5227"/>
                    <a:pt x="922" y="4465"/>
                  </a:cubicBezTo>
                  <a:lnTo>
                    <a:pt x="0" y="4639"/>
                  </a:lnTo>
                  <a:cubicBezTo>
                    <a:pt x="27" y="5775"/>
                    <a:pt x="521" y="6377"/>
                    <a:pt x="1471" y="6416"/>
                  </a:cubicBezTo>
                  <a:lnTo>
                    <a:pt x="1457" y="6992"/>
                  </a:lnTo>
                  <a:lnTo>
                    <a:pt x="1751" y="6992"/>
                  </a:lnTo>
                  <a:lnTo>
                    <a:pt x="1765" y="6416"/>
                  </a:lnTo>
                  <a:cubicBezTo>
                    <a:pt x="2139" y="6390"/>
                    <a:pt x="2446" y="6243"/>
                    <a:pt x="2674" y="5989"/>
                  </a:cubicBezTo>
                  <a:cubicBezTo>
                    <a:pt x="2914" y="5735"/>
                    <a:pt x="3021" y="5427"/>
                    <a:pt x="3034" y="5040"/>
                  </a:cubicBezTo>
                  <a:cubicBezTo>
                    <a:pt x="3034" y="4853"/>
                    <a:pt x="3021" y="4679"/>
                    <a:pt x="2981" y="4518"/>
                  </a:cubicBezTo>
                  <a:cubicBezTo>
                    <a:pt x="2941" y="4358"/>
                    <a:pt x="2874" y="4197"/>
                    <a:pt x="2794" y="4064"/>
                  </a:cubicBezTo>
                  <a:cubicBezTo>
                    <a:pt x="2713" y="3930"/>
                    <a:pt x="2620" y="3796"/>
                    <a:pt x="2526" y="3690"/>
                  </a:cubicBezTo>
                  <a:cubicBezTo>
                    <a:pt x="2433" y="3583"/>
                    <a:pt x="2326" y="3476"/>
                    <a:pt x="2205" y="3356"/>
                  </a:cubicBezTo>
                  <a:lnTo>
                    <a:pt x="1471" y="2700"/>
                  </a:lnTo>
                  <a:cubicBezTo>
                    <a:pt x="1323" y="2554"/>
                    <a:pt x="1203" y="2420"/>
                    <a:pt x="1136" y="2299"/>
                  </a:cubicBezTo>
                  <a:cubicBezTo>
                    <a:pt x="1070" y="2180"/>
                    <a:pt x="1029" y="2032"/>
                    <a:pt x="1043" y="1845"/>
                  </a:cubicBezTo>
                  <a:cubicBezTo>
                    <a:pt x="1043" y="1685"/>
                    <a:pt x="1083" y="1565"/>
                    <a:pt x="1163" y="1471"/>
                  </a:cubicBezTo>
                  <a:cubicBezTo>
                    <a:pt x="1243" y="1378"/>
                    <a:pt x="1364" y="1324"/>
                    <a:pt x="1524" y="1324"/>
                  </a:cubicBezTo>
                  <a:lnTo>
                    <a:pt x="1564" y="1324"/>
                  </a:lnTo>
                  <a:cubicBezTo>
                    <a:pt x="1644" y="1324"/>
                    <a:pt x="1711" y="1337"/>
                    <a:pt x="1765" y="1364"/>
                  </a:cubicBezTo>
                  <a:cubicBezTo>
                    <a:pt x="1831" y="1404"/>
                    <a:pt x="1885" y="1444"/>
                    <a:pt x="1925" y="1497"/>
                  </a:cubicBezTo>
                  <a:cubicBezTo>
                    <a:pt x="1965" y="1551"/>
                    <a:pt x="1992" y="1631"/>
                    <a:pt x="2018" y="1711"/>
                  </a:cubicBezTo>
                  <a:cubicBezTo>
                    <a:pt x="2032" y="1805"/>
                    <a:pt x="2059" y="1886"/>
                    <a:pt x="2059" y="1979"/>
                  </a:cubicBezTo>
                  <a:cubicBezTo>
                    <a:pt x="2072" y="2059"/>
                    <a:pt x="2072" y="2166"/>
                    <a:pt x="2086" y="2273"/>
                  </a:cubicBezTo>
                  <a:lnTo>
                    <a:pt x="2981" y="2112"/>
                  </a:lnTo>
                  <a:cubicBezTo>
                    <a:pt x="2968" y="1898"/>
                    <a:pt x="2941" y="1711"/>
                    <a:pt x="2900" y="1538"/>
                  </a:cubicBezTo>
                  <a:cubicBezTo>
                    <a:pt x="2861" y="1378"/>
                    <a:pt x="2794" y="1217"/>
                    <a:pt x="2700" y="1070"/>
                  </a:cubicBezTo>
                  <a:cubicBezTo>
                    <a:pt x="2606" y="923"/>
                    <a:pt x="2487" y="802"/>
                    <a:pt x="2326" y="709"/>
                  </a:cubicBezTo>
                  <a:cubicBezTo>
                    <a:pt x="2166" y="615"/>
                    <a:pt x="1979" y="562"/>
                    <a:pt x="1751" y="549"/>
                  </a:cubicBezTo>
                  <a:lnTo>
                    <a:pt x="1765" y="14"/>
                  </a:lnTo>
                  <a:lnTo>
                    <a:pt x="1457" y="0"/>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92;p62">
              <a:extLst>
                <a:ext uri="{FF2B5EF4-FFF2-40B4-BE49-F238E27FC236}">
                  <a16:creationId xmlns:a16="http://schemas.microsoft.com/office/drawing/2014/main" id="{0DCC3849-CF25-A54C-94EB-4D14E2252B08}"/>
                </a:ext>
              </a:extLst>
            </p:cNvPr>
            <p:cNvSpPr/>
            <p:nvPr/>
          </p:nvSpPr>
          <p:spPr>
            <a:xfrm>
              <a:off x="5545856" y="981598"/>
              <a:ext cx="560876" cy="491359"/>
            </a:xfrm>
            <a:custGeom>
              <a:avLst/>
              <a:gdLst/>
              <a:ahLst/>
              <a:cxnLst/>
              <a:rect l="l" t="t" r="r" b="b"/>
              <a:pathLst>
                <a:path w="11723" h="10270" extrusionOk="0">
                  <a:moveTo>
                    <a:pt x="5854" y="0"/>
                  </a:moveTo>
                  <a:cubicBezTo>
                    <a:pt x="5079" y="0"/>
                    <a:pt x="4294" y="176"/>
                    <a:pt x="3556" y="547"/>
                  </a:cubicBezTo>
                  <a:cubicBezTo>
                    <a:pt x="1017" y="1817"/>
                    <a:pt x="1" y="4905"/>
                    <a:pt x="1270" y="7445"/>
                  </a:cubicBezTo>
                  <a:cubicBezTo>
                    <a:pt x="2178" y="9232"/>
                    <a:pt x="3989" y="10270"/>
                    <a:pt x="5866" y="10270"/>
                  </a:cubicBezTo>
                  <a:cubicBezTo>
                    <a:pt x="6641" y="10270"/>
                    <a:pt x="7428" y="10092"/>
                    <a:pt x="8167" y="9717"/>
                  </a:cubicBezTo>
                  <a:cubicBezTo>
                    <a:pt x="10707" y="8447"/>
                    <a:pt x="11723" y="5359"/>
                    <a:pt x="10453" y="2833"/>
                  </a:cubicBezTo>
                  <a:cubicBezTo>
                    <a:pt x="9545" y="1035"/>
                    <a:pt x="7732" y="0"/>
                    <a:pt x="585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93;p62">
              <a:extLst>
                <a:ext uri="{FF2B5EF4-FFF2-40B4-BE49-F238E27FC236}">
                  <a16:creationId xmlns:a16="http://schemas.microsoft.com/office/drawing/2014/main" id="{59F5D146-852F-744E-ADEF-EF0B69570BAF}"/>
                </a:ext>
              </a:extLst>
            </p:cNvPr>
            <p:cNvSpPr/>
            <p:nvPr/>
          </p:nvSpPr>
          <p:spPr>
            <a:xfrm>
              <a:off x="5580399" y="981502"/>
              <a:ext cx="491789" cy="491215"/>
            </a:xfrm>
            <a:custGeom>
              <a:avLst/>
              <a:gdLst/>
              <a:ahLst/>
              <a:cxnLst/>
              <a:rect l="l" t="t" r="r" b="b"/>
              <a:pathLst>
                <a:path w="10279" h="10267" extrusionOk="0">
                  <a:moveTo>
                    <a:pt x="4932" y="1"/>
                  </a:moveTo>
                  <a:lnTo>
                    <a:pt x="4946" y="482"/>
                  </a:lnTo>
                  <a:lnTo>
                    <a:pt x="5160" y="482"/>
                  </a:lnTo>
                  <a:lnTo>
                    <a:pt x="5173" y="1"/>
                  </a:lnTo>
                  <a:close/>
                  <a:moveTo>
                    <a:pt x="5413" y="1"/>
                  </a:moveTo>
                  <a:lnTo>
                    <a:pt x="5387" y="482"/>
                  </a:lnTo>
                  <a:cubicBezTo>
                    <a:pt x="5454" y="496"/>
                    <a:pt x="5534" y="496"/>
                    <a:pt x="5601" y="509"/>
                  </a:cubicBezTo>
                  <a:lnTo>
                    <a:pt x="5641" y="28"/>
                  </a:lnTo>
                  <a:cubicBezTo>
                    <a:pt x="5601" y="15"/>
                    <a:pt x="5561" y="15"/>
                    <a:pt x="5508" y="15"/>
                  </a:cubicBezTo>
                  <a:lnTo>
                    <a:pt x="5454" y="15"/>
                  </a:lnTo>
                  <a:cubicBezTo>
                    <a:pt x="5440" y="15"/>
                    <a:pt x="5427" y="15"/>
                    <a:pt x="5413" y="1"/>
                  </a:cubicBezTo>
                  <a:close/>
                  <a:moveTo>
                    <a:pt x="4692" y="15"/>
                  </a:moveTo>
                  <a:cubicBezTo>
                    <a:pt x="4638" y="28"/>
                    <a:pt x="4585" y="28"/>
                    <a:pt x="4531" y="42"/>
                  </a:cubicBezTo>
                  <a:lnTo>
                    <a:pt x="4451" y="42"/>
                  </a:lnTo>
                  <a:lnTo>
                    <a:pt x="4518" y="523"/>
                  </a:lnTo>
                  <a:cubicBezTo>
                    <a:pt x="4585" y="509"/>
                    <a:pt x="4652" y="509"/>
                    <a:pt x="4732" y="496"/>
                  </a:cubicBezTo>
                  <a:lnTo>
                    <a:pt x="4692" y="15"/>
                  </a:lnTo>
                  <a:close/>
                  <a:moveTo>
                    <a:pt x="5882" y="54"/>
                  </a:moveTo>
                  <a:lnTo>
                    <a:pt x="5814" y="536"/>
                  </a:lnTo>
                  <a:cubicBezTo>
                    <a:pt x="5882" y="536"/>
                    <a:pt x="5962" y="549"/>
                    <a:pt x="6028" y="562"/>
                  </a:cubicBezTo>
                  <a:lnTo>
                    <a:pt x="6122" y="95"/>
                  </a:lnTo>
                  <a:cubicBezTo>
                    <a:pt x="6096" y="95"/>
                    <a:pt x="6082" y="81"/>
                    <a:pt x="6055" y="81"/>
                  </a:cubicBezTo>
                  <a:lnTo>
                    <a:pt x="6015" y="81"/>
                  </a:lnTo>
                  <a:cubicBezTo>
                    <a:pt x="5975" y="68"/>
                    <a:pt x="5935" y="68"/>
                    <a:pt x="5895" y="54"/>
                  </a:cubicBezTo>
                  <a:close/>
                  <a:moveTo>
                    <a:pt x="4210" y="81"/>
                  </a:moveTo>
                  <a:cubicBezTo>
                    <a:pt x="4130" y="95"/>
                    <a:pt x="4050" y="122"/>
                    <a:pt x="3970" y="135"/>
                  </a:cubicBezTo>
                  <a:lnTo>
                    <a:pt x="4077" y="603"/>
                  </a:lnTo>
                  <a:cubicBezTo>
                    <a:pt x="4157" y="589"/>
                    <a:pt x="4224" y="576"/>
                    <a:pt x="4291" y="562"/>
                  </a:cubicBezTo>
                  <a:lnTo>
                    <a:pt x="4210" y="81"/>
                  </a:lnTo>
                  <a:close/>
                  <a:moveTo>
                    <a:pt x="6363" y="149"/>
                  </a:moveTo>
                  <a:lnTo>
                    <a:pt x="6242" y="616"/>
                  </a:lnTo>
                  <a:cubicBezTo>
                    <a:pt x="6310" y="630"/>
                    <a:pt x="6390" y="656"/>
                    <a:pt x="6456" y="669"/>
                  </a:cubicBezTo>
                  <a:lnTo>
                    <a:pt x="6590" y="215"/>
                  </a:lnTo>
                  <a:cubicBezTo>
                    <a:pt x="6509" y="188"/>
                    <a:pt x="6443" y="161"/>
                    <a:pt x="6363" y="149"/>
                  </a:cubicBezTo>
                  <a:close/>
                  <a:moveTo>
                    <a:pt x="3743" y="188"/>
                  </a:moveTo>
                  <a:cubicBezTo>
                    <a:pt x="3716" y="202"/>
                    <a:pt x="3676" y="215"/>
                    <a:pt x="3649" y="215"/>
                  </a:cubicBezTo>
                  <a:cubicBezTo>
                    <a:pt x="3649" y="229"/>
                    <a:pt x="3636" y="229"/>
                    <a:pt x="3636" y="229"/>
                  </a:cubicBezTo>
                  <a:lnTo>
                    <a:pt x="3622" y="229"/>
                  </a:lnTo>
                  <a:cubicBezTo>
                    <a:pt x="3583" y="242"/>
                    <a:pt x="3542" y="255"/>
                    <a:pt x="3515" y="268"/>
                  </a:cubicBezTo>
                  <a:lnTo>
                    <a:pt x="3663" y="723"/>
                  </a:lnTo>
                  <a:cubicBezTo>
                    <a:pt x="3729" y="696"/>
                    <a:pt x="3797" y="683"/>
                    <a:pt x="3877" y="656"/>
                  </a:cubicBezTo>
                  <a:lnTo>
                    <a:pt x="3743" y="188"/>
                  </a:lnTo>
                  <a:close/>
                  <a:moveTo>
                    <a:pt x="6817" y="282"/>
                  </a:moveTo>
                  <a:lnTo>
                    <a:pt x="6657" y="737"/>
                  </a:lnTo>
                  <a:cubicBezTo>
                    <a:pt x="6737" y="763"/>
                    <a:pt x="6804" y="790"/>
                    <a:pt x="6871" y="817"/>
                  </a:cubicBezTo>
                  <a:lnTo>
                    <a:pt x="7044" y="362"/>
                  </a:lnTo>
                  <a:lnTo>
                    <a:pt x="7017" y="362"/>
                  </a:lnTo>
                  <a:lnTo>
                    <a:pt x="6817" y="282"/>
                  </a:lnTo>
                  <a:close/>
                  <a:moveTo>
                    <a:pt x="3289" y="348"/>
                  </a:moveTo>
                  <a:cubicBezTo>
                    <a:pt x="3248" y="362"/>
                    <a:pt x="3221" y="375"/>
                    <a:pt x="3195" y="389"/>
                  </a:cubicBezTo>
                  <a:lnTo>
                    <a:pt x="3168" y="389"/>
                  </a:lnTo>
                  <a:lnTo>
                    <a:pt x="3168" y="402"/>
                  </a:lnTo>
                  <a:lnTo>
                    <a:pt x="3141" y="402"/>
                  </a:lnTo>
                  <a:lnTo>
                    <a:pt x="3128" y="416"/>
                  </a:lnTo>
                  <a:lnTo>
                    <a:pt x="3114" y="416"/>
                  </a:lnTo>
                  <a:cubicBezTo>
                    <a:pt x="3102" y="429"/>
                    <a:pt x="3075" y="429"/>
                    <a:pt x="3061" y="443"/>
                  </a:cubicBezTo>
                  <a:lnTo>
                    <a:pt x="3262" y="883"/>
                  </a:lnTo>
                  <a:cubicBezTo>
                    <a:pt x="3328" y="856"/>
                    <a:pt x="3396" y="817"/>
                    <a:pt x="3462" y="790"/>
                  </a:cubicBezTo>
                  <a:lnTo>
                    <a:pt x="3289" y="348"/>
                  </a:lnTo>
                  <a:close/>
                  <a:moveTo>
                    <a:pt x="7272" y="469"/>
                  </a:moveTo>
                  <a:lnTo>
                    <a:pt x="7071" y="897"/>
                  </a:lnTo>
                  <a:cubicBezTo>
                    <a:pt x="7138" y="937"/>
                    <a:pt x="7205" y="963"/>
                    <a:pt x="7258" y="990"/>
                  </a:cubicBezTo>
                  <a:lnTo>
                    <a:pt x="7486" y="562"/>
                  </a:lnTo>
                  <a:cubicBezTo>
                    <a:pt x="7445" y="549"/>
                    <a:pt x="7406" y="523"/>
                    <a:pt x="7365" y="509"/>
                  </a:cubicBezTo>
                  <a:lnTo>
                    <a:pt x="7352" y="509"/>
                  </a:lnTo>
                  <a:lnTo>
                    <a:pt x="7352" y="496"/>
                  </a:lnTo>
                  <a:lnTo>
                    <a:pt x="7325" y="496"/>
                  </a:lnTo>
                  <a:lnTo>
                    <a:pt x="7325" y="482"/>
                  </a:lnTo>
                  <a:lnTo>
                    <a:pt x="7311" y="482"/>
                  </a:lnTo>
                  <a:cubicBezTo>
                    <a:pt x="7299" y="482"/>
                    <a:pt x="7285" y="469"/>
                    <a:pt x="7272" y="469"/>
                  </a:cubicBezTo>
                  <a:close/>
                  <a:moveTo>
                    <a:pt x="2820" y="549"/>
                  </a:moveTo>
                  <a:lnTo>
                    <a:pt x="2820" y="562"/>
                  </a:lnTo>
                  <a:lnTo>
                    <a:pt x="2794" y="562"/>
                  </a:lnTo>
                  <a:lnTo>
                    <a:pt x="2794" y="576"/>
                  </a:lnTo>
                  <a:lnTo>
                    <a:pt x="2767" y="576"/>
                  </a:lnTo>
                  <a:lnTo>
                    <a:pt x="2767" y="589"/>
                  </a:lnTo>
                  <a:lnTo>
                    <a:pt x="2740" y="589"/>
                  </a:lnTo>
                  <a:lnTo>
                    <a:pt x="2740" y="603"/>
                  </a:lnTo>
                  <a:lnTo>
                    <a:pt x="2713" y="603"/>
                  </a:lnTo>
                  <a:lnTo>
                    <a:pt x="2713" y="616"/>
                  </a:lnTo>
                  <a:lnTo>
                    <a:pt x="2687" y="616"/>
                  </a:lnTo>
                  <a:cubicBezTo>
                    <a:pt x="2674" y="630"/>
                    <a:pt x="2647" y="643"/>
                    <a:pt x="2620" y="656"/>
                  </a:cubicBezTo>
                  <a:lnTo>
                    <a:pt x="2861" y="1084"/>
                  </a:lnTo>
                  <a:cubicBezTo>
                    <a:pt x="2914" y="1044"/>
                    <a:pt x="2981" y="1017"/>
                    <a:pt x="3048" y="977"/>
                  </a:cubicBezTo>
                  <a:lnTo>
                    <a:pt x="3061" y="977"/>
                  </a:lnTo>
                  <a:lnTo>
                    <a:pt x="2847" y="549"/>
                  </a:lnTo>
                  <a:close/>
                  <a:moveTo>
                    <a:pt x="7700" y="683"/>
                  </a:moveTo>
                  <a:lnTo>
                    <a:pt x="7459" y="1097"/>
                  </a:lnTo>
                  <a:cubicBezTo>
                    <a:pt x="7512" y="1138"/>
                    <a:pt x="7579" y="1177"/>
                    <a:pt x="7646" y="1218"/>
                  </a:cubicBezTo>
                  <a:lnTo>
                    <a:pt x="7900" y="803"/>
                  </a:lnTo>
                  <a:cubicBezTo>
                    <a:pt x="7887" y="790"/>
                    <a:pt x="7860" y="776"/>
                    <a:pt x="7833" y="763"/>
                  </a:cubicBezTo>
                  <a:lnTo>
                    <a:pt x="7819" y="763"/>
                  </a:lnTo>
                  <a:lnTo>
                    <a:pt x="7819" y="749"/>
                  </a:lnTo>
                  <a:lnTo>
                    <a:pt x="7793" y="749"/>
                  </a:lnTo>
                  <a:lnTo>
                    <a:pt x="7793" y="737"/>
                  </a:lnTo>
                  <a:lnTo>
                    <a:pt x="7780" y="737"/>
                  </a:lnTo>
                  <a:lnTo>
                    <a:pt x="7780" y="723"/>
                  </a:lnTo>
                  <a:lnTo>
                    <a:pt x="7753" y="723"/>
                  </a:lnTo>
                  <a:cubicBezTo>
                    <a:pt x="7739" y="710"/>
                    <a:pt x="7712" y="696"/>
                    <a:pt x="7700" y="683"/>
                  </a:cubicBezTo>
                  <a:close/>
                  <a:moveTo>
                    <a:pt x="2406" y="790"/>
                  </a:moveTo>
                  <a:cubicBezTo>
                    <a:pt x="2353" y="817"/>
                    <a:pt x="2300" y="856"/>
                    <a:pt x="2246" y="897"/>
                  </a:cubicBezTo>
                  <a:lnTo>
                    <a:pt x="2232" y="897"/>
                  </a:lnTo>
                  <a:lnTo>
                    <a:pt x="2232" y="910"/>
                  </a:lnTo>
                  <a:cubicBezTo>
                    <a:pt x="2219" y="910"/>
                    <a:pt x="2219" y="910"/>
                    <a:pt x="2205" y="924"/>
                  </a:cubicBezTo>
                  <a:lnTo>
                    <a:pt x="2487" y="1311"/>
                  </a:lnTo>
                  <a:cubicBezTo>
                    <a:pt x="2540" y="1271"/>
                    <a:pt x="2606" y="1231"/>
                    <a:pt x="2674" y="1191"/>
                  </a:cubicBezTo>
                  <a:lnTo>
                    <a:pt x="2406" y="790"/>
                  </a:lnTo>
                  <a:close/>
                  <a:moveTo>
                    <a:pt x="8101" y="937"/>
                  </a:moveTo>
                  <a:lnTo>
                    <a:pt x="7819" y="1338"/>
                  </a:lnTo>
                  <a:cubicBezTo>
                    <a:pt x="7887" y="1378"/>
                    <a:pt x="7940" y="1418"/>
                    <a:pt x="7994" y="1458"/>
                  </a:cubicBezTo>
                  <a:lnTo>
                    <a:pt x="8301" y="1084"/>
                  </a:lnTo>
                  <a:cubicBezTo>
                    <a:pt x="8288" y="1070"/>
                    <a:pt x="8274" y="1070"/>
                    <a:pt x="8274" y="1057"/>
                  </a:cubicBezTo>
                  <a:lnTo>
                    <a:pt x="8261" y="1057"/>
                  </a:lnTo>
                  <a:cubicBezTo>
                    <a:pt x="8208" y="1017"/>
                    <a:pt x="8154" y="977"/>
                    <a:pt x="8113" y="950"/>
                  </a:cubicBezTo>
                  <a:lnTo>
                    <a:pt x="8101" y="950"/>
                  </a:lnTo>
                  <a:lnTo>
                    <a:pt x="8101" y="937"/>
                  </a:lnTo>
                  <a:close/>
                  <a:moveTo>
                    <a:pt x="2018" y="1057"/>
                  </a:moveTo>
                  <a:cubicBezTo>
                    <a:pt x="2005" y="1070"/>
                    <a:pt x="2005" y="1070"/>
                    <a:pt x="1992" y="1070"/>
                  </a:cubicBezTo>
                  <a:lnTo>
                    <a:pt x="1992" y="1084"/>
                  </a:lnTo>
                  <a:lnTo>
                    <a:pt x="1979" y="1084"/>
                  </a:lnTo>
                  <a:cubicBezTo>
                    <a:pt x="1925" y="1124"/>
                    <a:pt x="1885" y="1164"/>
                    <a:pt x="1831" y="1204"/>
                  </a:cubicBezTo>
                  <a:lnTo>
                    <a:pt x="2139" y="1578"/>
                  </a:lnTo>
                  <a:cubicBezTo>
                    <a:pt x="2193" y="1525"/>
                    <a:pt x="2246" y="1485"/>
                    <a:pt x="2312" y="1445"/>
                  </a:cubicBezTo>
                  <a:lnTo>
                    <a:pt x="2018" y="1057"/>
                  </a:lnTo>
                  <a:close/>
                  <a:moveTo>
                    <a:pt x="8475" y="1231"/>
                  </a:moveTo>
                  <a:lnTo>
                    <a:pt x="8167" y="1605"/>
                  </a:lnTo>
                  <a:cubicBezTo>
                    <a:pt x="8220" y="1646"/>
                    <a:pt x="8274" y="1699"/>
                    <a:pt x="8327" y="1752"/>
                  </a:cubicBezTo>
                  <a:lnTo>
                    <a:pt x="8662" y="1391"/>
                  </a:lnTo>
                  <a:cubicBezTo>
                    <a:pt x="8648" y="1391"/>
                    <a:pt x="8635" y="1378"/>
                    <a:pt x="8635" y="1364"/>
                  </a:cubicBezTo>
                  <a:lnTo>
                    <a:pt x="8621" y="1364"/>
                  </a:lnTo>
                  <a:lnTo>
                    <a:pt x="8609" y="1351"/>
                  </a:lnTo>
                  <a:lnTo>
                    <a:pt x="8609" y="1338"/>
                  </a:lnTo>
                  <a:lnTo>
                    <a:pt x="8595" y="1338"/>
                  </a:lnTo>
                  <a:cubicBezTo>
                    <a:pt x="8555" y="1298"/>
                    <a:pt x="8514" y="1271"/>
                    <a:pt x="8475" y="1231"/>
                  </a:cubicBezTo>
                  <a:close/>
                  <a:moveTo>
                    <a:pt x="1644" y="1364"/>
                  </a:moveTo>
                  <a:cubicBezTo>
                    <a:pt x="1617" y="1405"/>
                    <a:pt x="1578" y="1432"/>
                    <a:pt x="1551" y="1471"/>
                  </a:cubicBezTo>
                  <a:lnTo>
                    <a:pt x="1537" y="1471"/>
                  </a:lnTo>
                  <a:lnTo>
                    <a:pt x="1471" y="1539"/>
                  </a:lnTo>
                  <a:lnTo>
                    <a:pt x="1818" y="1872"/>
                  </a:lnTo>
                  <a:cubicBezTo>
                    <a:pt x="1872" y="1819"/>
                    <a:pt x="1925" y="1765"/>
                    <a:pt x="1979" y="1726"/>
                  </a:cubicBezTo>
                  <a:lnTo>
                    <a:pt x="1644" y="1364"/>
                  </a:lnTo>
                  <a:close/>
                  <a:moveTo>
                    <a:pt x="8835" y="1565"/>
                  </a:moveTo>
                  <a:lnTo>
                    <a:pt x="8488" y="1899"/>
                  </a:lnTo>
                  <a:cubicBezTo>
                    <a:pt x="8541" y="1952"/>
                    <a:pt x="8582" y="2006"/>
                    <a:pt x="8635" y="2059"/>
                  </a:cubicBezTo>
                  <a:lnTo>
                    <a:pt x="8996" y="1739"/>
                  </a:lnTo>
                  <a:lnTo>
                    <a:pt x="8942" y="1685"/>
                  </a:lnTo>
                  <a:lnTo>
                    <a:pt x="8929" y="1672"/>
                  </a:lnTo>
                  <a:lnTo>
                    <a:pt x="8929" y="1658"/>
                  </a:lnTo>
                  <a:lnTo>
                    <a:pt x="8915" y="1658"/>
                  </a:lnTo>
                  <a:lnTo>
                    <a:pt x="8915" y="1646"/>
                  </a:lnTo>
                  <a:lnTo>
                    <a:pt x="8903" y="1646"/>
                  </a:lnTo>
                  <a:lnTo>
                    <a:pt x="8903" y="1632"/>
                  </a:lnTo>
                  <a:lnTo>
                    <a:pt x="8889" y="1632"/>
                  </a:lnTo>
                  <a:cubicBezTo>
                    <a:pt x="8889" y="1619"/>
                    <a:pt x="8889" y="1619"/>
                    <a:pt x="8876" y="1619"/>
                  </a:cubicBezTo>
                  <a:lnTo>
                    <a:pt x="8876" y="1605"/>
                  </a:lnTo>
                  <a:lnTo>
                    <a:pt x="8862" y="1605"/>
                  </a:lnTo>
                  <a:lnTo>
                    <a:pt x="8862" y="1592"/>
                  </a:lnTo>
                  <a:cubicBezTo>
                    <a:pt x="8849" y="1592"/>
                    <a:pt x="8835" y="1578"/>
                    <a:pt x="8835" y="1565"/>
                  </a:cubicBezTo>
                  <a:close/>
                  <a:moveTo>
                    <a:pt x="1310" y="1712"/>
                  </a:moveTo>
                  <a:cubicBezTo>
                    <a:pt x="1257" y="1765"/>
                    <a:pt x="1204" y="1833"/>
                    <a:pt x="1150" y="1899"/>
                  </a:cubicBezTo>
                  <a:lnTo>
                    <a:pt x="1524" y="2193"/>
                  </a:lnTo>
                  <a:cubicBezTo>
                    <a:pt x="1578" y="2140"/>
                    <a:pt x="1617" y="2086"/>
                    <a:pt x="1671" y="2033"/>
                  </a:cubicBezTo>
                  <a:lnTo>
                    <a:pt x="1310" y="1712"/>
                  </a:lnTo>
                  <a:close/>
                  <a:moveTo>
                    <a:pt x="9143" y="1926"/>
                  </a:moveTo>
                  <a:lnTo>
                    <a:pt x="8769" y="2234"/>
                  </a:lnTo>
                  <a:cubicBezTo>
                    <a:pt x="8822" y="2287"/>
                    <a:pt x="8862" y="2341"/>
                    <a:pt x="8903" y="2407"/>
                  </a:cubicBezTo>
                  <a:lnTo>
                    <a:pt x="9290" y="2113"/>
                  </a:lnTo>
                  <a:lnTo>
                    <a:pt x="9290" y="2100"/>
                  </a:lnTo>
                  <a:lnTo>
                    <a:pt x="9277" y="2100"/>
                  </a:lnTo>
                  <a:cubicBezTo>
                    <a:pt x="9236" y="2033"/>
                    <a:pt x="9197" y="1979"/>
                    <a:pt x="9143" y="1926"/>
                  </a:cubicBezTo>
                  <a:close/>
                  <a:moveTo>
                    <a:pt x="1002" y="2086"/>
                  </a:moveTo>
                  <a:lnTo>
                    <a:pt x="1002" y="2100"/>
                  </a:lnTo>
                  <a:cubicBezTo>
                    <a:pt x="976" y="2127"/>
                    <a:pt x="949" y="2166"/>
                    <a:pt x="922" y="2193"/>
                  </a:cubicBezTo>
                  <a:lnTo>
                    <a:pt x="922" y="2207"/>
                  </a:lnTo>
                  <a:lnTo>
                    <a:pt x="922" y="2220"/>
                  </a:lnTo>
                  <a:lnTo>
                    <a:pt x="909" y="2220"/>
                  </a:lnTo>
                  <a:lnTo>
                    <a:pt x="909" y="2234"/>
                  </a:lnTo>
                  <a:lnTo>
                    <a:pt x="896" y="2234"/>
                  </a:lnTo>
                  <a:lnTo>
                    <a:pt x="896" y="2247"/>
                  </a:lnTo>
                  <a:lnTo>
                    <a:pt x="883" y="2260"/>
                  </a:lnTo>
                  <a:lnTo>
                    <a:pt x="883" y="2273"/>
                  </a:lnTo>
                  <a:lnTo>
                    <a:pt x="869" y="2273"/>
                  </a:lnTo>
                  <a:lnTo>
                    <a:pt x="869" y="2287"/>
                  </a:lnTo>
                  <a:lnTo>
                    <a:pt x="1270" y="2554"/>
                  </a:lnTo>
                  <a:cubicBezTo>
                    <a:pt x="1310" y="2487"/>
                    <a:pt x="1350" y="2434"/>
                    <a:pt x="1391" y="2367"/>
                  </a:cubicBezTo>
                  <a:lnTo>
                    <a:pt x="1002" y="2086"/>
                  </a:lnTo>
                  <a:close/>
                  <a:moveTo>
                    <a:pt x="9437" y="2314"/>
                  </a:moveTo>
                  <a:lnTo>
                    <a:pt x="9022" y="2581"/>
                  </a:lnTo>
                  <a:cubicBezTo>
                    <a:pt x="9063" y="2648"/>
                    <a:pt x="9103" y="2701"/>
                    <a:pt x="9143" y="2768"/>
                  </a:cubicBezTo>
                  <a:lnTo>
                    <a:pt x="9557" y="2528"/>
                  </a:lnTo>
                  <a:lnTo>
                    <a:pt x="9557" y="2514"/>
                  </a:lnTo>
                  <a:lnTo>
                    <a:pt x="9437" y="2314"/>
                  </a:lnTo>
                  <a:close/>
                  <a:moveTo>
                    <a:pt x="735" y="2487"/>
                  </a:moveTo>
                  <a:cubicBezTo>
                    <a:pt x="722" y="2514"/>
                    <a:pt x="696" y="2554"/>
                    <a:pt x="682" y="2581"/>
                  </a:cubicBezTo>
                  <a:lnTo>
                    <a:pt x="682" y="2594"/>
                  </a:lnTo>
                  <a:lnTo>
                    <a:pt x="669" y="2594"/>
                  </a:lnTo>
                  <a:lnTo>
                    <a:pt x="669" y="2608"/>
                  </a:lnTo>
                  <a:cubicBezTo>
                    <a:pt x="655" y="2635"/>
                    <a:pt x="642" y="2661"/>
                    <a:pt x="615" y="2688"/>
                  </a:cubicBezTo>
                  <a:lnTo>
                    <a:pt x="1043" y="2929"/>
                  </a:lnTo>
                  <a:cubicBezTo>
                    <a:pt x="1083" y="2861"/>
                    <a:pt x="1123" y="2795"/>
                    <a:pt x="1150" y="2728"/>
                  </a:cubicBezTo>
                  <a:lnTo>
                    <a:pt x="735" y="2487"/>
                  </a:lnTo>
                  <a:close/>
                  <a:moveTo>
                    <a:pt x="9678" y="2728"/>
                  </a:moveTo>
                  <a:lnTo>
                    <a:pt x="9250" y="2955"/>
                  </a:lnTo>
                  <a:cubicBezTo>
                    <a:pt x="9263" y="2982"/>
                    <a:pt x="9277" y="3022"/>
                    <a:pt x="9290" y="3048"/>
                  </a:cubicBezTo>
                  <a:cubicBezTo>
                    <a:pt x="9316" y="3075"/>
                    <a:pt x="9330" y="3116"/>
                    <a:pt x="9343" y="3155"/>
                  </a:cubicBezTo>
                  <a:lnTo>
                    <a:pt x="9785" y="2942"/>
                  </a:lnTo>
                  <a:lnTo>
                    <a:pt x="9771" y="2929"/>
                  </a:lnTo>
                  <a:cubicBezTo>
                    <a:pt x="9758" y="2902"/>
                    <a:pt x="9744" y="2875"/>
                    <a:pt x="9744" y="2849"/>
                  </a:cubicBezTo>
                  <a:lnTo>
                    <a:pt x="9731" y="2849"/>
                  </a:lnTo>
                  <a:lnTo>
                    <a:pt x="9731" y="2835"/>
                  </a:lnTo>
                  <a:lnTo>
                    <a:pt x="9731" y="2822"/>
                  </a:lnTo>
                  <a:lnTo>
                    <a:pt x="9717" y="2822"/>
                  </a:lnTo>
                  <a:lnTo>
                    <a:pt x="9717" y="2808"/>
                  </a:lnTo>
                  <a:lnTo>
                    <a:pt x="9717" y="2795"/>
                  </a:lnTo>
                  <a:lnTo>
                    <a:pt x="9705" y="2795"/>
                  </a:lnTo>
                  <a:lnTo>
                    <a:pt x="9705" y="2781"/>
                  </a:lnTo>
                  <a:lnTo>
                    <a:pt x="9691" y="2768"/>
                  </a:lnTo>
                  <a:lnTo>
                    <a:pt x="9691" y="2754"/>
                  </a:lnTo>
                  <a:lnTo>
                    <a:pt x="9678" y="2742"/>
                  </a:lnTo>
                  <a:lnTo>
                    <a:pt x="9678" y="2728"/>
                  </a:lnTo>
                  <a:close/>
                  <a:moveTo>
                    <a:pt x="508" y="2915"/>
                  </a:moveTo>
                  <a:lnTo>
                    <a:pt x="508" y="2929"/>
                  </a:lnTo>
                  <a:lnTo>
                    <a:pt x="495" y="2929"/>
                  </a:lnTo>
                  <a:lnTo>
                    <a:pt x="495" y="2942"/>
                  </a:lnTo>
                  <a:lnTo>
                    <a:pt x="495" y="2955"/>
                  </a:lnTo>
                  <a:lnTo>
                    <a:pt x="482" y="2968"/>
                  </a:lnTo>
                  <a:lnTo>
                    <a:pt x="482" y="2982"/>
                  </a:lnTo>
                  <a:lnTo>
                    <a:pt x="468" y="2995"/>
                  </a:lnTo>
                  <a:cubicBezTo>
                    <a:pt x="455" y="3036"/>
                    <a:pt x="428" y="3075"/>
                    <a:pt x="414" y="3129"/>
                  </a:cubicBezTo>
                  <a:lnTo>
                    <a:pt x="856" y="3316"/>
                  </a:lnTo>
                  <a:cubicBezTo>
                    <a:pt x="883" y="3250"/>
                    <a:pt x="909" y="3182"/>
                    <a:pt x="949" y="3116"/>
                  </a:cubicBezTo>
                  <a:lnTo>
                    <a:pt x="508" y="2915"/>
                  </a:lnTo>
                  <a:close/>
                  <a:moveTo>
                    <a:pt x="9878" y="3169"/>
                  </a:moveTo>
                  <a:lnTo>
                    <a:pt x="9437" y="3356"/>
                  </a:lnTo>
                  <a:lnTo>
                    <a:pt x="9517" y="3556"/>
                  </a:lnTo>
                  <a:lnTo>
                    <a:pt x="9972" y="3396"/>
                  </a:lnTo>
                  <a:cubicBezTo>
                    <a:pt x="9958" y="3343"/>
                    <a:pt x="9931" y="3303"/>
                    <a:pt x="9918" y="3250"/>
                  </a:cubicBezTo>
                  <a:lnTo>
                    <a:pt x="9878" y="3169"/>
                  </a:lnTo>
                  <a:close/>
                  <a:moveTo>
                    <a:pt x="321" y="3356"/>
                  </a:moveTo>
                  <a:cubicBezTo>
                    <a:pt x="321" y="3369"/>
                    <a:pt x="321" y="3369"/>
                    <a:pt x="307" y="3383"/>
                  </a:cubicBezTo>
                  <a:lnTo>
                    <a:pt x="307" y="3396"/>
                  </a:lnTo>
                  <a:lnTo>
                    <a:pt x="307" y="3410"/>
                  </a:lnTo>
                  <a:cubicBezTo>
                    <a:pt x="295" y="3449"/>
                    <a:pt x="268" y="3503"/>
                    <a:pt x="254" y="3544"/>
                  </a:cubicBezTo>
                  <a:lnTo>
                    <a:pt x="254" y="3556"/>
                  </a:lnTo>
                  <a:lnTo>
                    <a:pt x="254" y="3570"/>
                  </a:lnTo>
                  <a:lnTo>
                    <a:pt x="241" y="3583"/>
                  </a:lnTo>
                  <a:lnTo>
                    <a:pt x="708" y="3731"/>
                  </a:lnTo>
                  <a:cubicBezTo>
                    <a:pt x="722" y="3651"/>
                    <a:pt x="749" y="3583"/>
                    <a:pt x="776" y="3517"/>
                  </a:cubicBezTo>
                  <a:lnTo>
                    <a:pt x="321" y="3356"/>
                  </a:lnTo>
                  <a:close/>
                  <a:moveTo>
                    <a:pt x="10052" y="3624"/>
                  </a:moveTo>
                  <a:lnTo>
                    <a:pt x="9584" y="3757"/>
                  </a:lnTo>
                  <a:cubicBezTo>
                    <a:pt x="9610" y="3838"/>
                    <a:pt x="9624" y="3904"/>
                    <a:pt x="9651" y="3971"/>
                  </a:cubicBezTo>
                  <a:lnTo>
                    <a:pt x="10106" y="3850"/>
                  </a:lnTo>
                  <a:lnTo>
                    <a:pt x="10106" y="3811"/>
                  </a:lnTo>
                  <a:cubicBezTo>
                    <a:pt x="10079" y="3744"/>
                    <a:pt x="10065" y="3677"/>
                    <a:pt x="10052" y="3624"/>
                  </a:cubicBezTo>
                  <a:close/>
                  <a:moveTo>
                    <a:pt x="174" y="3811"/>
                  </a:moveTo>
                  <a:cubicBezTo>
                    <a:pt x="174" y="3838"/>
                    <a:pt x="161" y="3864"/>
                    <a:pt x="161" y="3877"/>
                  </a:cubicBezTo>
                  <a:lnTo>
                    <a:pt x="161" y="3891"/>
                  </a:lnTo>
                  <a:lnTo>
                    <a:pt x="161" y="3904"/>
                  </a:lnTo>
                  <a:lnTo>
                    <a:pt x="147" y="3904"/>
                  </a:lnTo>
                  <a:lnTo>
                    <a:pt x="147" y="3918"/>
                  </a:lnTo>
                  <a:lnTo>
                    <a:pt x="147" y="3931"/>
                  </a:lnTo>
                  <a:lnTo>
                    <a:pt x="147" y="3945"/>
                  </a:lnTo>
                  <a:lnTo>
                    <a:pt x="147" y="3957"/>
                  </a:lnTo>
                  <a:lnTo>
                    <a:pt x="134" y="3957"/>
                  </a:lnTo>
                  <a:lnTo>
                    <a:pt x="134" y="3971"/>
                  </a:lnTo>
                  <a:lnTo>
                    <a:pt x="134" y="3984"/>
                  </a:lnTo>
                  <a:lnTo>
                    <a:pt x="134" y="3998"/>
                  </a:lnTo>
                  <a:cubicBezTo>
                    <a:pt x="134" y="4011"/>
                    <a:pt x="120" y="4025"/>
                    <a:pt x="120" y="4038"/>
                  </a:cubicBezTo>
                  <a:lnTo>
                    <a:pt x="589" y="4145"/>
                  </a:lnTo>
                  <a:cubicBezTo>
                    <a:pt x="601" y="4078"/>
                    <a:pt x="628" y="4011"/>
                    <a:pt x="642" y="3931"/>
                  </a:cubicBezTo>
                  <a:lnTo>
                    <a:pt x="174" y="3811"/>
                  </a:lnTo>
                  <a:close/>
                  <a:moveTo>
                    <a:pt x="10172" y="4078"/>
                  </a:moveTo>
                  <a:lnTo>
                    <a:pt x="9691" y="4185"/>
                  </a:lnTo>
                  <a:cubicBezTo>
                    <a:pt x="9705" y="4251"/>
                    <a:pt x="9717" y="4332"/>
                    <a:pt x="9731" y="4399"/>
                  </a:cubicBezTo>
                  <a:lnTo>
                    <a:pt x="10213" y="4319"/>
                  </a:lnTo>
                  <a:lnTo>
                    <a:pt x="10172" y="4078"/>
                  </a:lnTo>
                  <a:close/>
                  <a:moveTo>
                    <a:pt x="81" y="4278"/>
                  </a:moveTo>
                  <a:lnTo>
                    <a:pt x="40" y="4519"/>
                  </a:lnTo>
                  <a:lnTo>
                    <a:pt x="521" y="4572"/>
                  </a:lnTo>
                  <a:cubicBezTo>
                    <a:pt x="521" y="4506"/>
                    <a:pt x="535" y="4439"/>
                    <a:pt x="548" y="4358"/>
                  </a:cubicBezTo>
                  <a:lnTo>
                    <a:pt x="81" y="4278"/>
                  </a:lnTo>
                  <a:close/>
                  <a:moveTo>
                    <a:pt x="10239" y="4559"/>
                  </a:moveTo>
                  <a:lnTo>
                    <a:pt x="9758" y="4613"/>
                  </a:lnTo>
                  <a:cubicBezTo>
                    <a:pt x="9771" y="4679"/>
                    <a:pt x="9785" y="4759"/>
                    <a:pt x="9785" y="4827"/>
                  </a:cubicBezTo>
                  <a:lnTo>
                    <a:pt x="10266" y="4800"/>
                  </a:lnTo>
                  <a:cubicBezTo>
                    <a:pt x="10266" y="4759"/>
                    <a:pt x="10252" y="4720"/>
                    <a:pt x="10252" y="4679"/>
                  </a:cubicBezTo>
                  <a:lnTo>
                    <a:pt x="10252" y="4666"/>
                  </a:lnTo>
                  <a:cubicBezTo>
                    <a:pt x="10252" y="4626"/>
                    <a:pt x="10252" y="4599"/>
                    <a:pt x="10239" y="4559"/>
                  </a:cubicBezTo>
                  <a:close/>
                  <a:moveTo>
                    <a:pt x="13" y="4759"/>
                  </a:moveTo>
                  <a:lnTo>
                    <a:pt x="13" y="4773"/>
                  </a:lnTo>
                  <a:lnTo>
                    <a:pt x="13" y="4786"/>
                  </a:lnTo>
                  <a:lnTo>
                    <a:pt x="13" y="4800"/>
                  </a:lnTo>
                  <a:lnTo>
                    <a:pt x="13" y="4813"/>
                  </a:lnTo>
                  <a:lnTo>
                    <a:pt x="13" y="4827"/>
                  </a:lnTo>
                  <a:lnTo>
                    <a:pt x="13" y="4854"/>
                  </a:lnTo>
                  <a:lnTo>
                    <a:pt x="13" y="4866"/>
                  </a:lnTo>
                  <a:cubicBezTo>
                    <a:pt x="13" y="4907"/>
                    <a:pt x="1" y="4960"/>
                    <a:pt x="1" y="5000"/>
                  </a:cubicBezTo>
                  <a:lnTo>
                    <a:pt x="482" y="5014"/>
                  </a:lnTo>
                  <a:cubicBezTo>
                    <a:pt x="495" y="4934"/>
                    <a:pt x="495" y="4866"/>
                    <a:pt x="495" y="4800"/>
                  </a:cubicBezTo>
                  <a:lnTo>
                    <a:pt x="13" y="4759"/>
                  </a:lnTo>
                  <a:close/>
                  <a:moveTo>
                    <a:pt x="10279" y="5041"/>
                  </a:moveTo>
                  <a:lnTo>
                    <a:pt x="9798" y="5053"/>
                  </a:lnTo>
                  <a:lnTo>
                    <a:pt x="9798" y="5267"/>
                  </a:lnTo>
                  <a:lnTo>
                    <a:pt x="10266" y="5281"/>
                  </a:lnTo>
                  <a:cubicBezTo>
                    <a:pt x="10279" y="5228"/>
                    <a:pt x="10279" y="5187"/>
                    <a:pt x="10279" y="5134"/>
                  </a:cubicBezTo>
                  <a:lnTo>
                    <a:pt x="10279" y="5041"/>
                  </a:lnTo>
                  <a:close/>
                  <a:moveTo>
                    <a:pt x="482" y="5228"/>
                  </a:moveTo>
                  <a:lnTo>
                    <a:pt x="1" y="5241"/>
                  </a:lnTo>
                  <a:cubicBezTo>
                    <a:pt x="1" y="5281"/>
                    <a:pt x="1" y="5335"/>
                    <a:pt x="13" y="5374"/>
                  </a:cubicBezTo>
                  <a:lnTo>
                    <a:pt x="13" y="5388"/>
                  </a:lnTo>
                  <a:lnTo>
                    <a:pt x="13" y="5481"/>
                  </a:lnTo>
                  <a:lnTo>
                    <a:pt x="495" y="5442"/>
                  </a:lnTo>
                  <a:cubicBezTo>
                    <a:pt x="495" y="5374"/>
                    <a:pt x="482" y="5308"/>
                    <a:pt x="482" y="5228"/>
                  </a:cubicBezTo>
                  <a:close/>
                  <a:moveTo>
                    <a:pt x="9785" y="5481"/>
                  </a:moveTo>
                  <a:cubicBezTo>
                    <a:pt x="9771" y="5561"/>
                    <a:pt x="9771" y="5629"/>
                    <a:pt x="9758" y="5695"/>
                  </a:cubicBezTo>
                  <a:lnTo>
                    <a:pt x="10239" y="5762"/>
                  </a:lnTo>
                  <a:cubicBezTo>
                    <a:pt x="10252" y="5682"/>
                    <a:pt x="10252" y="5602"/>
                    <a:pt x="10266" y="5522"/>
                  </a:cubicBezTo>
                  <a:lnTo>
                    <a:pt x="9785" y="5481"/>
                  </a:lnTo>
                  <a:close/>
                  <a:moveTo>
                    <a:pt x="508" y="5668"/>
                  </a:moveTo>
                  <a:lnTo>
                    <a:pt x="40" y="5722"/>
                  </a:lnTo>
                  <a:lnTo>
                    <a:pt x="40" y="5802"/>
                  </a:lnTo>
                  <a:lnTo>
                    <a:pt x="54" y="5802"/>
                  </a:lnTo>
                  <a:lnTo>
                    <a:pt x="54" y="5816"/>
                  </a:lnTo>
                  <a:lnTo>
                    <a:pt x="54" y="5829"/>
                  </a:lnTo>
                  <a:cubicBezTo>
                    <a:pt x="54" y="5869"/>
                    <a:pt x="67" y="5909"/>
                    <a:pt x="67" y="5962"/>
                  </a:cubicBezTo>
                  <a:lnTo>
                    <a:pt x="548" y="5882"/>
                  </a:lnTo>
                  <a:cubicBezTo>
                    <a:pt x="535" y="5816"/>
                    <a:pt x="521" y="5736"/>
                    <a:pt x="508" y="5668"/>
                  </a:cubicBezTo>
                  <a:close/>
                  <a:moveTo>
                    <a:pt x="9731" y="5923"/>
                  </a:moveTo>
                  <a:cubicBezTo>
                    <a:pt x="9717" y="5989"/>
                    <a:pt x="9705" y="6056"/>
                    <a:pt x="9691" y="6137"/>
                  </a:cubicBezTo>
                  <a:lnTo>
                    <a:pt x="10159" y="6230"/>
                  </a:lnTo>
                  <a:lnTo>
                    <a:pt x="10159" y="6203"/>
                  </a:lnTo>
                  <a:lnTo>
                    <a:pt x="10159" y="6190"/>
                  </a:lnTo>
                  <a:lnTo>
                    <a:pt x="10172" y="6190"/>
                  </a:lnTo>
                  <a:lnTo>
                    <a:pt x="10172" y="6176"/>
                  </a:lnTo>
                  <a:lnTo>
                    <a:pt x="10172" y="6163"/>
                  </a:lnTo>
                  <a:lnTo>
                    <a:pt x="10172" y="6150"/>
                  </a:lnTo>
                  <a:lnTo>
                    <a:pt x="10172" y="6137"/>
                  </a:lnTo>
                  <a:lnTo>
                    <a:pt x="10172" y="6123"/>
                  </a:lnTo>
                  <a:lnTo>
                    <a:pt x="10186" y="6110"/>
                  </a:lnTo>
                  <a:lnTo>
                    <a:pt x="10186" y="6096"/>
                  </a:lnTo>
                  <a:cubicBezTo>
                    <a:pt x="10186" y="6056"/>
                    <a:pt x="10199" y="6030"/>
                    <a:pt x="10199" y="6003"/>
                  </a:cubicBezTo>
                  <a:lnTo>
                    <a:pt x="9731" y="5923"/>
                  </a:lnTo>
                  <a:close/>
                  <a:moveTo>
                    <a:pt x="589" y="6096"/>
                  </a:moveTo>
                  <a:lnTo>
                    <a:pt x="107" y="6190"/>
                  </a:lnTo>
                  <a:cubicBezTo>
                    <a:pt x="120" y="6217"/>
                    <a:pt x="120" y="6230"/>
                    <a:pt x="120" y="6256"/>
                  </a:cubicBezTo>
                  <a:lnTo>
                    <a:pt x="134" y="6256"/>
                  </a:lnTo>
                  <a:cubicBezTo>
                    <a:pt x="147" y="6324"/>
                    <a:pt x="147" y="6377"/>
                    <a:pt x="174" y="6431"/>
                  </a:cubicBezTo>
                  <a:lnTo>
                    <a:pt x="628" y="6310"/>
                  </a:lnTo>
                  <a:cubicBezTo>
                    <a:pt x="615" y="6244"/>
                    <a:pt x="601" y="6163"/>
                    <a:pt x="589" y="6096"/>
                  </a:cubicBezTo>
                  <a:close/>
                  <a:moveTo>
                    <a:pt x="9637" y="6337"/>
                  </a:moveTo>
                  <a:cubicBezTo>
                    <a:pt x="9610" y="6417"/>
                    <a:pt x="9598" y="6484"/>
                    <a:pt x="9571" y="6551"/>
                  </a:cubicBezTo>
                  <a:lnTo>
                    <a:pt x="10025" y="6698"/>
                  </a:lnTo>
                  <a:lnTo>
                    <a:pt x="10038" y="6698"/>
                  </a:lnTo>
                  <a:lnTo>
                    <a:pt x="10038" y="6684"/>
                  </a:lnTo>
                  <a:lnTo>
                    <a:pt x="10038" y="6671"/>
                  </a:lnTo>
                  <a:cubicBezTo>
                    <a:pt x="10052" y="6631"/>
                    <a:pt x="10065" y="6604"/>
                    <a:pt x="10065" y="6564"/>
                  </a:cubicBezTo>
                  <a:lnTo>
                    <a:pt x="10079" y="6564"/>
                  </a:lnTo>
                  <a:lnTo>
                    <a:pt x="10079" y="6551"/>
                  </a:lnTo>
                  <a:lnTo>
                    <a:pt x="10079" y="6538"/>
                  </a:lnTo>
                  <a:lnTo>
                    <a:pt x="10079" y="6524"/>
                  </a:lnTo>
                  <a:lnTo>
                    <a:pt x="10079" y="6511"/>
                  </a:lnTo>
                  <a:lnTo>
                    <a:pt x="10092" y="6511"/>
                  </a:lnTo>
                  <a:lnTo>
                    <a:pt x="10092" y="6497"/>
                  </a:lnTo>
                  <a:lnTo>
                    <a:pt x="10092" y="6484"/>
                  </a:lnTo>
                  <a:lnTo>
                    <a:pt x="10092" y="6470"/>
                  </a:lnTo>
                  <a:lnTo>
                    <a:pt x="9637" y="6337"/>
                  </a:lnTo>
                  <a:close/>
                  <a:moveTo>
                    <a:pt x="696" y="6511"/>
                  </a:moveTo>
                  <a:lnTo>
                    <a:pt x="241" y="6657"/>
                  </a:lnTo>
                  <a:cubicBezTo>
                    <a:pt x="241" y="6671"/>
                    <a:pt x="241" y="6698"/>
                    <a:pt x="254" y="6711"/>
                  </a:cubicBezTo>
                  <a:lnTo>
                    <a:pt x="254" y="6725"/>
                  </a:lnTo>
                  <a:cubicBezTo>
                    <a:pt x="268" y="6778"/>
                    <a:pt x="295" y="6832"/>
                    <a:pt x="307" y="6885"/>
                  </a:cubicBezTo>
                  <a:lnTo>
                    <a:pt x="762" y="6725"/>
                  </a:lnTo>
                  <a:cubicBezTo>
                    <a:pt x="735" y="6657"/>
                    <a:pt x="722" y="6591"/>
                    <a:pt x="696" y="6511"/>
                  </a:cubicBezTo>
                  <a:close/>
                  <a:moveTo>
                    <a:pt x="9504" y="6764"/>
                  </a:moveTo>
                  <a:lnTo>
                    <a:pt x="9423" y="6965"/>
                  </a:lnTo>
                  <a:lnTo>
                    <a:pt x="9865" y="7153"/>
                  </a:lnTo>
                  <a:lnTo>
                    <a:pt x="9905" y="7032"/>
                  </a:lnTo>
                  <a:lnTo>
                    <a:pt x="9918" y="7032"/>
                  </a:lnTo>
                  <a:lnTo>
                    <a:pt x="9918" y="7019"/>
                  </a:lnTo>
                  <a:lnTo>
                    <a:pt x="9918" y="7005"/>
                  </a:lnTo>
                  <a:cubicBezTo>
                    <a:pt x="9931" y="6978"/>
                    <a:pt x="9945" y="6952"/>
                    <a:pt x="9945" y="6925"/>
                  </a:cubicBezTo>
                  <a:lnTo>
                    <a:pt x="9504" y="6764"/>
                  </a:lnTo>
                  <a:close/>
                  <a:moveTo>
                    <a:pt x="842" y="6925"/>
                  </a:moveTo>
                  <a:lnTo>
                    <a:pt x="402" y="7112"/>
                  </a:lnTo>
                  <a:cubicBezTo>
                    <a:pt x="414" y="7139"/>
                    <a:pt x="428" y="7179"/>
                    <a:pt x="441" y="7206"/>
                  </a:cubicBezTo>
                  <a:lnTo>
                    <a:pt x="441" y="7219"/>
                  </a:lnTo>
                  <a:lnTo>
                    <a:pt x="455" y="7219"/>
                  </a:lnTo>
                  <a:cubicBezTo>
                    <a:pt x="468" y="7259"/>
                    <a:pt x="482" y="7299"/>
                    <a:pt x="495" y="7326"/>
                  </a:cubicBezTo>
                  <a:lnTo>
                    <a:pt x="936" y="7126"/>
                  </a:lnTo>
                  <a:cubicBezTo>
                    <a:pt x="896" y="7058"/>
                    <a:pt x="869" y="6992"/>
                    <a:pt x="842" y="6925"/>
                  </a:cubicBezTo>
                  <a:close/>
                  <a:moveTo>
                    <a:pt x="9330" y="7165"/>
                  </a:moveTo>
                  <a:cubicBezTo>
                    <a:pt x="9304" y="7219"/>
                    <a:pt x="9263" y="7286"/>
                    <a:pt x="9236" y="7353"/>
                  </a:cubicBezTo>
                  <a:lnTo>
                    <a:pt x="9651" y="7580"/>
                  </a:lnTo>
                  <a:cubicBezTo>
                    <a:pt x="9664" y="7580"/>
                    <a:pt x="9664" y="7566"/>
                    <a:pt x="9664" y="7554"/>
                  </a:cubicBezTo>
                  <a:lnTo>
                    <a:pt x="9678" y="7554"/>
                  </a:lnTo>
                  <a:lnTo>
                    <a:pt x="9678" y="7540"/>
                  </a:lnTo>
                  <a:lnTo>
                    <a:pt x="9678" y="7527"/>
                  </a:lnTo>
                  <a:lnTo>
                    <a:pt x="9691" y="7527"/>
                  </a:lnTo>
                  <a:lnTo>
                    <a:pt x="9691" y="7513"/>
                  </a:lnTo>
                  <a:lnTo>
                    <a:pt x="9691" y="7500"/>
                  </a:lnTo>
                  <a:lnTo>
                    <a:pt x="9705" y="7500"/>
                  </a:lnTo>
                  <a:lnTo>
                    <a:pt x="9705" y="7486"/>
                  </a:lnTo>
                  <a:lnTo>
                    <a:pt x="9705" y="7473"/>
                  </a:lnTo>
                  <a:lnTo>
                    <a:pt x="9717" y="7473"/>
                  </a:lnTo>
                  <a:lnTo>
                    <a:pt x="9717" y="7459"/>
                  </a:lnTo>
                  <a:lnTo>
                    <a:pt x="9717" y="7447"/>
                  </a:lnTo>
                  <a:lnTo>
                    <a:pt x="9731" y="7447"/>
                  </a:lnTo>
                  <a:lnTo>
                    <a:pt x="9731" y="7433"/>
                  </a:lnTo>
                  <a:cubicBezTo>
                    <a:pt x="9744" y="7406"/>
                    <a:pt x="9758" y="7393"/>
                    <a:pt x="9758" y="7366"/>
                  </a:cubicBezTo>
                  <a:lnTo>
                    <a:pt x="9330" y="7165"/>
                  </a:lnTo>
                  <a:close/>
                  <a:moveTo>
                    <a:pt x="1029" y="7326"/>
                  </a:moveTo>
                  <a:lnTo>
                    <a:pt x="601" y="7554"/>
                  </a:lnTo>
                  <a:lnTo>
                    <a:pt x="722" y="7753"/>
                  </a:lnTo>
                  <a:lnTo>
                    <a:pt x="1136" y="7513"/>
                  </a:lnTo>
                  <a:cubicBezTo>
                    <a:pt x="1097" y="7447"/>
                    <a:pt x="1070" y="7379"/>
                    <a:pt x="1029" y="7326"/>
                  </a:cubicBezTo>
                  <a:close/>
                  <a:moveTo>
                    <a:pt x="9116" y="7540"/>
                  </a:moveTo>
                  <a:cubicBezTo>
                    <a:pt x="9090" y="7607"/>
                    <a:pt x="9049" y="7673"/>
                    <a:pt x="9010" y="7727"/>
                  </a:cubicBezTo>
                  <a:lnTo>
                    <a:pt x="9411" y="7994"/>
                  </a:lnTo>
                  <a:cubicBezTo>
                    <a:pt x="9411" y="7981"/>
                    <a:pt x="9411" y="7981"/>
                    <a:pt x="9423" y="7967"/>
                  </a:cubicBezTo>
                  <a:lnTo>
                    <a:pt x="9423" y="7955"/>
                  </a:lnTo>
                  <a:lnTo>
                    <a:pt x="9437" y="7955"/>
                  </a:lnTo>
                  <a:lnTo>
                    <a:pt x="9437" y="7941"/>
                  </a:lnTo>
                  <a:lnTo>
                    <a:pt x="9450" y="7941"/>
                  </a:lnTo>
                  <a:lnTo>
                    <a:pt x="9450" y="7928"/>
                  </a:lnTo>
                  <a:lnTo>
                    <a:pt x="9450" y="7914"/>
                  </a:lnTo>
                  <a:lnTo>
                    <a:pt x="9464" y="7914"/>
                  </a:lnTo>
                  <a:lnTo>
                    <a:pt x="9464" y="7901"/>
                  </a:lnTo>
                  <a:lnTo>
                    <a:pt x="9477" y="7901"/>
                  </a:lnTo>
                  <a:lnTo>
                    <a:pt x="9477" y="7887"/>
                  </a:lnTo>
                  <a:lnTo>
                    <a:pt x="9477" y="7874"/>
                  </a:lnTo>
                  <a:lnTo>
                    <a:pt x="9491" y="7874"/>
                  </a:lnTo>
                  <a:lnTo>
                    <a:pt x="9491" y="7860"/>
                  </a:lnTo>
                  <a:lnTo>
                    <a:pt x="9491" y="7848"/>
                  </a:lnTo>
                  <a:lnTo>
                    <a:pt x="9504" y="7848"/>
                  </a:lnTo>
                  <a:lnTo>
                    <a:pt x="9504" y="7834"/>
                  </a:lnTo>
                  <a:lnTo>
                    <a:pt x="9517" y="7834"/>
                  </a:lnTo>
                  <a:lnTo>
                    <a:pt x="9517" y="7821"/>
                  </a:lnTo>
                  <a:lnTo>
                    <a:pt x="9517" y="7807"/>
                  </a:lnTo>
                  <a:lnTo>
                    <a:pt x="9530" y="7807"/>
                  </a:lnTo>
                  <a:lnTo>
                    <a:pt x="9530" y="7794"/>
                  </a:lnTo>
                  <a:lnTo>
                    <a:pt x="9116" y="7540"/>
                  </a:lnTo>
                  <a:close/>
                  <a:moveTo>
                    <a:pt x="1257" y="7700"/>
                  </a:moveTo>
                  <a:lnTo>
                    <a:pt x="856" y="7955"/>
                  </a:lnTo>
                  <a:cubicBezTo>
                    <a:pt x="896" y="8035"/>
                    <a:pt x="936" y="8088"/>
                    <a:pt x="990" y="8154"/>
                  </a:cubicBezTo>
                  <a:lnTo>
                    <a:pt x="1377" y="7874"/>
                  </a:lnTo>
                  <a:cubicBezTo>
                    <a:pt x="1337" y="7821"/>
                    <a:pt x="1297" y="7753"/>
                    <a:pt x="1257" y="7700"/>
                  </a:cubicBezTo>
                  <a:close/>
                  <a:moveTo>
                    <a:pt x="8876" y="7901"/>
                  </a:moveTo>
                  <a:cubicBezTo>
                    <a:pt x="8835" y="7967"/>
                    <a:pt x="8796" y="8021"/>
                    <a:pt x="8742" y="8074"/>
                  </a:cubicBezTo>
                  <a:lnTo>
                    <a:pt x="9116" y="8382"/>
                  </a:lnTo>
                  <a:cubicBezTo>
                    <a:pt x="9156" y="8329"/>
                    <a:pt x="9209" y="8275"/>
                    <a:pt x="9250" y="8222"/>
                  </a:cubicBezTo>
                  <a:lnTo>
                    <a:pt x="9250" y="8208"/>
                  </a:lnTo>
                  <a:cubicBezTo>
                    <a:pt x="9263" y="8208"/>
                    <a:pt x="9263" y="8195"/>
                    <a:pt x="9263" y="8195"/>
                  </a:cubicBezTo>
                  <a:lnTo>
                    <a:pt x="8876" y="7901"/>
                  </a:lnTo>
                  <a:close/>
                  <a:moveTo>
                    <a:pt x="1510" y="8048"/>
                  </a:moveTo>
                  <a:lnTo>
                    <a:pt x="1136" y="8356"/>
                  </a:lnTo>
                  <a:cubicBezTo>
                    <a:pt x="1190" y="8409"/>
                    <a:pt x="1230" y="8475"/>
                    <a:pt x="1284" y="8529"/>
                  </a:cubicBezTo>
                  <a:lnTo>
                    <a:pt x="1644" y="8222"/>
                  </a:lnTo>
                  <a:cubicBezTo>
                    <a:pt x="1605" y="8168"/>
                    <a:pt x="1551" y="8101"/>
                    <a:pt x="1510" y="8048"/>
                  </a:cubicBezTo>
                  <a:close/>
                  <a:moveTo>
                    <a:pt x="8609" y="8249"/>
                  </a:moveTo>
                  <a:cubicBezTo>
                    <a:pt x="8555" y="8302"/>
                    <a:pt x="8502" y="8356"/>
                    <a:pt x="8461" y="8409"/>
                  </a:cubicBezTo>
                  <a:lnTo>
                    <a:pt x="8796" y="8743"/>
                  </a:lnTo>
                  <a:cubicBezTo>
                    <a:pt x="8822" y="8716"/>
                    <a:pt x="8835" y="8689"/>
                    <a:pt x="8862" y="8676"/>
                  </a:cubicBezTo>
                  <a:lnTo>
                    <a:pt x="8862" y="8662"/>
                  </a:lnTo>
                  <a:lnTo>
                    <a:pt x="8876" y="8662"/>
                  </a:lnTo>
                  <a:lnTo>
                    <a:pt x="8876" y="8650"/>
                  </a:lnTo>
                  <a:lnTo>
                    <a:pt x="8889" y="8650"/>
                  </a:lnTo>
                  <a:lnTo>
                    <a:pt x="8889" y="8636"/>
                  </a:lnTo>
                  <a:lnTo>
                    <a:pt x="8903" y="8636"/>
                  </a:lnTo>
                  <a:lnTo>
                    <a:pt x="8903" y="8623"/>
                  </a:lnTo>
                  <a:cubicBezTo>
                    <a:pt x="8915" y="8623"/>
                    <a:pt x="8915" y="8623"/>
                    <a:pt x="8915" y="8609"/>
                  </a:cubicBezTo>
                  <a:lnTo>
                    <a:pt x="8929" y="8609"/>
                  </a:lnTo>
                  <a:lnTo>
                    <a:pt x="8929" y="8596"/>
                  </a:lnTo>
                  <a:lnTo>
                    <a:pt x="8956" y="8569"/>
                  </a:lnTo>
                  <a:lnTo>
                    <a:pt x="8609" y="8249"/>
                  </a:lnTo>
                  <a:close/>
                  <a:moveTo>
                    <a:pt x="1792" y="8382"/>
                  </a:moveTo>
                  <a:lnTo>
                    <a:pt x="1457" y="8716"/>
                  </a:lnTo>
                  <a:lnTo>
                    <a:pt x="1471" y="8730"/>
                  </a:lnTo>
                  <a:lnTo>
                    <a:pt x="1617" y="8876"/>
                  </a:lnTo>
                  <a:lnTo>
                    <a:pt x="1952" y="8529"/>
                  </a:lnTo>
                  <a:cubicBezTo>
                    <a:pt x="1899" y="8475"/>
                    <a:pt x="1845" y="8422"/>
                    <a:pt x="1792" y="8382"/>
                  </a:cubicBezTo>
                  <a:close/>
                  <a:moveTo>
                    <a:pt x="8301" y="8555"/>
                  </a:moveTo>
                  <a:cubicBezTo>
                    <a:pt x="8247" y="8609"/>
                    <a:pt x="8194" y="8650"/>
                    <a:pt x="8140" y="8703"/>
                  </a:cubicBezTo>
                  <a:lnTo>
                    <a:pt x="8448" y="9063"/>
                  </a:lnTo>
                  <a:cubicBezTo>
                    <a:pt x="8488" y="9024"/>
                    <a:pt x="8541" y="8983"/>
                    <a:pt x="8582" y="8944"/>
                  </a:cubicBezTo>
                  <a:lnTo>
                    <a:pt x="8595" y="8944"/>
                  </a:lnTo>
                  <a:cubicBezTo>
                    <a:pt x="8609" y="8930"/>
                    <a:pt x="8609" y="8917"/>
                    <a:pt x="8621" y="8903"/>
                  </a:cubicBezTo>
                  <a:lnTo>
                    <a:pt x="8301" y="8555"/>
                  </a:lnTo>
                  <a:close/>
                  <a:moveTo>
                    <a:pt x="2112" y="8676"/>
                  </a:moveTo>
                  <a:lnTo>
                    <a:pt x="1804" y="9037"/>
                  </a:lnTo>
                  <a:cubicBezTo>
                    <a:pt x="1804" y="9051"/>
                    <a:pt x="1818" y="9051"/>
                    <a:pt x="1818" y="9051"/>
                  </a:cubicBezTo>
                  <a:lnTo>
                    <a:pt x="1818" y="9063"/>
                  </a:lnTo>
                  <a:lnTo>
                    <a:pt x="1831" y="9063"/>
                  </a:lnTo>
                  <a:cubicBezTo>
                    <a:pt x="1885" y="9104"/>
                    <a:pt x="1938" y="9144"/>
                    <a:pt x="1992" y="9197"/>
                  </a:cubicBezTo>
                  <a:lnTo>
                    <a:pt x="2286" y="8810"/>
                  </a:lnTo>
                  <a:cubicBezTo>
                    <a:pt x="2232" y="8769"/>
                    <a:pt x="2166" y="8716"/>
                    <a:pt x="2112" y="8676"/>
                  </a:cubicBezTo>
                  <a:close/>
                  <a:moveTo>
                    <a:pt x="7967" y="8837"/>
                  </a:moveTo>
                  <a:cubicBezTo>
                    <a:pt x="7913" y="8876"/>
                    <a:pt x="7846" y="8917"/>
                    <a:pt x="7793" y="8956"/>
                  </a:cubicBezTo>
                  <a:lnTo>
                    <a:pt x="8060" y="9357"/>
                  </a:lnTo>
                  <a:cubicBezTo>
                    <a:pt x="8127" y="9318"/>
                    <a:pt x="8194" y="9264"/>
                    <a:pt x="8261" y="9224"/>
                  </a:cubicBezTo>
                  <a:lnTo>
                    <a:pt x="7967" y="8837"/>
                  </a:lnTo>
                  <a:close/>
                  <a:moveTo>
                    <a:pt x="2460" y="8944"/>
                  </a:moveTo>
                  <a:lnTo>
                    <a:pt x="2179" y="9331"/>
                  </a:lnTo>
                  <a:cubicBezTo>
                    <a:pt x="2232" y="9371"/>
                    <a:pt x="2286" y="9398"/>
                    <a:pt x="2339" y="9438"/>
                  </a:cubicBezTo>
                  <a:lnTo>
                    <a:pt x="2353" y="9452"/>
                  </a:lnTo>
                  <a:cubicBezTo>
                    <a:pt x="2366" y="9452"/>
                    <a:pt x="2366" y="9464"/>
                    <a:pt x="2380" y="9464"/>
                  </a:cubicBezTo>
                  <a:lnTo>
                    <a:pt x="2647" y="9063"/>
                  </a:lnTo>
                  <a:cubicBezTo>
                    <a:pt x="2580" y="9024"/>
                    <a:pt x="2513" y="8983"/>
                    <a:pt x="2460" y="8944"/>
                  </a:cubicBezTo>
                  <a:close/>
                  <a:moveTo>
                    <a:pt x="7606" y="9077"/>
                  </a:moveTo>
                  <a:cubicBezTo>
                    <a:pt x="7539" y="9117"/>
                    <a:pt x="7486" y="9158"/>
                    <a:pt x="7418" y="9197"/>
                  </a:cubicBezTo>
                  <a:lnTo>
                    <a:pt x="7646" y="9612"/>
                  </a:lnTo>
                  <a:cubicBezTo>
                    <a:pt x="7700" y="9585"/>
                    <a:pt x="7739" y="9571"/>
                    <a:pt x="7780" y="9545"/>
                  </a:cubicBezTo>
                  <a:lnTo>
                    <a:pt x="7780" y="9532"/>
                  </a:lnTo>
                  <a:lnTo>
                    <a:pt x="7793" y="9532"/>
                  </a:lnTo>
                  <a:cubicBezTo>
                    <a:pt x="7807" y="9518"/>
                    <a:pt x="7833" y="9505"/>
                    <a:pt x="7860" y="9491"/>
                  </a:cubicBezTo>
                  <a:lnTo>
                    <a:pt x="7606" y="9077"/>
                  </a:lnTo>
                  <a:close/>
                  <a:moveTo>
                    <a:pt x="2834" y="9170"/>
                  </a:moveTo>
                  <a:lnTo>
                    <a:pt x="2594" y="9598"/>
                  </a:lnTo>
                  <a:lnTo>
                    <a:pt x="2754" y="9678"/>
                  </a:lnTo>
                  <a:lnTo>
                    <a:pt x="2754" y="9692"/>
                  </a:lnTo>
                  <a:lnTo>
                    <a:pt x="2767" y="9692"/>
                  </a:lnTo>
                  <a:cubicBezTo>
                    <a:pt x="2781" y="9692"/>
                    <a:pt x="2794" y="9705"/>
                    <a:pt x="2807" y="9705"/>
                  </a:cubicBezTo>
                  <a:lnTo>
                    <a:pt x="3021" y="9277"/>
                  </a:lnTo>
                  <a:cubicBezTo>
                    <a:pt x="2954" y="9251"/>
                    <a:pt x="2888" y="9211"/>
                    <a:pt x="2834" y="9170"/>
                  </a:cubicBezTo>
                  <a:close/>
                  <a:moveTo>
                    <a:pt x="7218" y="9291"/>
                  </a:moveTo>
                  <a:cubicBezTo>
                    <a:pt x="7165" y="9331"/>
                    <a:pt x="7098" y="9357"/>
                    <a:pt x="7031" y="9384"/>
                  </a:cubicBezTo>
                  <a:lnTo>
                    <a:pt x="7218" y="9826"/>
                  </a:lnTo>
                  <a:cubicBezTo>
                    <a:pt x="7231" y="9826"/>
                    <a:pt x="7245" y="9826"/>
                    <a:pt x="7245" y="9812"/>
                  </a:cubicBezTo>
                  <a:lnTo>
                    <a:pt x="7445" y="9732"/>
                  </a:lnTo>
                  <a:lnTo>
                    <a:pt x="7218" y="9291"/>
                  </a:lnTo>
                  <a:close/>
                  <a:moveTo>
                    <a:pt x="3221" y="9371"/>
                  </a:moveTo>
                  <a:lnTo>
                    <a:pt x="3021" y="9812"/>
                  </a:lnTo>
                  <a:cubicBezTo>
                    <a:pt x="3021" y="9812"/>
                    <a:pt x="3034" y="9826"/>
                    <a:pt x="3048" y="9826"/>
                  </a:cubicBezTo>
                  <a:lnTo>
                    <a:pt x="3061" y="9826"/>
                  </a:lnTo>
                  <a:lnTo>
                    <a:pt x="3061" y="9839"/>
                  </a:lnTo>
                  <a:lnTo>
                    <a:pt x="3088" y="9839"/>
                  </a:lnTo>
                  <a:lnTo>
                    <a:pt x="3102" y="9853"/>
                  </a:lnTo>
                  <a:lnTo>
                    <a:pt x="3128" y="9853"/>
                  </a:lnTo>
                  <a:lnTo>
                    <a:pt x="3128" y="9865"/>
                  </a:lnTo>
                  <a:lnTo>
                    <a:pt x="3155" y="9865"/>
                  </a:lnTo>
                  <a:lnTo>
                    <a:pt x="3155" y="9879"/>
                  </a:lnTo>
                  <a:lnTo>
                    <a:pt x="3195" y="9879"/>
                  </a:lnTo>
                  <a:lnTo>
                    <a:pt x="3195" y="9892"/>
                  </a:lnTo>
                  <a:cubicBezTo>
                    <a:pt x="3208" y="9892"/>
                    <a:pt x="3221" y="9906"/>
                    <a:pt x="3235" y="9906"/>
                  </a:cubicBezTo>
                  <a:lnTo>
                    <a:pt x="3422" y="9464"/>
                  </a:lnTo>
                  <a:cubicBezTo>
                    <a:pt x="3355" y="9438"/>
                    <a:pt x="3289" y="9398"/>
                    <a:pt x="3221" y="9371"/>
                  </a:cubicBezTo>
                  <a:close/>
                  <a:moveTo>
                    <a:pt x="6830" y="9478"/>
                  </a:moveTo>
                  <a:cubicBezTo>
                    <a:pt x="6764" y="9505"/>
                    <a:pt x="6684" y="9532"/>
                    <a:pt x="6616" y="9545"/>
                  </a:cubicBezTo>
                  <a:lnTo>
                    <a:pt x="6777" y="9999"/>
                  </a:lnTo>
                  <a:lnTo>
                    <a:pt x="6804" y="9999"/>
                  </a:lnTo>
                  <a:cubicBezTo>
                    <a:pt x="6844" y="9986"/>
                    <a:pt x="6884" y="9972"/>
                    <a:pt x="6924" y="9946"/>
                  </a:cubicBezTo>
                  <a:lnTo>
                    <a:pt x="6937" y="9946"/>
                  </a:lnTo>
                  <a:cubicBezTo>
                    <a:pt x="6951" y="9946"/>
                    <a:pt x="6978" y="9933"/>
                    <a:pt x="7005" y="9919"/>
                  </a:cubicBezTo>
                  <a:lnTo>
                    <a:pt x="6830" y="9478"/>
                  </a:lnTo>
                  <a:close/>
                  <a:moveTo>
                    <a:pt x="3622" y="9532"/>
                  </a:moveTo>
                  <a:lnTo>
                    <a:pt x="3462" y="9986"/>
                  </a:lnTo>
                  <a:lnTo>
                    <a:pt x="3476" y="9986"/>
                  </a:lnTo>
                  <a:lnTo>
                    <a:pt x="3476" y="9999"/>
                  </a:lnTo>
                  <a:lnTo>
                    <a:pt x="3515" y="9999"/>
                  </a:lnTo>
                  <a:lnTo>
                    <a:pt x="3515" y="10013"/>
                  </a:lnTo>
                  <a:lnTo>
                    <a:pt x="3529" y="10013"/>
                  </a:lnTo>
                  <a:cubicBezTo>
                    <a:pt x="3583" y="10026"/>
                    <a:pt x="3636" y="10053"/>
                    <a:pt x="3690" y="10066"/>
                  </a:cubicBezTo>
                  <a:lnTo>
                    <a:pt x="3836" y="9598"/>
                  </a:lnTo>
                  <a:cubicBezTo>
                    <a:pt x="3756" y="9585"/>
                    <a:pt x="3690" y="9559"/>
                    <a:pt x="3622" y="9532"/>
                  </a:cubicBezTo>
                  <a:close/>
                  <a:moveTo>
                    <a:pt x="6416" y="9612"/>
                  </a:moveTo>
                  <a:cubicBezTo>
                    <a:pt x="6349" y="9639"/>
                    <a:pt x="6269" y="9652"/>
                    <a:pt x="6203" y="9665"/>
                  </a:cubicBezTo>
                  <a:lnTo>
                    <a:pt x="6310" y="10133"/>
                  </a:lnTo>
                  <a:cubicBezTo>
                    <a:pt x="6390" y="10120"/>
                    <a:pt x="6470" y="10093"/>
                    <a:pt x="6550" y="10079"/>
                  </a:cubicBezTo>
                  <a:lnTo>
                    <a:pt x="6416" y="9612"/>
                  </a:lnTo>
                  <a:close/>
                  <a:moveTo>
                    <a:pt x="4037" y="9652"/>
                  </a:moveTo>
                  <a:lnTo>
                    <a:pt x="3930" y="10120"/>
                  </a:lnTo>
                  <a:cubicBezTo>
                    <a:pt x="4010" y="10147"/>
                    <a:pt x="4077" y="10159"/>
                    <a:pt x="4157" y="10173"/>
                  </a:cubicBezTo>
                  <a:lnTo>
                    <a:pt x="4251" y="9705"/>
                  </a:lnTo>
                  <a:cubicBezTo>
                    <a:pt x="4184" y="9692"/>
                    <a:pt x="4117" y="9678"/>
                    <a:pt x="4037" y="9652"/>
                  </a:cubicBezTo>
                  <a:close/>
                  <a:moveTo>
                    <a:pt x="5989" y="9719"/>
                  </a:moveTo>
                  <a:cubicBezTo>
                    <a:pt x="5921" y="9732"/>
                    <a:pt x="5841" y="9732"/>
                    <a:pt x="5775" y="9746"/>
                  </a:cubicBezTo>
                  <a:lnTo>
                    <a:pt x="5841" y="10227"/>
                  </a:lnTo>
                  <a:lnTo>
                    <a:pt x="5868" y="10227"/>
                  </a:lnTo>
                  <a:lnTo>
                    <a:pt x="5868" y="10213"/>
                  </a:lnTo>
                  <a:cubicBezTo>
                    <a:pt x="5935" y="10213"/>
                    <a:pt x="6002" y="10200"/>
                    <a:pt x="6082" y="10186"/>
                  </a:cubicBezTo>
                  <a:lnTo>
                    <a:pt x="5989" y="9719"/>
                  </a:lnTo>
                  <a:close/>
                  <a:moveTo>
                    <a:pt x="4465" y="9746"/>
                  </a:moveTo>
                  <a:lnTo>
                    <a:pt x="4398" y="10213"/>
                  </a:lnTo>
                  <a:cubicBezTo>
                    <a:pt x="4438" y="10227"/>
                    <a:pt x="4492" y="10227"/>
                    <a:pt x="4531" y="10240"/>
                  </a:cubicBezTo>
                  <a:lnTo>
                    <a:pt x="4638" y="10240"/>
                  </a:lnTo>
                  <a:lnTo>
                    <a:pt x="4692" y="9772"/>
                  </a:lnTo>
                  <a:cubicBezTo>
                    <a:pt x="4611" y="9758"/>
                    <a:pt x="4545" y="9746"/>
                    <a:pt x="4465" y="9746"/>
                  </a:cubicBezTo>
                  <a:close/>
                  <a:moveTo>
                    <a:pt x="4905" y="9785"/>
                  </a:moveTo>
                  <a:lnTo>
                    <a:pt x="4879" y="10266"/>
                  </a:lnTo>
                  <a:lnTo>
                    <a:pt x="5119" y="10266"/>
                  </a:lnTo>
                  <a:lnTo>
                    <a:pt x="5119" y="9785"/>
                  </a:lnTo>
                  <a:close/>
                  <a:moveTo>
                    <a:pt x="5561" y="9772"/>
                  </a:moveTo>
                  <a:cubicBezTo>
                    <a:pt x="5481" y="9772"/>
                    <a:pt x="5413" y="9785"/>
                    <a:pt x="5333" y="9785"/>
                  </a:cubicBezTo>
                  <a:lnTo>
                    <a:pt x="5360" y="10266"/>
                  </a:lnTo>
                  <a:cubicBezTo>
                    <a:pt x="5440" y="10266"/>
                    <a:pt x="5520" y="10254"/>
                    <a:pt x="5601" y="10254"/>
                  </a:cubicBezTo>
                  <a:lnTo>
                    <a:pt x="5561" y="9772"/>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94;p62">
              <a:extLst>
                <a:ext uri="{FF2B5EF4-FFF2-40B4-BE49-F238E27FC236}">
                  <a16:creationId xmlns:a16="http://schemas.microsoft.com/office/drawing/2014/main" id="{DC6961A0-8E72-9D4A-B564-4CD5ED273C79}"/>
                </a:ext>
              </a:extLst>
            </p:cNvPr>
            <p:cNvSpPr/>
            <p:nvPr/>
          </p:nvSpPr>
          <p:spPr>
            <a:xfrm>
              <a:off x="5572075" y="1004563"/>
              <a:ext cx="508487" cy="445428"/>
            </a:xfrm>
            <a:custGeom>
              <a:avLst/>
              <a:gdLst/>
              <a:ahLst/>
              <a:cxnLst/>
              <a:rect l="l" t="t" r="r" b="b"/>
              <a:pathLst>
                <a:path w="10628" h="9310" extrusionOk="0">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95;p62">
              <a:extLst>
                <a:ext uri="{FF2B5EF4-FFF2-40B4-BE49-F238E27FC236}">
                  <a16:creationId xmlns:a16="http://schemas.microsoft.com/office/drawing/2014/main" id="{3E353050-2867-FB45-B3F7-F3D1DB21D11B}"/>
                </a:ext>
              </a:extLst>
            </p:cNvPr>
            <p:cNvSpPr/>
            <p:nvPr/>
          </p:nvSpPr>
          <p:spPr>
            <a:xfrm>
              <a:off x="5572075" y="1004563"/>
              <a:ext cx="508487" cy="445428"/>
            </a:xfrm>
            <a:custGeom>
              <a:avLst/>
              <a:gdLst/>
              <a:ahLst/>
              <a:cxnLst/>
              <a:rect l="l" t="t" r="r" b="b"/>
              <a:pathLst>
                <a:path w="10628" h="9310" extrusionOk="0">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96;p62">
              <a:extLst>
                <a:ext uri="{FF2B5EF4-FFF2-40B4-BE49-F238E27FC236}">
                  <a16:creationId xmlns:a16="http://schemas.microsoft.com/office/drawing/2014/main" id="{EEA7359F-52AF-1944-AD43-22665C3C7DD5}"/>
                </a:ext>
              </a:extLst>
            </p:cNvPr>
            <p:cNvSpPr/>
            <p:nvPr/>
          </p:nvSpPr>
          <p:spPr>
            <a:xfrm>
              <a:off x="5589968" y="1020256"/>
              <a:ext cx="442606" cy="410933"/>
            </a:xfrm>
            <a:custGeom>
              <a:avLst/>
              <a:gdLst/>
              <a:ahLst/>
              <a:cxnLst/>
              <a:rect l="l" t="t" r="r" b="b"/>
              <a:pathLst>
                <a:path w="9251" h="8589" extrusionOk="0">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97;p62">
              <a:extLst>
                <a:ext uri="{FF2B5EF4-FFF2-40B4-BE49-F238E27FC236}">
                  <a16:creationId xmlns:a16="http://schemas.microsoft.com/office/drawing/2014/main" id="{A266497F-D50E-DC46-93C7-B23F3CB899DF}"/>
                </a:ext>
              </a:extLst>
            </p:cNvPr>
            <p:cNvSpPr/>
            <p:nvPr/>
          </p:nvSpPr>
          <p:spPr>
            <a:xfrm>
              <a:off x="5589968" y="1020256"/>
              <a:ext cx="442606" cy="410933"/>
            </a:xfrm>
            <a:custGeom>
              <a:avLst/>
              <a:gdLst/>
              <a:ahLst/>
              <a:cxnLst/>
              <a:rect l="l" t="t" r="r" b="b"/>
              <a:pathLst>
                <a:path w="9251" h="8589" extrusionOk="0">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98;p62">
              <a:extLst>
                <a:ext uri="{FF2B5EF4-FFF2-40B4-BE49-F238E27FC236}">
                  <a16:creationId xmlns:a16="http://schemas.microsoft.com/office/drawing/2014/main" id="{F49F81F7-2147-374B-8968-1566DA3D997C}"/>
                </a:ext>
              </a:extLst>
            </p:cNvPr>
            <p:cNvSpPr/>
            <p:nvPr/>
          </p:nvSpPr>
          <p:spPr>
            <a:xfrm>
              <a:off x="5751777" y="1060206"/>
              <a:ext cx="145207" cy="333856"/>
            </a:xfrm>
            <a:custGeom>
              <a:avLst/>
              <a:gdLst/>
              <a:ahLst/>
              <a:cxnLst/>
              <a:rect l="l" t="t" r="r" b="b"/>
              <a:pathLst>
                <a:path w="3035" h="6978" extrusionOk="0">
                  <a:moveTo>
                    <a:pt x="1457" y="1"/>
                  </a:moveTo>
                  <a:lnTo>
                    <a:pt x="1444" y="535"/>
                  </a:lnTo>
                  <a:cubicBezTo>
                    <a:pt x="1017" y="548"/>
                    <a:pt x="682" y="682"/>
                    <a:pt x="428" y="922"/>
                  </a:cubicBezTo>
                  <a:cubicBezTo>
                    <a:pt x="188" y="1163"/>
                    <a:pt x="54" y="1498"/>
                    <a:pt x="54" y="1925"/>
                  </a:cubicBezTo>
                  <a:cubicBezTo>
                    <a:pt x="40" y="2232"/>
                    <a:pt x="94" y="2500"/>
                    <a:pt x="201" y="2713"/>
                  </a:cubicBezTo>
                  <a:cubicBezTo>
                    <a:pt x="308" y="2927"/>
                    <a:pt x="468" y="3128"/>
                    <a:pt x="682" y="3328"/>
                  </a:cubicBezTo>
                  <a:lnTo>
                    <a:pt x="1430" y="3997"/>
                  </a:lnTo>
                  <a:cubicBezTo>
                    <a:pt x="1537" y="4091"/>
                    <a:pt x="1618" y="4171"/>
                    <a:pt x="1685" y="4237"/>
                  </a:cubicBezTo>
                  <a:cubicBezTo>
                    <a:pt x="1738" y="4305"/>
                    <a:pt x="1805" y="4371"/>
                    <a:pt x="1858" y="4465"/>
                  </a:cubicBezTo>
                  <a:cubicBezTo>
                    <a:pt x="1926" y="4558"/>
                    <a:pt x="1965" y="4652"/>
                    <a:pt x="1992" y="4745"/>
                  </a:cubicBezTo>
                  <a:cubicBezTo>
                    <a:pt x="2019" y="4852"/>
                    <a:pt x="2032" y="4959"/>
                    <a:pt x="2019" y="5080"/>
                  </a:cubicBezTo>
                  <a:cubicBezTo>
                    <a:pt x="2019" y="5240"/>
                    <a:pt x="1979" y="5374"/>
                    <a:pt x="1899" y="5467"/>
                  </a:cubicBezTo>
                  <a:cubicBezTo>
                    <a:pt x="1831" y="5561"/>
                    <a:pt x="1712" y="5614"/>
                    <a:pt x="1564" y="5614"/>
                  </a:cubicBezTo>
                  <a:lnTo>
                    <a:pt x="1551" y="5614"/>
                  </a:lnTo>
                  <a:cubicBezTo>
                    <a:pt x="1136" y="5601"/>
                    <a:pt x="922" y="5226"/>
                    <a:pt x="910" y="4465"/>
                  </a:cubicBezTo>
                  <a:lnTo>
                    <a:pt x="1" y="4638"/>
                  </a:lnTo>
                  <a:cubicBezTo>
                    <a:pt x="27" y="5775"/>
                    <a:pt x="521" y="6363"/>
                    <a:pt x="1471" y="6416"/>
                  </a:cubicBezTo>
                  <a:lnTo>
                    <a:pt x="1457" y="6978"/>
                  </a:lnTo>
                  <a:lnTo>
                    <a:pt x="1751" y="6978"/>
                  </a:lnTo>
                  <a:lnTo>
                    <a:pt x="1765" y="6416"/>
                  </a:lnTo>
                  <a:cubicBezTo>
                    <a:pt x="2139" y="6376"/>
                    <a:pt x="2446" y="6229"/>
                    <a:pt x="2674" y="5975"/>
                  </a:cubicBezTo>
                  <a:cubicBezTo>
                    <a:pt x="2901" y="5734"/>
                    <a:pt x="3022" y="5413"/>
                    <a:pt x="3034" y="5026"/>
                  </a:cubicBezTo>
                  <a:cubicBezTo>
                    <a:pt x="3034" y="4852"/>
                    <a:pt x="3008" y="4679"/>
                    <a:pt x="2968" y="4505"/>
                  </a:cubicBezTo>
                  <a:cubicBezTo>
                    <a:pt x="2927" y="4344"/>
                    <a:pt x="2874" y="4198"/>
                    <a:pt x="2781" y="4050"/>
                  </a:cubicBezTo>
                  <a:cubicBezTo>
                    <a:pt x="2701" y="3916"/>
                    <a:pt x="2621" y="3797"/>
                    <a:pt x="2526" y="3690"/>
                  </a:cubicBezTo>
                  <a:cubicBezTo>
                    <a:pt x="2433" y="3583"/>
                    <a:pt x="2327" y="3462"/>
                    <a:pt x="2206" y="3355"/>
                  </a:cubicBezTo>
                  <a:lnTo>
                    <a:pt x="1471" y="2687"/>
                  </a:lnTo>
                  <a:cubicBezTo>
                    <a:pt x="1311" y="2540"/>
                    <a:pt x="1204" y="2407"/>
                    <a:pt x="1136" y="2300"/>
                  </a:cubicBezTo>
                  <a:cubicBezTo>
                    <a:pt x="1056" y="2179"/>
                    <a:pt x="1029" y="2018"/>
                    <a:pt x="1029" y="1831"/>
                  </a:cubicBezTo>
                  <a:cubicBezTo>
                    <a:pt x="1029" y="1685"/>
                    <a:pt x="1083" y="1551"/>
                    <a:pt x="1163" y="1457"/>
                  </a:cubicBezTo>
                  <a:cubicBezTo>
                    <a:pt x="1243" y="1377"/>
                    <a:pt x="1364" y="1323"/>
                    <a:pt x="1525" y="1310"/>
                  </a:cubicBezTo>
                  <a:lnTo>
                    <a:pt x="1551" y="1310"/>
                  </a:lnTo>
                  <a:cubicBezTo>
                    <a:pt x="1631" y="1310"/>
                    <a:pt x="1698" y="1323"/>
                    <a:pt x="1751" y="1364"/>
                  </a:cubicBezTo>
                  <a:cubicBezTo>
                    <a:pt x="1819" y="1391"/>
                    <a:pt x="1872" y="1430"/>
                    <a:pt x="1912" y="1484"/>
                  </a:cubicBezTo>
                  <a:cubicBezTo>
                    <a:pt x="1952" y="1551"/>
                    <a:pt x="1979" y="1617"/>
                    <a:pt x="2006" y="1698"/>
                  </a:cubicBezTo>
                  <a:cubicBezTo>
                    <a:pt x="2032" y="1792"/>
                    <a:pt x="2045" y="1885"/>
                    <a:pt x="2059" y="1965"/>
                  </a:cubicBezTo>
                  <a:cubicBezTo>
                    <a:pt x="2072" y="2045"/>
                    <a:pt x="2072" y="2152"/>
                    <a:pt x="2072" y="2273"/>
                  </a:cubicBezTo>
                  <a:lnTo>
                    <a:pt x="2981" y="2112"/>
                  </a:lnTo>
                  <a:cubicBezTo>
                    <a:pt x="2968" y="1885"/>
                    <a:pt x="2941" y="1698"/>
                    <a:pt x="2901" y="1537"/>
                  </a:cubicBezTo>
                  <a:cubicBezTo>
                    <a:pt x="2847" y="1364"/>
                    <a:pt x="2781" y="1204"/>
                    <a:pt x="2701" y="1056"/>
                  </a:cubicBezTo>
                  <a:cubicBezTo>
                    <a:pt x="2607" y="909"/>
                    <a:pt x="2487" y="789"/>
                    <a:pt x="2327" y="696"/>
                  </a:cubicBezTo>
                  <a:cubicBezTo>
                    <a:pt x="2166" y="615"/>
                    <a:pt x="1965" y="548"/>
                    <a:pt x="1738" y="535"/>
                  </a:cubicBezTo>
                  <a:lnTo>
                    <a:pt x="1751" y="1"/>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99;p62">
              <a:extLst>
                <a:ext uri="{FF2B5EF4-FFF2-40B4-BE49-F238E27FC236}">
                  <a16:creationId xmlns:a16="http://schemas.microsoft.com/office/drawing/2014/main" id="{79B55F53-120F-7F44-A3AD-50D3FB43DB0E}"/>
                </a:ext>
              </a:extLst>
            </p:cNvPr>
            <p:cNvSpPr/>
            <p:nvPr/>
          </p:nvSpPr>
          <p:spPr>
            <a:xfrm>
              <a:off x="7770701" y="3342751"/>
              <a:ext cx="330698" cy="312470"/>
            </a:xfrm>
            <a:custGeom>
              <a:avLst/>
              <a:gdLst/>
              <a:ahLst/>
              <a:cxnLst/>
              <a:rect l="l" t="t" r="r" b="b"/>
              <a:pathLst>
                <a:path w="6912" h="6531" extrusionOk="0">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00;p62">
              <a:extLst>
                <a:ext uri="{FF2B5EF4-FFF2-40B4-BE49-F238E27FC236}">
                  <a16:creationId xmlns:a16="http://schemas.microsoft.com/office/drawing/2014/main" id="{89CD8A89-DF3B-3047-A925-99E8C53F650B}"/>
                </a:ext>
              </a:extLst>
            </p:cNvPr>
            <p:cNvSpPr/>
            <p:nvPr/>
          </p:nvSpPr>
          <p:spPr>
            <a:xfrm>
              <a:off x="7770701" y="3342751"/>
              <a:ext cx="330698" cy="312470"/>
            </a:xfrm>
            <a:custGeom>
              <a:avLst/>
              <a:gdLst/>
              <a:ahLst/>
              <a:cxnLst/>
              <a:rect l="l" t="t" r="r" b="b"/>
              <a:pathLst>
                <a:path w="6912" h="6531" extrusionOk="0">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01;p62">
              <a:extLst>
                <a:ext uri="{FF2B5EF4-FFF2-40B4-BE49-F238E27FC236}">
                  <a16:creationId xmlns:a16="http://schemas.microsoft.com/office/drawing/2014/main" id="{53C67F38-AAA9-4348-BDB9-08F21BA53E45}"/>
                </a:ext>
              </a:extLst>
            </p:cNvPr>
            <p:cNvSpPr/>
            <p:nvPr/>
          </p:nvSpPr>
          <p:spPr>
            <a:xfrm>
              <a:off x="7758549" y="3331890"/>
              <a:ext cx="331320" cy="312422"/>
            </a:xfrm>
            <a:custGeom>
              <a:avLst/>
              <a:gdLst/>
              <a:ahLst/>
              <a:cxnLst/>
              <a:rect l="l" t="t" r="r" b="b"/>
              <a:pathLst>
                <a:path w="6925" h="6530" extrusionOk="0">
                  <a:moveTo>
                    <a:pt x="3446" y="1"/>
                  </a:moveTo>
                  <a:cubicBezTo>
                    <a:pt x="1816" y="1"/>
                    <a:pt x="413" y="1224"/>
                    <a:pt x="215" y="2884"/>
                  </a:cubicBezTo>
                  <a:cubicBezTo>
                    <a:pt x="1" y="4676"/>
                    <a:pt x="1284" y="6306"/>
                    <a:pt x="3075" y="6506"/>
                  </a:cubicBezTo>
                  <a:cubicBezTo>
                    <a:pt x="3207" y="6522"/>
                    <a:pt x="3338" y="6530"/>
                    <a:pt x="3468" y="6530"/>
                  </a:cubicBezTo>
                  <a:cubicBezTo>
                    <a:pt x="5108" y="6530"/>
                    <a:pt x="6512" y="5306"/>
                    <a:pt x="6711" y="3646"/>
                  </a:cubicBezTo>
                  <a:cubicBezTo>
                    <a:pt x="6925" y="1855"/>
                    <a:pt x="5641" y="224"/>
                    <a:pt x="3836" y="24"/>
                  </a:cubicBezTo>
                  <a:cubicBezTo>
                    <a:pt x="3705" y="8"/>
                    <a:pt x="3575" y="1"/>
                    <a:pt x="344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02;p62">
              <a:extLst>
                <a:ext uri="{FF2B5EF4-FFF2-40B4-BE49-F238E27FC236}">
                  <a16:creationId xmlns:a16="http://schemas.microsoft.com/office/drawing/2014/main" id="{54DF2B89-4CC8-C44D-AFC8-3B2FFB92FA71}"/>
                </a:ext>
              </a:extLst>
            </p:cNvPr>
            <p:cNvSpPr/>
            <p:nvPr/>
          </p:nvSpPr>
          <p:spPr>
            <a:xfrm>
              <a:off x="7767495" y="3331747"/>
              <a:ext cx="312757" cy="312709"/>
            </a:xfrm>
            <a:custGeom>
              <a:avLst/>
              <a:gdLst/>
              <a:ahLst/>
              <a:cxnLst/>
              <a:rect l="l" t="t" r="r" b="b"/>
              <a:pathLst>
                <a:path w="6537" h="6536" extrusionOk="0">
                  <a:moveTo>
                    <a:pt x="3195" y="0"/>
                  </a:moveTo>
                  <a:lnTo>
                    <a:pt x="3209" y="307"/>
                  </a:lnTo>
                  <a:lnTo>
                    <a:pt x="3342" y="307"/>
                  </a:lnTo>
                  <a:lnTo>
                    <a:pt x="3355" y="0"/>
                  </a:lnTo>
                  <a:close/>
                  <a:moveTo>
                    <a:pt x="3022" y="13"/>
                  </a:moveTo>
                  <a:cubicBezTo>
                    <a:pt x="2981" y="13"/>
                    <a:pt x="2928" y="13"/>
                    <a:pt x="2888" y="27"/>
                  </a:cubicBezTo>
                  <a:lnTo>
                    <a:pt x="2928" y="321"/>
                  </a:lnTo>
                  <a:cubicBezTo>
                    <a:pt x="2968" y="321"/>
                    <a:pt x="3022" y="321"/>
                    <a:pt x="3061" y="307"/>
                  </a:cubicBezTo>
                  <a:lnTo>
                    <a:pt x="3048" y="13"/>
                  </a:lnTo>
                  <a:close/>
                  <a:moveTo>
                    <a:pt x="3503" y="13"/>
                  </a:moveTo>
                  <a:lnTo>
                    <a:pt x="3476" y="307"/>
                  </a:lnTo>
                  <a:cubicBezTo>
                    <a:pt x="3530" y="321"/>
                    <a:pt x="3569" y="321"/>
                    <a:pt x="3623" y="321"/>
                  </a:cubicBezTo>
                  <a:lnTo>
                    <a:pt x="3623" y="334"/>
                  </a:lnTo>
                  <a:lnTo>
                    <a:pt x="3663" y="27"/>
                  </a:lnTo>
                  <a:lnTo>
                    <a:pt x="3637" y="27"/>
                  </a:lnTo>
                  <a:lnTo>
                    <a:pt x="3637" y="13"/>
                  </a:lnTo>
                  <a:close/>
                  <a:moveTo>
                    <a:pt x="2740" y="40"/>
                  </a:moveTo>
                  <a:cubicBezTo>
                    <a:pt x="2714" y="54"/>
                    <a:pt x="2687" y="54"/>
                    <a:pt x="2647" y="54"/>
                  </a:cubicBezTo>
                  <a:lnTo>
                    <a:pt x="2647" y="67"/>
                  </a:lnTo>
                  <a:lnTo>
                    <a:pt x="2594" y="67"/>
                  </a:lnTo>
                  <a:lnTo>
                    <a:pt x="2660" y="375"/>
                  </a:lnTo>
                  <a:cubicBezTo>
                    <a:pt x="2701" y="361"/>
                    <a:pt x="2740" y="348"/>
                    <a:pt x="2794" y="348"/>
                  </a:cubicBezTo>
                  <a:lnTo>
                    <a:pt x="2740" y="40"/>
                  </a:lnTo>
                  <a:close/>
                  <a:moveTo>
                    <a:pt x="3824" y="40"/>
                  </a:moveTo>
                  <a:lnTo>
                    <a:pt x="3770" y="348"/>
                  </a:lnTo>
                  <a:cubicBezTo>
                    <a:pt x="3810" y="361"/>
                    <a:pt x="3863" y="361"/>
                    <a:pt x="3904" y="375"/>
                  </a:cubicBezTo>
                  <a:lnTo>
                    <a:pt x="3970" y="80"/>
                  </a:lnTo>
                  <a:cubicBezTo>
                    <a:pt x="3943" y="67"/>
                    <a:pt x="3931" y="67"/>
                    <a:pt x="3904" y="67"/>
                  </a:cubicBezTo>
                  <a:lnTo>
                    <a:pt x="3904" y="54"/>
                  </a:lnTo>
                  <a:lnTo>
                    <a:pt x="3850" y="54"/>
                  </a:lnTo>
                  <a:cubicBezTo>
                    <a:pt x="3836" y="54"/>
                    <a:pt x="3824" y="54"/>
                    <a:pt x="3824" y="40"/>
                  </a:cubicBezTo>
                  <a:close/>
                  <a:moveTo>
                    <a:pt x="2446" y="107"/>
                  </a:moveTo>
                  <a:cubicBezTo>
                    <a:pt x="2393" y="120"/>
                    <a:pt x="2339" y="134"/>
                    <a:pt x="2300" y="147"/>
                  </a:cubicBezTo>
                  <a:lnTo>
                    <a:pt x="2380" y="441"/>
                  </a:lnTo>
                  <a:cubicBezTo>
                    <a:pt x="2434" y="428"/>
                    <a:pt x="2473" y="414"/>
                    <a:pt x="2514" y="401"/>
                  </a:cubicBezTo>
                  <a:lnTo>
                    <a:pt x="2446" y="107"/>
                  </a:lnTo>
                  <a:close/>
                  <a:moveTo>
                    <a:pt x="4118" y="107"/>
                  </a:moveTo>
                  <a:lnTo>
                    <a:pt x="4038" y="401"/>
                  </a:lnTo>
                  <a:cubicBezTo>
                    <a:pt x="4077" y="414"/>
                    <a:pt x="4131" y="428"/>
                    <a:pt x="4171" y="441"/>
                  </a:cubicBezTo>
                  <a:lnTo>
                    <a:pt x="4264" y="147"/>
                  </a:lnTo>
                  <a:cubicBezTo>
                    <a:pt x="4237" y="147"/>
                    <a:pt x="4225" y="147"/>
                    <a:pt x="4211" y="134"/>
                  </a:cubicBezTo>
                  <a:lnTo>
                    <a:pt x="4184" y="134"/>
                  </a:lnTo>
                  <a:cubicBezTo>
                    <a:pt x="4157" y="120"/>
                    <a:pt x="4144" y="120"/>
                    <a:pt x="4118" y="107"/>
                  </a:cubicBezTo>
                  <a:close/>
                  <a:moveTo>
                    <a:pt x="2139" y="200"/>
                  </a:moveTo>
                  <a:cubicBezTo>
                    <a:pt x="2113" y="214"/>
                    <a:pt x="2086" y="227"/>
                    <a:pt x="2072" y="227"/>
                  </a:cubicBezTo>
                  <a:lnTo>
                    <a:pt x="2059" y="227"/>
                  </a:lnTo>
                  <a:lnTo>
                    <a:pt x="2059" y="241"/>
                  </a:lnTo>
                  <a:lnTo>
                    <a:pt x="2033" y="241"/>
                  </a:lnTo>
                  <a:lnTo>
                    <a:pt x="2033" y="254"/>
                  </a:lnTo>
                  <a:lnTo>
                    <a:pt x="2006" y="254"/>
                  </a:lnTo>
                  <a:lnTo>
                    <a:pt x="2126" y="535"/>
                  </a:lnTo>
                  <a:cubicBezTo>
                    <a:pt x="2166" y="521"/>
                    <a:pt x="2206" y="508"/>
                    <a:pt x="2259" y="481"/>
                  </a:cubicBezTo>
                  <a:lnTo>
                    <a:pt x="2152" y="200"/>
                  </a:lnTo>
                  <a:close/>
                  <a:moveTo>
                    <a:pt x="4412" y="200"/>
                  </a:moveTo>
                  <a:lnTo>
                    <a:pt x="4305" y="494"/>
                  </a:lnTo>
                  <a:lnTo>
                    <a:pt x="4425" y="535"/>
                  </a:lnTo>
                  <a:lnTo>
                    <a:pt x="4545" y="254"/>
                  </a:lnTo>
                  <a:cubicBezTo>
                    <a:pt x="4505" y="241"/>
                    <a:pt x="4451" y="214"/>
                    <a:pt x="4412" y="200"/>
                  </a:cubicBezTo>
                  <a:close/>
                  <a:moveTo>
                    <a:pt x="1872" y="321"/>
                  </a:moveTo>
                  <a:cubicBezTo>
                    <a:pt x="1845" y="334"/>
                    <a:pt x="1819" y="334"/>
                    <a:pt x="1805" y="348"/>
                  </a:cubicBezTo>
                  <a:lnTo>
                    <a:pt x="1792" y="348"/>
                  </a:lnTo>
                  <a:lnTo>
                    <a:pt x="1792" y="361"/>
                  </a:lnTo>
                  <a:cubicBezTo>
                    <a:pt x="1765" y="375"/>
                    <a:pt x="1751" y="375"/>
                    <a:pt x="1725" y="387"/>
                  </a:cubicBezTo>
                  <a:lnTo>
                    <a:pt x="1872" y="655"/>
                  </a:lnTo>
                  <a:cubicBezTo>
                    <a:pt x="1912" y="642"/>
                    <a:pt x="1952" y="615"/>
                    <a:pt x="1992" y="588"/>
                  </a:cubicBezTo>
                  <a:lnTo>
                    <a:pt x="1872" y="321"/>
                  </a:lnTo>
                  <a:close/>
                  <a:moveTo>
                    <a:pt x="4692" y="321"/>
                  </a:moveTo>
                  <a:lnTo>
                    <a:pt x="4558" y="601"/>
                  </a:lnTo>
                  <a:cubicBezTo>
                    <a:pt x="4599" y="615"/>
                    <a:pt x="4638" y="642"/>
                    <a:pt x="4679" y="655"/>
                  </a:cubicBezTo>
                  <a:lnTo>
                    <a:pt x="4826" y="387"/>
                  </a:lnTo>
                  <a:lnTo>
                    <a:pt x="4745" y="348"/>
                  </a:lnTo>
                  <a:lnTo>
                    <a:pt x="4733" y="348"/>
                  </a:lnTo>
                  <a:cubicBezTo>
                    <a:pt x="4719" y="334"/>
                    <a:pt x="4706" y="334"/>
                    <a:pt x="4692" y="321"/>
                  </a:cubicBezTo>
                  <a:close/>
                  <a:moveTo>
                    <a:pt x="1578" y="468"/>
                  </a:moveTo>
                  <a:lnTo>
                    <a:pt x="1578" y="481"/>
                  </a:lnTo>
                  <a:lnTo>
                    <a:pt x="1564" y="481"/>
                  </a:lnTo>
                  <a:lnTo>
                    <a:pt x="1551" y="494"/>
                  </a:lnTo>
                  <a:cubicBezTo>
                    <a:pt x="1525" y="508"/>
                    <a:pt x="1498" y="521"/>
                    <a:pt x="1471" y="548"/>
                  </a:cubicBezTo>
                  <a:lnTo>
                    <a:pt x="1632" y="802"/>
                  </a:lnTo>
                  <a:lnTo>
                    <a:pt x="1751" y="722"/>
                  </a:lnTo>
                  <a:lnTo>
                    <a:pt x="1591" y="468"/>
                  </a:lnTo>
                  <a:close/>
                  <a:moveTo>
                    <a:pt x="4959" y="468"/>
                  </a:moveTo>
                  <a:lnTo>
                    <a:pt x="4799" y="735"/>
                  </a:lnTo>
                  <a:cubicBezTo>
                    <a:pt x="4840" y="749"/>
                    <a:pt x="4879" y="776"/>
                    <a:pt x="4920" y="802"/>
                  </a:cubicBezTo>
                  <a:lnTo>
                    <a:pt x="5093" y="548"/>
                  </a:lnTo>
                  <a:cubicBezTo>
                    <a:pt x="5066" y="535"/>
                    <a:pt x="5039" y="521"/>
                    <a:pt x="5027" y="508"/>
                  </a:cubicBezTo>
                  <a:lnTo>
                    <a:pt x="5013" y="508"/>
                  </a:lnTo>
                  <a:lnTo>
                    <a:pt x="5013" y="494"/>
                  </a:lnTo>
                  <a:cubicBezTo>
                    <a:pt x="5000" y="481"/>
                    <a:pt x="4973" y="481"/>
                    <a:pt x="4959" y="468"/>
                  </a:cubicBezTo>
                  <a:close/>
                  <a:moveTo>
                    <a:pt x="1337" y="628"/>
                  </a:moveTo>
                  <a:cubicBezTo>
                    <a:pt x="1337" y="642"/>
                    <a:pt x="1324" y="642"/>
                    <a:pt x="1324" y="642"/>
                  </a:cubicBezTo>
                  <a:lnTo>
                    <a:pt x="1324" y="655"/>
                  </a:lnTo>
                  <a:lnTo>
                    <a:pt x="1311" y="655"/>
                  </a:lnTo>
                  <a:cubicBezTo>
                    <a:pt x="1284" y="669"/>
                    <a:pt x="1257" y="695"/>
                    <a:pt x="1231" y="708"/>
                  </a:cubicBezTo>
                  <a:lnTo>
                    <a:pt x="1231" y="722"/>
                  </a:lnTo>
                  <a:lnTo>
                    <a:pt x="1217" y="722"/>
                  </a:lnTo>
                  <a:lnTo>
                    <a:pt x="1418" y="963"/>
                  </a:lnTo>
                  <a:cubicBezTo>
                    <a:pt x="1444" y="936"/>
                    <a:pt x="1484" y="909"/>
                    <a:pt x="1525" y="882"/>
                  </a:cubicBezTo>
                  <a:lnTo>
                    <a:pt x="1337" y="628"/>
                  </a:lnTo>
                  <a:close/>
                  <a:moveTo>
                    <a:pt x="5214" y="642"/>
                  </a:moveTo>
                  <a:lnTo>
                    <a:pt x="5027" y="882"/>
                  </a:lnTo>
                  <a:lnTo>
                    <a:pt x="5146" y="963"/>
                  </a:lnTo>
                  <a:lnTo>
                    <a:pt x="5334" y="735"/>
                  </a:lnTo>
                  <a:cubicBezTo>
                    <a:pt x="5307" y="708"/>
                    <a:pt x="5294" y="695"/>
                    <a:pt x="5267" y="681"/>
                  </a:cubicBezTo>
                  <a:lnTo>
                    <a:pt x="5267" y="669"/>
                  </a:lnTo>
                  <a:lnTo>
                    <a:pt x="5253" y="669"/>
                  </a:lnTo>
                  <a:lnTo>
                    <a:pt x="5241" y="655"/>
                  </a:lnTo>
                  <a:cubicBezTo>
                    <a:pt x="5227" y="642"/>
                    <a:pt x="5227" y="642"/>
                    <a:pt x="5214" y="642"/>
                  </a:cubicBezTo>
                  <a:close/>
                  <a:moveTo>
                    <a:pt x="1110" y="829"/>
                  </a:moveTo>
                  <a:cubicBezTo>
                    <a:pt x="1097" y="842"/>
                    <a:pt x="1083" y="842"/>
                    <a:pt x="1070" y="856"/>
                  </a:cubicBezTo>
                  <a:lnTo>
                    <a:pt x="1056" y="856"/>
                  </a:lnTo>
                  <a:lnTo>
                    <a:pt x="1056" y="869"/>
                  </a:lnTo>
                  <a:lnTo>
                    <a:pt x="1043" y="869"/>
                  </a:lnTo>
                  <a:lnTo>
                    <a:pt x="1043" y="882"/>
                  </a:lnTo>
                  <a:lnTo>
                    <a:pt x="1030" y="882"/>
                  </a:lnTo>
                  <a:lnTo>
                    <a:pt x="1030" y="895"/>
                  </a:lnTo>
                  <a:lnTo>
                    <a:pt x="1017" y="895"/>
                  </a:lnTo>
                  <a:lnTo>
                    <a:pt x="1017" y="909"/>
                  </a:lnTo>
                  <a:lnTo>
                    <a:pt x="990" y="936"/>
                  </a:lnTo>
                  <a:lnTo>
                    <a:pt x="1204" y="1150"/>
                  </a:lnTo>
                  <a:cubicBezTo>
                    <a:pt x="1243" y="1123"/>
                    <a:pt x="1270" y="1082"/>
                    <a:pt x="1311" y="1056"/>
                  </a:cubicBezTo>
                  <a:lnTo>
                    <a:pt x="1110" y="829"/>
                  </a:lnTo>
                  <a:close/>
                  <a:moveTo>
                    <a:pt x="5454" y="829"/>
                  </a:moveTo>
                  <a:lnTo>
                    <a:pt x="5253" y="1056"/>
                  </a:lnTo>
                  <a:lnTo>
                    <a:pt x="5347" y="1150"/>
                  </a:lnTo>
                  <a:lnTo>
                    <a:pt x="5561" y="936"/>
                  </a:lnTo>
                  <a:cubicBezTo>
                    <a:pt x="5547" y="922"/>
                    <a:pt x="5547" y="909"/>
                    <a:pt x="5535" y="909"/>
                  </a:cubicBezTo>
                  <a:lnTo>
                    <a:pt x="5535" y="895"/>
                  </a:lnTo>
                  <a:lnTo>
                    <a:pt x="5521" y="895"/>
                  </a:lnTo>
                  <a:lnTo>
                    <a:pt x="5521" y="882"/>
                  </a:lnTo>
                  <a:lnTo>
                    <a:pt x="5508" y="882"/>
                  </a:lnTo>
                  <a:cubicBezTo>
                    <a:pt x="5494" y="869"/>
                    <a:pt x="5467" y="856"/>
                    <a:pt x="5454" y="829"/>
                  </a:cubicBezTo>
                  <a:close/>
                  <a:moveTo>
                    <a:pt x="883" y="1043"/>
                  </a:moveTo>
                  <a:lnTo>
                    <a:pt x="776" y="1150"/>
                  </a:lnTo>
                  <a:lnTo>
                    <a:pt x="1017" y="1350"/>
                  </a:lnTo>
                  <a:cubicBezTo>
                    <a:pt x="1043" y="1323"/>
                    <a:pt x="1083" y="1283"/>
                    <a:pt x="1110" y="1243"/>
                  </a:cubicBezTo>
                  <a:lnTo>
                    <a:pt x="883" y="1043"/>
                  </a:lnTo>
                  <a:close/>
                  <a:moveTo>
                    <a:pt x="5668" y="1043"/>
                  </a:moveTo>
                  <a:lnTo>
                    <a:pt x="5440" y="1257"/>
                  </a:lnTo>
                  <a:cubicBezTo>
                    <a:pt x="5481" y="1283"/>
                    <a:pt x="5508" y="1323"/>
                    <a:pt x="5535" y="1364"/>
                  </a:cubicBezTo>
                  <a:lnTo>
                    <a:pt x="5775" y="1163"/>
                  </a:lnTo>
                  <a:cubicBezTo>
                    <a:pt x="5735" y="1123"/>
                    <a:pt x="5708" y="1082"/>
                    <a:pt x="5668" y="1043"/>
                  </a:cubicBezTo>
                  <a:close/>
                  <a:moveTo>
                    <a:pt x="682" y="1270"/>
                  </a:moveTo>
                  <a:lnTo>
                    <a:pt x="682" y="1283"/>
                  </a:lnTo>
                  <a:lnTo>
                    <a:pt x="669" y="1283"/>
                  </a:lnTo>
                  <a:lnTo>
                    <a:pt x="669" y="1296"/>
                  </a:lnTo>
                  <a:lnTo>
                    <a:pt x="669" y="1310"/>
                  </a:lnTo>
                  <a:lnTo>
                    <a:pt x="655" y="1310"/>
                  </a:lnTo>
                  <a:lnTo>
                    <a:pt x="655" y="1323"/>
                  </a:lnTo>
                  <a:lnTo>
                    <a:pt x="642" y="1323"/>
                  </a:lnTo>
                  <a:cubicBezTo>
                    <a:pt x="629" y="1350"/>
                    <a:pt x="616" y="1376"/>
                    <a:pt x="589" y="1390"/>
                  </a:cubicBezTo>
                  <a:lnTo>
                    <a:pt x="842" y="1578"/>
                  </a:lnTo>
                  <a:lnTo>
                    <a:pt x="923" y="1457"/>
                  </a:lnTo>
                  <a:lnTo>
                    <a:pt x="682" y="1270"/>
                  </a:lnTo>
                  <a:close/>
                  <a:moveTo>
                    <a:pt x="5868" y="1283"/>
                  </a:moveTo>
                  <a:lnTo>
                    <a:pt x="5628" y="1471"/>
                  </a:lnTo>
                  <a:cubicBezTo>
                    <a:pt x="5654" y="1497"/>
                    <a:pt x="5681" y="1537"/>
                    <a:pt x="5708" y="1578"/>
                  </a:cubicBezTo>
                  <a:lnTo>
                    <a:pt x="5962" y="1403"/>
                  </a:lnTo>
                  <a:lnTo>
                    <a:pt x="5948" y="1390"/>
                  </a:lnTo>
                  <a:cubicBezTo>
                    <a:pt x="5922" y="1350"/>
                    <a:pt x="5895" y="1310"/>
                    <a:pt x="5868" y="1283"/>
                  </a:cubicBezTo>
                  <a:close/>
                  <a:moveTo>
                    <a:pt x="509" y="1524"/>
                  </a:moveTo>
                  <a:cubicBezTo>
                    <a:pt x="495" y="1551"/>
                    <a:pt x="482" y="1578"/>
                    <a:pt x="468" y="1590"/>
                  </a:cubicBezTo>
                  <a:lnTo>
                    <a:pt x="468" y="1604"/>
                  </a:lnTo>
                  <a:lnTo>
                    <a:pt x="455" y="1604"/>
                  </a:lnTo>
                  <a:cubicBezTo>
                    <a:pt x="455" y="1617"/>
                    <a:pt x="441" y="1644"/>
                    <a:pt x="429" y="1658"/>
                  </a:cubicBezTo>
                  <a:lnTo>
                    <a:pt x="696" y="1804"/>
                  </a:lnTo>
                  <a:lnTo>
                    <a:pt x="776" y="1684"/>
                  </a:lnTo>
                  <a:lnTo>
                    <a:pt x="509" y="1524"/>
                  </a:lnTo>
                  <a:close/>
                  <a:moveTo>
                    <a:pt x="6042" y="1524"/>
                  </a:moveTo>
                  <a:lnTo>
                    <a:pt x="5788" y="1697"/>
                  </a:lnTo>
                  <a:cubicBezTo>
                    <a:pt x="5802" y="1738"/>
                    <a:pt x="5829" y="1777"/>
                    <a:pt x="5855" y="1818"/>
                  </a:cubicBezTo>
                  <a:lnTo>
                    <a:pt x="6123" y="1658"/>
                  </a:lnTo>
                  <a:cubicBezTo>
                    <a:pt x="6109" y="1644"/>
                    <a:pt x="6096" y="1617"/>
                    <a:pt x="6082" y="1590"/>
                  </a:cubicBezTo>
                  <a:lnTo>
                    <a:pt x="6069" y="1578"/>
                  </a:lnTo>
                  <a:lnTo>
                    <a:pt x="6069" y="1564"/>
                  </a:lnTo>
                  <a:lnTo>
                    <a:pt x="6055" y="1564"/>
                  </a:lnTo>
                  <a:lnTo>
                    <a:pt x="6055" y="1551"/>
                  </a:lnTo>
                  <a:cubicBezTo>
                    <a:pt x="6055" y="1551"/>
                    <a:pt x="6042" y="1537"/>
                    <a:pt x="6042" y="1524"/>
                  </a:cubicBezTo>
                  <a:close/>
                  <a:moveTo>
                    <a:pt x="361" y="1791"/>
                  </a:moveTo>
                  <a:cubicBezTo>
                    <a:pt x="348" y="1804"/>
                    <a:pt x="348" y="1818"/>
                    <a:pt x="334" y="1845"/>
                  </a:cubicBezTo>
                  <a:lnTo>
                    <a:pt x="295" y="1925"/>
                  </a:lnTo>
                  <a:lnTo>
                    <a:pt x="575" y="2059"/>
                  </a:lnTo>
                  <a:cubicBezTo>
                    <a:pt x="589" y="2005"/>
                    <a:pt x="616" y="1965"/>
                    <a:pt x="629" y="1925"/>
                  </a:cubicBezTo>
                  <a:lnTo>
                    <a:pt x="361" y="1791"/>
                  </a:lnTo>
                  <a:close/>
                  <a:moveTo>
                    <a:pt x="6189" y="1791"/>
                  </a:moveTo>
                  <a:lnTo>
                    <a:pt x="5922" y="1938"/>
                  </a:lnTo>
                  <a:cubicBezTo>
                    <a:pt x="5936" y="1979"/>
                    <a:pt x="5962" y="2018"/>
                    <a:pt x="5975" y="2059"/>
                  </a:cubicBezTo>
                  <a:lnTo>
                    <a:pt x="6256" y="1938"/>
                  </a:lnTo>
                  <a:cubicBezTo>
                    <a:pt x="6256" y="1925"/>
                    <a:pt x="6242" y="1911"/>
                    <a:pt x="6242" y="1898"/>
                  </a:cubicBezTo>
                  <a:lnTo>
                    <a:pt x="6242" y="1884"/>
                  </a:lnTo>
                  <a:lnTo>
                    <a:pt x="6230" y="1884"/>
                  </a:lnTo>
                  <a:lnTo>
                    <a:pt x="6230" y="1872"/>
                  </a:lnTo>
                  <a:lnTo>
                    <a:pt x="6230" y="1858"/>
                  </a:lnTo>
                  <a:lnTo>
                    <a:pt x="6216" y="1858"/>
                  </a:lnTo>
                  <a:lnTo>
                    <a:pt x="6216" y="1845"/>
                  </a:lnTo>
                  <a:cubicBezTo>
                    <a:pt x="6203" y="1831"/>
                    <a:pt x="6203" y="1804"/>
                    <a:pt x="6189" y="1791"/>
                  </a:cubicBezTo>
                  <a:close/>
                  <a:moveTo>
                    <a:pt x="228" y="2072"/>
                  </a:moveTo>
                  <a:cubicBezTo>
                    <a:pt x="228" y="2085"/>
                    <a:pt x="228" y="2098"/>
                    <a:pt x="215" y="2098"/>
                  </a:cubicBezTo>
                  <a:lnTo>
                    <a:pt x="215" y="2112"/>
                  </a:lnTo>
                  <a:cubicBezTo>
                    <a:pt x="201" y="2139"/>
                    <a:pt x="188" y="2178"/>
                    <a:pt x="174" y="2219"/>
                  </a:cubicBezTo>
                  <a:lnTo>
                    <a:pt x="468" y="2312"/>
                  </a:lnTo>
                  <a:cubicBezTo>
                    <a:pt x="482" y="2273"/>
                    <a:pt x="509" y="2219"/>
                    <a:pt x="522" y="2178"/>
                  </a:cubicBezTo>
                  <a:lnTo>
                    <a:pt x="228" y="2072"/>
                  </a:lnTo>
                  <a:close/>
                  <a:moveTo>
                    <a:pt x="6323" y="2072"/>
                  </a:moveTo>
                  <a:lnTo>
                    <a:pt x="6029" y="2192"/>
                  </a:lnTo>
                  <a:cubicBezTo>
                    <a:pt x="6055" y="2232"/>
                    <a:pt x="6069" y="2273"/>
                    <a:pt x="6082" y="2312"/>
                  </a:cubicBezTo>
                  <a:lnTo>
                    <a:pt x="6376" y="2219"/>
                  </a:lnTo>
                  <a:cubicBezTo>
                    <a:pt x="6363" y="2219"/>
                    <a:pt x="6363" y="2205"/>
                    <a:pt x="6363" y="2205"/>
                  </a:cubicBezTo>
                  <a:lnTo>
                    <a:pt x="6363" y="2192"/>
                  </a:lnTo>
                  <a:cubicBezTo>
                    <a:pt x="6349" y="2152"/>
                    <a:pt x="6337" y="2125"/>
                    <a:pt x="6323" y="2085"/>
                  </a:cubicBezTo>
                  <a:lnTo>
                    <a:pt x="6323" y="2072"/>
                  </a:lnTo>
                  <a:close/>
                  <a:moveTo>
                    <a:pt x="135" y="2366"/>
                  </a:moveTo>
                  <a:cubicBezTo>
                    <a:pt x="135" y="2366"/>
                    <a:pt x="135" y="2380"/>
                    <a:pt x="121" y="2392"/>
                  </a:cubicBezTo>
                  <a:cubicBezTo>
                    <a:pt x="108" y="2433"/>
                    <a:pt x="108" y="2473"/>
                    <a:pt x="94" y="2513"/>
                  </a:cubicBezTo>
                  <a:lnTo>
                    <a:pt x="388" y="2579"/>
                  </a:lnTo>
                  <a:cubicBezTo>
                    <a:pt x="402" y="2540"/>
                    <a:pt x="415" y="2486"/>
                    <a:pt x="429" y="2446"/>
                  </a:cubicBezTo>
                  <a:lnTo>
                    <a:pt x="135" y="2366"/>
                  </a:lnTo>
                  <a:close/>
                  <a:moveTo>
                    <a:pt x="6417" y="2366"/>
                  </a:moveTo>
                  <a:lnTo>
                    <a:pt x="6123" y="2446"/>
                  </a:lnTo>
                  <a:cubicBezTo>
                    <a:pt x="6136" y="2499"/>
                    <a:pt x="6149" y="2540"/>
                    <a:pt x="6162" y="2579"/>
                  </a:cubicBezTo>
                  <a:lnTo>
                    <a:pt x="6456" y="2513"/>
                  </a:lnTo>
                  <a:cubicBezTo>
                    <a:pt x="6456" y="2499"/>
                    <a:pt x="6456" y="2499"/>
                    <a:pt x="6443" y="2486"/>
                  </a:cubicBezTo>
                  <a:lnTo>
                    <a:pt x="6443" y="2473"/>
                  </a:lnTo>
                  <a:lnTo>
                    <a:pt x="6443" y="2460"/>
                  </a:lnTo>
                  <a:cubicBezTo>
                    <a:pt x="6430" y="2433"/>
                    <a:pt x="6430" y="2392"/>
                    <a:pt x="6417" y="2366"/>
                  </a:cubicBezTo>
                  <a:close/>
                  <a:moveTo>
                    <a:pt x="67" y="2660"/>
                  </a:moveTo>
                  <a:cubicBezTo>
                    <a:pt x="54" y="2674"/>
                    <a:pt x="54" y="2700"/>
                    <a:pt x="54" y="2727"/>
                  </a:cubicBezTo>
                  <a:lnTo>
                    <a:pt x="54" y="2740"/>
                  </a:lnTo>
                  <a:cubicBezTo>
                    <a:pt x="40" y="2754"/>
                    <a:pt x="40" y="2781"/>
                    <a:pt x="40" y="2807"/>
                  </a:cubicBezTo>
                  <a:lnTo>
                    <a:pt x="348" y="2847"/>
                  </a:lnTo>
                  <a:cubicBezTo>
                    <a:pt x="348" y="2807"/>
                    <a:pt x="361" y="2754"/>
                    <a:pt x="361" y="2713"/>
                  </a:cubicBezTo>
                  <a:lnTo>
                    <a:pt x="67" y="2660"/>
                  </a:lnTo>
                  <a:close/>
                  <a:moveTo>
                    <a:pt x="6483" y="2660"/>
                  </a:moveTo>
                  <a:lnTo>
                    <a:pt x="6189" y="2727"/>
                  </a:lnTo>
                  <a:cubicBezTo>
                    <a:pt x="6189" y="2767"/>
                    <a:pt x="6203" y="2807"/>
                    <a:pt x="6203" y="2861"/>
                  </a:cubicBezTo>
                  <a:lnTo>
                    <a:pt x="6510" y="2820"/>
                  </a:lnTo>
                  <a:lnTo>
                    <a:pt x="6510" y="2767"/>
                  </a:lnTo>
                  <a:lnTo>
                    <a:pt x="6510" y="2754"/>
                  </a:lnTo>
                  <a:lnTo>
                    <a:pt x="6497" y="2754"/>
                  </a:lnTo>
                  <a:lnTo>
                    <a:pt x="6497" y="2740"/>
                  </a:lnTo>
                  <a:lnTo>
                    <a:pt x="6497" y="2727"/>
                  </a:lnTo>
                  <a:lnTo>
                    <a:pt x="6497" y="2713"/>
                  </a:lnTo>
                  <a:lnTo>
                    <a:pt x="6497" y="2700"/>
                  </a:lnTo>
                  <a:lnTo>
                    <a:pt x="6497" y="2686"/>
                  </a:lnTo>
                  <a:cubicBezTo>
                    <a:pt x="6497" y="2686"/>
                    <a:pt x="6483" y="2674"/>
                    <a:pt x="6483" y="2660"/>
                  </a:cubicBezTo>
                  <a:close/>
                  <a:moveTo>
                    <a:pt x="28" y="2968"/>
                  </a:moveTo>
                  <a:cubicBezTo>
                    <a:pt x="14" y="3007"/>
                    <a:pt x="14" y="3061"/>
                    <a:pt x="14" y="3114"/>
                  </a:cubicBezTo>
                  <a:lnTo>
                    <a:pt x="322" y="3128"/>
                  </a:lnTo>
                  <a:lnTo>
                    <a:pt x="322" y="2994"/>
                  </a:lnTo>
                  <a:lnTo>
                    <a:pt x="28" y="2968"/>
                  </a:lnTo>
                  <a:close/>
                  <a:moveTo>
                    <a:pt x="6524" y="2968"/>
                  </a:moveTo>
                  <a:lnTo>
                    <a:pt x="6230" y="2994"/>
                  </a:lnTo>
                  <a:lnTo>
                    <a:pt x="6230" y="3128"/>
                  </a:lnTo>
                  <a:lnTo>
                    <a:pt x="6537" y="3114"/>
                  </a:lnTo>
                  <a:lnTo>
                    <a:pt x="6537" y="3101"/>
                  </a:lnTo>
                  <a:cubicBezTo>
                    <a:pt x="6537" y="3061"/>
                    <a:pt x="6537" y="3007"/>
                    <a:pt x="6524" y="2968"/>
                  </a:cubicBezTo>
                  <a:close/>
                  <a:moveTo>
                    <a:pt x="1" y="3262"/>
                  </a:moveTo>
                  <a:cubicBezTo>
                    <a:pt x="1" y="3315"/>
                    <a:pt x="14" y="3369"/>
                    <a:pt x="14" y="3422"/>
                  </a:cubicBezTo>
                  <a:lnTo>
                    <a:pt x="322" y="3408"/>
                  </a:lnTo>
                  <a:cubicBezTo>
                    <a:pt x="308" y="3355"/>
                    <a:pt x="308" y="3315"/>
                    <a:pt x="308" y="3262"/>
                  </a:cubicBezTo>
                  <a:close/>
                  <a:moveTo>
                    <a:pt x="6242" y="3275"/>
                  </a:moveTo>
                  <a:cubicBezTo>
                    <a:pt x="6242" y="3315"/>
                    <a:pt x="6230" y="3369"/>
                    <a:pt x="6230" y="3408"/>
                  </a:cubicBezTo>
                  <a:lnTo>
                    <a:pt x="6537" y="3422"/>
                  </a:lnTo>
                  <a:lnTo>
                    <a:pt x="6537" y="3275"/>
                  </a:lnTo>
                  <a:close/>
                  <a:moveTo>
                    <a:pt x="322" y="3542"/>
                  </a:moveTo>
                  <a:lnTo>
                    <a:pt x="14" y="3569"/>
                  </a:lnTo>
                  <a:cubicBezTo>
                    <a:pt x="28" y="3622"/>
                    <a:pt x="28" y="3676"/>
                    <a:pt x="40" y="3729"/>
                  </a:cubicBezTo>
                  <a:lnTo>
                    <a:pt x="334" y="3676"/>
                  </a:lnTo>
                  <a:cubicBezTo>
                    <a:pt x="334" y="3636"/>
                    <a:pt x="334" y="3595"/>
                    <a:pt x="322" y="3542"/>
                  </a:cubicBezTo>
                  <a:close/>
                  <a:moveTo>
                    <a:pt x="6230" y="3556"/>
                  </a:moveTo>
                  <a:cubicBezTo>
                    <a:pt x="6216" y="3569"/>
                    <a:pt x="6216" y="3595"/>
                    <a:pt x="6216" y="3609"/>
                  </a:cubicBezTo>
                  <a:cubicBezTo>
                    <a:pt x="6216" y="3636"/>
                    <a:pt x="6216" y="3663"/>
                    <a:pt x="6203" y="3689"/>
                  </a:cubicBezTo>
                  <a:lnTo>
                    <a:pt x="6510" y="3729"/>
                  </a:lnTo>
                  <a:lnTo>
                    <a:pt x="6510" y="3716"/>
                  </a:lnTo>
                  <a:cubicBezTo>
                    <a:pt x="6510" y="3702"/>
                    <a:pt x="6524" y="3689"/>
                    <a:pt x="6524" y="3663"/>
                  </a:cubicBezTo>
                  <a:lnTo>
                    <a:pt x="6524" y="3649"/>
                  </a:lnTo>
                  <a:lnTo>
                    <a:pt x="6524" y="3636"/>
                  </a:lnTo>
                  <a:lnTo>
                    <a:pt x="6524" y="3622"/>
                  </a:lnTo>
                  <a:lnTo>
                    <a:pt x="6524" y="3609"/>
                  </a:lnTo>
                  <a:lnTo>
                    <a:pt x="6524" y="3595"/>
                  </a:lnTo>
                  <a:lnTo>
                    <a:pt x="6524" y="3582"/>
                  </a:lnTo>
                  <a:lnTo>
                    <a:pt x="6230" y="3556"/>
                  </a:lnTo>
                  <a:close/>
                  <a:moveTo>
                    <a:pt x="361" y="3823"/>
                  </a:moveTo>
                  <a:lnTo>
                    <a:pt x="67" y="3877"/>
                  </a:lnTo>
                  <a:lnTo>
                    <a:pt x="67" y="3889"/>
                  </a:lnTo>
                  <a:cubicBezTo>
                    <a:pt x="81" y="3943"/>
                    <a:pt x="81" y="3983"/>
                    <a:pt x="94" y="4023"/>
                  </a:cubicBezTo>
                  <a:lnTo>
                    <a:pt x="388" y="3957"/>
                  </a:lnTo>
                  <a:cubicBezTo>
                    <a:pt x="388" y="3916"/>
                    <a:pt x="375" y="3863"/>
                    <a:pt x="361" y="3823"/>
                  </a:cubicBezTo>
                  <a:close/>
                  <a:moveTo>
                    <a:pt x="6189" y="3823"/>
                  </a:moveTo>
                  <a:cubicBezTo>
                    <a:pt x="6176" y="3877"/>
                    <a:pt x="6162" y="3916"/>
                    <a:pt x="6149" y="3957"/>
                  </a:cubicBezTo>
                  <a:lnTo>
                    <a:pt x="6456" y="4037"/>
                  </a:lnTo>
                  <a:cubicBezTo>
                    <a:pt x="6456" y="3996"/>
                    <a:pt x="6470" y="3970"/>
                    <a:pt x="6470" y="3943"/>
                  </a:cubicBezTo>
                  <a:cubicBezTo>
                    <a:pt x="6483" y="3916"/>
                    <a:pt x="6483" y="3903"/>
                    <a:pt x="6483" y="3889"/>
                  </a:cubicBezTo>
                  <a:lnTo>
                    <a:pt x="6189" y="3823"/>
                  </a:lnTo>
                  <a:close/>
                  <a:moveTo>
                    <a:pt x="429" y="4090"/>
                  </a:moveTo>
                  <a:lnTo>
                    <a:pt x="135" y="4171"/>
                  </a:lnTo>
                  <a:lnTo>
                    <a:pt x="135" y="4183"/>
                  </a:lnTo>
                  <a:lnTo>
                    <a:pt x="135" y="4197"/>
                  </a:lnTo>
                  <a:lnTo>
                    <a:pt x="174" y="4317"/>
                  </a:lnTo>
                  <a:lnTo>
                    <a:pt x="468" y="4224"/>
                  </a:lnTo>
                  <a:cubicBezTo>
                    <a:pt x="455" y="4183"/>
                    <a:pt x="441" y="4130"/>
                    <a:pt x="429" y="4090"/>
                  </a:cubicBezTo>
                  <a:close/>
                  <a:moveTo>
                    <a:pt x="6123" y="4090"/>
                  </a:moveTo>
                  <a:cubicBezTo>
                    <a:pt x="6109" y="4144"/>
                    <a:pt x="6096" y="4183"/>
                    <a:pt x="6082" y="4224"/>
                  </a:cubicBezTo>
                  <a:lnTo>
                    <a:pt x="6363" y="4331"/>
                  </a:lnTo>
                  <a:cubicBezTo>
                    <a:pt x="6376" y="4317"/>
                    <a:pt x="6376" y="4317"/>
                    <a:pt x="6376" y="4304"/>
                  </a:cubicBezTo>
                  <a:lnTo>
                    <a:pt x="6417" y="4183"/>
                  </a:lnTo>
                  <a:lnTo>
                    <a:pt x="6123" y="4090"/>
                  </a:lnTo>
                  <a:close/>
                  <a:moveTo>
                    <a:pt x="522" y="4358"/>
                  </a:moveTo>
                  <a:lnTo>
                    <a:pt x="228" y="4465"/>
                  </a:lnTo>
                  <a:cubicBezTo>
                    <a:pt x="241" y="4504"/>
                    <a:pt x="268" y="4531"/>
                    <a:pt x="281" y="4572"/>
                  </a:cubicBezTo>
                  <a:lnTo>
                    <a:pt x="281" y="4584"/>
                  </a:lnTo>
                  <a:cubicBezTo>
                    <a:pt x="281" y="4584"/>
                    <a:pt x="281" y="4598"/>
                    <a:pt x="295" y="4598"/>
                  </a:cubicBezTo>
                  <a:lnTo>
                    <a:pt x="575" y="4478"/>
                  </a:lnTo>
                  <a:cubicBezTo>
                    <a:pt x="548" y="4438"/>
                    <a:pt x="536" y="4397"/>
                    <a:pt x="522" y="4358"/>
                  </a:cubicBezTo>
                  <a:close/>
                  <a:moveTo>
                    <a:pt x="6029" y="4358"/>
                  </a:moveTo>
                  <a:cubicBezTo>
                    <a:pt x="6016" y="4397"/>
                    <a:pt x="5989" y="4438"/>
                    <a:pt x="5975" y="4491"/>
                  </a:cubicBezTo>
                  <a:lnTo>
                    <a:pt x="6256" y="4611"/>
                  </a:lnTo>
                  <a:cubicBezTo>
                    <a:pt x="6269" y="4572"/>
                    <a:pt x="6296" y="4518"/>
                    <a:pt x="6310" y="4465"/>
                  </a:cubicBezTo>
                  <a:lnTo>
                    <a:pt x="6029" y="4358"/>
                  </a:lnTo>
                  <a:close/>
                  <a:moveTo>
                    <a:pt x="629" y="4598"/>
                  </a:moveTo>
                  <a:lnTo>
                    <a:pt x="361" y="4745"/>
                  </a:lnTo>
                  <a:cubicBezTo>
                    <a:pt x="375" y="4785"/>
                    <a:pt x="388" y="4812"/>
                    <a:pt x="415" y="4852"/>
                  </a:cubicBezTo>
                  <a:cubicBezTo>
                    <a:pt x="429" y="4866"/>
                    <a:pt x="429" y="4866"/>
                    <a:pt x="429" y="4879"/>
                  </a:cubicBezTo>
                  <a:lnTo>
                    <a:pt x="696" y="4732"/>
                  </a:lnTo>
                  <a:cubicBezTo>
                    <a:pt x="669" y="4691"/>
                    <a:pt x="655" y="4652"/>
                    <a:pt x="629" y="4598"/>
                  </a:cubicBezTo>
                  <a:close/>
                  <a:moveTo>
                    <a:pt x="5922" y="4611"/>
                  </a:moveTo>
                  <a:cubicBezTo>
                    <a:pt x="5895" y="4652"/>
                    <a:pt x="5868" y="4691"/>
                    <a:pt x="5855" y="4732"/>
                  </a:cubicBezTo>
                  <a:lnTo>
                    <a:pt x="6123" y="4879"/>
                  </a:lnTo>
                  <a:cubicBezTo>
                    <a:pt x="6123" y="4866"/>
                    <a:pt x="6136" y="4839"/>
                    <a:pt x="6149" y="4812"/>
                  </a:cubicBezTo>
                  <a:lnTo>
                    <a:pt x="6162" y="4812"/>
                  </a:lnTo>
                  <a:cubicBezTo>
                    <a:pt x="6162" y="4785"/>
                    <a:pt x="6176" y="4772"/>
                    <a:pt x="6189" y="4745"/>
                  </a:cubicBezTo>
                  <a:lnTo>
                    <a:pt x="5922" y="4611"/>
                  </a:lnTo>
                  <a:close/>
                  <a:moveTo>
                    <a:pt x="762" y="4852"/>
                  </a:moveTo>
                  <a:lnTo>
                    <a:pt x="509" y="5012"/>
                  </a:lnTo>
                  <a:lnTo>
                    <a:pt x="522" y="5026"/>
                  </a:lnTo>
                  <a:lnTo>
                    <a:pt x="522" y="5039"/>
                  </a:lnTo>
                  <a:lnTo>
                    <a:pt x="536" y="5039"/>
                  </a:lnTo>
                  <a:lnTo>
                    <a:pt x="536" y="5053"/>
                  </a:lnTo>
                  <a:lnTo>
                    <a:pt x="536" y="5066"/>
                  </a:lnTo>
                  <a:lnTo>
                    <a:pt x="548" y="5066"/>
                  </a:lnTo>
                  <a:lnTo>
                    <a:pt x="548" y="5080"/>
                  </a:lnTo>
                  <a:lnTo>
                    <a:pt x="562" y="5080"/>
                  </a:lnTo>
                  <a:lnTo>
                    <a:pt x="562" y="5092"/>
                  </a:lnTo>
                  <a:lnTo>
                    <a:pt x="562" y="5106"/>
                  </a:lnTo>
                  <a:lnTo>
                    <a:pt x="575" y="5106"/>
                  </a:lnTo>
                  <a:lnTo>
                    <a:pt x="575" y="5119"/>
                  </a:lnTo>
                  <a:cubicBezTo>
                    <a:pt x="589" y="5119"/>
                    <a:pt x="589" y="5133"/>
                    <a:pt x="589" y="5133"/>
                  </a:cubicBezTo>
                  <a:lnTo>
                    <a:pt x="842" y="4959"/>
                  </a:lnTo>
                  <a:cubicBezTo>
                    <a:pt x="816" y="4919"/>
                    <a:pt x="789" y="4879"/>
                    <a:pt x="762" y="4852"/>
                  </a:cubicBezTo>
                  <a:close/>
                  <a:moveTo>
                    <a:pt x="5775" y="4852"/>
                  </a:moveTo>
                  <a:lnTo>
                    <a:pt x="5695" y="4973"/>
                  </a:lnTo>
                  <a:lnTo>
                    <a:pt x="5948" y="5146"/>
                  </a:lnTo>
                  <a:cubicBezTo>
                    <a:pt x="5975" y="5119"/>
                    <a:pt x="5989" y="5092"/>
                    <a:pt x="6002" y="5066"/>
                  </a:cubicBezTo>
                  <a:cubicBezTo>
                    <a:pt x="6016" y="5053"/>
                    <a:pt x="6029" y="5039"/>
                    <a:pt x="6042" y="5012"/>
                  </a:cubicBezTo>
                  <a:lnTo>
                    <a:pt x="5775" y="4852"/>
                  </a:lnTo>
                  <a:close/>
                  <a:moveTo>
                    <a:pt x="923" y="5080"/>
                  </a:moveTo>
                  <a:lnTo>
                    <a:pt x="682" y="5267"/>
                  </a:lnTo>
                  <a:lnTo>
                    <a:pt x="696" y="5267"/>
                  </a:lnTo>
                  <a:lnTo>
                    <a:pt x="696" y="5280"/>
                  </a:lnTo>
                  <a:lnTo>
                    <a:pt x="709" y="5280"/>
                  </a:lnTo>
                  <a:lnTo>
                    <a:pt x="709" y="5293"/>
                  </a:lnTo>
                  <a:cubicBezTo>
                    <a:pt x="735" y="5320"/>
                    <a:pt x="762" y="5347"/>
                    <a:pt x="776" y="5374"/>
                  </a:cubicBezTo>
                  <a:lnTo>
                    <a:pt x="1017" y="5186"/>
                  </a:lnTo>
                  <a:cubicBezTo>
                    <a:pt x="990" y="5146"/>
                    <a:pt x="949" y="5106"/>
                    <a:pt x="923" y="5080"/>
                  </a:cubicBezTo>
                  <a:close/>
                  <a:moveTo>
                    <a:pt x="5615" y="5080"/>
                  </a:moveTo>
                  <a:cubicBezTo>
                    <a:pt x="5588" y="5119"/>
                    <a:pt x="5561" y="5146"/>
                    <a:pt x="5535" y="5186"/>
                  </a:cubicBezTo>
                  <a:lnTo>
                    <a:pt x="5761" y="5386"/>
                  </a:lnTo>
                  <a:cubicBezTo>
                    <a:pt x="5802" y="5347"/>
                    <a:pt x="5829" y="5306"/>
                    <a:pt x="5855" y="5267"/>
                  </a:cubicBezTo>
                  <a:lnTo>
                    <a:pt x="5615" y="5080"/>
                  </a:lnTo>
                  <a:close/>
                  <a:moveTo>
                    <a:pt x="1110" y="5280"/>
                  </a:moveTo>
                  <a:lnTo>
                    <a:pt x="883" y="5493"/>
                  </a:lnTo>
                  <a:cubicBezTo>
                    <a:pt x="923" y="5534"/>
                    <a:pt x="949" y="5574"/>
                    <a:pt x="990" y="5600"/>
                  </a:cubicBezTo>
                  <a:lnTo>
                    <a:pt x="1204" y="5386"/>
                  </a:lnTo>
                  <a:cubicBezTo>
                    <a:pt x="1177" y="5360"/>
                    <a:pt x="1136" y="5320"/>
                    <a:pt x="1110" y="5280"/>
                  </a:cubicBezTo>
                  <a:close/>
                  <a:moveTo>
                    <a:pt x="5440" y="5293"/>
                  </a:moveTo>
                  <a:lnTo>
                    <a:pt x="5347" y="5386"/>
                  </a:lnTo>
                  <a:lnTo>
                    <a:pt x="5561" y="5614"/>
                  </a:lnTo>
                  <a:lnTo>
                    <a:pt x="5561" y="5600"/>
                  </a:lnTo>
                  <a:lnTo>
                    <a:pt x="5574" y="5600"/>
                  </a:lnTo>
                  <a:lnTo>
                    <a:pt x="5574" y="5587"/>
                  </a:lnTo>
                  <a:lnTo>
                    <a:pt x="5588" y="5587"/>
                  </a:lnTo>
                  <a:lnTo>
                    <a:pt x="5588" y="5574"/>
                  </a:lnTo>
                  <a:lnTo>
                    <a:pt x="5601" y="5574"/>
                  </a:lnTo>
                  <a:lnTo>
                    <a:pt x="5601" y="5561"/>
                  </a:lnTo>
                  <a:lnTo>
                    <a:pt x="5615" y="5561"/>
                  </a:lnTo>
                  <a:lnTo>
                    <a:pt x="5615" y="5547"/>
                  </a:lnTo>
                  <a:cubicBezTo>
                    <a:pt x="5628" y="5534"/>
                    <a:pt x="5654" y="5520"/>
                    <a:pt x="5668" y="5493"/>
                  </a:cubicBezTo>
                  <a:lnTo>
                    <a:pt x="5440" y="5293"/>
                  </a:lnTo>
                  <a:close/>
                  <a:moveTo>
                    <a:pt x="1311" y="5481"/>
                  </a:moveTo>
                  <a:lnTo>
                    <a:pt x="1097" y="5707"/>
                  </a:lnTo>
                  <a:cubicBezTo>
                    <a:pt x="1124" y="5734"/>
                    <a:pt x="1150" y="5748"/>
                    <a:pt x="1163" y="5761"/>
                  </a:cubicBezTo>
                  <a:lnTo>
                    <a:pt x="1163" y="5775"/>
                  </a:lnTo>
                  <a:lnTo>
                    <a:pt x="1190" y="5775"/>
                  </a:lnTo>
                  <a:lnTo>
                    <a:pt x="1190" y="5787"/>
                  </a:lnTo>
                  <a:lnTo>
                    <a:pt x="1204" y="5787"/>
                  </a:lnTo>
                  <a:lnTo>
                    <a:pt x="1204" y="5801"/>
                  </a:lnTo>
                  <a:cubicBezTo>
                    <a:pt x="1217" y="5801"/>
                    <a:pt x="1217" y="5801"/>
                    <a:pt x="1217" y="5814"/>
                  </a:cubicBezTo>
                  <a:lnTo>
                    <a:pt x="1404" y="5574"/>
                  </a:lnTo>
                  <a:lnTo>
                    <a:pt x="1311" y="5481"/>
                  </a:lnTo>
                  <a:close/>
                  <a:moveTo>
                    <a:pt x="5241" y="5481"/>
                  </a:moveTo>
                  <a:cubicBezTo>
                    <a:pt x="5200" y="5520"/>
                    <a:pt x="5173" y="5547"/>
                    <a:pt x="5134" y="5574"/>
                  </a:cubicBezTo>
                  <a:lnTo>
                    <a:pt x="5321" y="5814"/>
                  </a:lnTo>
                  <a:lnTo>
                    <a:pt x="5334" y="5814"/>
                  </a:lnTo>
                  <a:lnTo>
                    <a:pt x="5334" y="5801"/>
                  </a:lnTo>
                  <a:lnTo>
                    <a:pt x="5347" y="5801"/>
                  </a:lnTo>
                  <a:cubicBezTo>
                    <a:pt x="5360" y="5787"/>
                    <a:pt x="5374" y="5775"/>
                    <a:pt x="5401" y="5761"/>
                  </a:cubicBezTo>
                  <a:lnTo>
                    <a:pt x="5401" y="5748"/>
                  </a:lnTo>
                  <a:lnTo>
                    <a:pt x="5414" y="5748"/>
                  </a:lnTo>
                  <a:lnTo>
                    <a:pt x="5414" y="5734"/>
                  </a:lnTo>
                  <a:lnTo>
                    <a:pt x="5428" y="5734"/>
                  </a:lnTo>
                  <a:lnTo>
                    <a:pt x="5428" y="5721"/>
                  </a:lnTo>
                  <a:lnTo>
                    <a:pt x="5440" y="5721"/>
                  </a:lnTo>
                  <a:lnTo>
                    <a:pt x="5440" y="5707"/>
                  </a:lnTo>
                  <a:lnTo>
                    <a:pt x="5241" y="5481"/>
                  </a:lnTo>
                  <a:close/>
                  <a:moveTo>
                    <a:pt x="1525" y="5654"/>
                  </a:moveTo>
                  <a:lnTo>
                    <a:pt x="1337" y="5908"/>
                  </a:lnTo>
                  <a:cubicBezTo>
                    <a:pt x="1377" y="5935"/>
                    <a:pt x="1418" y="5962"/>
                    <a:pt x="1471" y="5988"/>
                  </a:cubicBezTo>
                  <a:lnTo>
                    <a:pt x="1632" y="5734"/>
                  </a:lnTo>
                  <a:cubicBezTo>
                    <a:pt x="1591" y="5707"/>
                    <a:pt x="1564" y="5680"/>
                    <a:pt x="1525" y="5654"/>
                  </a:cubicBezTo>
                  <a:close/>
                  <a:moveTo>
                    <a:pt x="5027" y="5654"/>
                  </a:moveTo>
                  <a:lnTo>
                    <a:pt x="4906" y="5734"/>
                  </a:lnTo>
                  <a:lnTo>
                    <a:pt x="5080" y="5988"/>
                  </a:lnTo>
                  <a:cubicBezTo>
                    <a:pt x="5107" y="5975"/>
                    <a:pt x="5120" y="5962"/>
                    <a:pt x="5146" y="5948"/>
                  </a:cubicBezTo>
                  <a:lnTo>
                    <a:pt x="5160" y="5948"/>
                  </a:lnTo>
                  <a:lnTo>
                    <a:pt x="5160" y="5935"/>
                  </a:lnTo>
                  <a:cubicBezTo>
                    <a:pt x="5173" y="5921"/>
                    <a:pt x="5187" y="5921"/>
                    <a:pt x="5200" y="5908"/>
                  </a:cubicBezTo>
                  <a:lnTo>
                    <a:pt x="5027" y="5654"/>
                  </a:lnTo>
                  <a:close/>
                  <a:moveTo>
                    <a:pt x="1751" y="5814"/>
                  </a:moveTo>
                  <a:lnTo>
                    <a:pt x="1591" y="6069"/>
                  </a:lnTo>
                  <a:cubicBezTo>
                    <a:pt x="1632" y="6095"/>
                    <a:pt x="1685" y="6122"/>
                    <a:pt x="1725" y="6149"/>
                  </a:cubicBezTo>
                  <a:lnTo>
                    <a:pt x="1872" y="5882"/>
                  </a:lnTo>
                  <a:cubicBezTo>
                    <a:pt x="1832" y="5855"/>
                    <a:pt x="1792" y="5828"/>
                    <a:pt x="1751" y="5814"/>
                  </a:cubicBezTo>
                  <a:close/>
                  <a:moveTo>
                    <a:pt x="4786" y="5814"/>
                  </a:moveTo>
                  <a:cubicBezTo>
                    <a:pt x="4759" y="5841"/>
                    <a:pt x="4706" y="5855"/>
                    <a:pt x="4665" y="5882"/>
                  </a:cubicBezTo>
                  <a:lnTo>
                    <a:pt x="4813" y="6149"/>
                  </a:lnTo>
                  <a:cubicBezTo>
                    <a:pt x="4826" y="6149"/>
                    <a:pt x="4826" y="6149"/>
                    <a:pt x="4840" y="6135"/>
                  </a:cubicBezTo>
                  <a:lnTo>
                    <a:pt x="4852" y="6135"/>
                  </a:lnTo>
                  <a:cubicBezTo>
                    <a:pt x="4852" y="6122"/>
                    <a:pt x="4852" y="6122"/>
                    <a:pt x="4866" y="6122"/>
                  </a:cubicBezTo>
                  <a:lnTo>
                    <a:pt x="4879" y="6122"/>
                  </a:lnTo>
                  <a:lnTo>
                    <a:pt x="4879" y="6108"/>
                  </a:lnTo>
                  <a:lnTo>
                    <a:pt x="4906" y="6108"/>
                  </a:lnTo>
                  <a:lnTo>
                    <a:pt x="4906" y="6095"/>
                  </a:lnTo>
                  <a:cubicBezTo>
                    <a:pt x="4920" y="6095"/>
                    <a:pt x="4933" y="6081"/>
                    <a:pt x="4946" y="6081"/>
                  </a:cubicBezTo>
                  <a:lnTo>
                    <a:pt x="4786" y="5814"/>
                  </a:lnTo>
                  <a:close/>
                  <a:moveTo>
                    <a:pt x="1992" y="5935"/>
                  </a:moveTo>
                  <a:lnTo>
                    <a:pt x="1858" y="6215"/>
                  </a:lnTo>
                  <a:lnTo>
                    <a:pt x="1872" y="6215"/>
                  </a:lnTo>
                  <a:lnTo>
                    <a:pt x="1872" y="6229"/>
                  </a:lnTo>
                  <a:lnTo>
                    <a:pt x="1885" y="6229"/>
                  </a:lnTo>
                  <a:cubicBezTo>
                    <a:pt x="1926" y="6242"/>
                    <a:pt x="1965" y="6269"/>
                    <a:pt x="2006" y="6283"/>
                  </a:cubicBezTo>
                  <a:lnTo>
                    <a:pt x="2126" y="6001"/>
                  </a:lnTo>
                  <a:cubicBezTo>
                    <a:pt x="2086" y="5975"/>
                    <a:pt x="2033" y="5962"/>
                    <a:pt x="1992" y="5935"/>
                  </a:cubicBezTo>
                  <a:close/>
                  <a:moveTo>
                    <a:pt x="4545" y="5948"/>
                  </a:moveTo>
                  <a:cubicBezTo>
                    <a:pt x="4505" y="5962"/>
                    <a:pt x="4465" y="5988"/>
                    <a:pt x="4425" y="6001"/>
                  </a:cubicBezTo>
                  <a:lnTo>
                    <a:pt x="4545" y="6283"/>
                  </a:lnTo>
                  <a:cubicBezTo>
                    <a:pt x="4545" y="6283"/>
                    <a:pt x="4558" y="6283"/>
                    <a:pt x="4558" y="6269"/>
                  </a:cubicBezTo>
                  <a:lnTo>
                    <a:pt x="4585" y="6269"/>
                  </a:lnTo>
                  <a:lnTo>
                    <a:pt x="4585" y="6256"/>
                  </a:lnTo>
                  <a:lnTo>
                    <a:pt x="4612" y="6256"/>
                  </a:lnTo>
                  <a:lnTo>
                    <a:pt x="4612" y="6242"/>
                  </a:lnTo>
                  <a:lnTo>
                    <a:pt x="4638" y="6242"/>
                  </a:lnTo>
                  <a:lnTo>
                    <a:pt x="4652" y="6229"/>
                  </a:lnTo>
                  <a:lnTo>
                    <a:pt x="4679" y="6229"/>
                  </a:lnTo>
                  <a:lnTo>
                    <a:pt x="4679" y="6215"/>
                  </a:lnTo>
                  <a:lnTo>
                    <a:pt x="4545" y="5948"/>
                  </a:lnTo>
                  <a:close/>
                  <a:moveTo>
                    <a:pt x="2246" y="6042"/>
                  </a:moveTo>
                  <a:lnTo>
                    <a:pt x="2139" y="6336"/>
                  </a:lnTo>
                  <a:cubicBezTo>
                    <a:pt x="2193" y="6349"/>
                    <a:pt x="2246" y="6376"/>
                    <a:pt x="2286" y="6389"/>
                  </a:cubicBezTo>
                  <a:lnTo>
                    <a:pt x="2380" y="6095"/>
                  </a:lnTo>
                  <a:cubicBezTo>
                    <a:pt x="2339" y="6081"/>
                    <a:pt x="2300" y="6069"/>
                    <a:pt x="2246" y="6042"/>
                  </a:cubicBezTo>
                  <a:close/>
                  <a:moveTo>
                    <a:pt x="4291" y="6055"/>
                  </a:moveTo>
                  <a:cubicBezTo>
                    <a:pt x="4251" y="6069"/>
                    <a:pt x="4198" y="6081"/>
                    <a:pt x="4157" y="6095"/>
                  </a:cubicBezTo>
                  <a:lnTo>
                    <a:pt x="4251" y="6389"/>
                  </a:lnTo>
                  <a:lnTo>
                    <a:pt x="4371" y="6349"/>
                  </a:lnTo>
                  <a:lnTo>
                    <a:pt x="4385" y="6349"/>
                  </a:lnTo>
                  <a:cubicBezTo>
                    <a:pt x="4385" y="6336"/>
                    <a:pt x="4398" y="6336"/>
                    <a:pt x="4398" y="6336"/>
                  </a:cubicBezTo>
                  <a:lnTo>
                    <a:pt x="4291" y="6055"/>
                  </a:lnTo>
                  <a:close/>
                  <a:moveTo>
                    <a:pt x="2514" y="6135"/>
                  </a:moveTo>
                  <a:lnTo>
                    <a:pt x="2434" y="6429"/>
                  </a:lnTo>
                  <a:lnTo>
                    <a:pt x="2446" y="6429"/>
                  </a:lnTo>
                  <a:cubicBezTo>
                    <a:pt x="2473" y="6443"/>
                    <a:pt x="2500" y="6443"/>
                    <a:pt x="2527" y="6456"/>
                  </a:cubicBezTo>
                  <a:lnTo>
                    <a:pt x="2540" y="6456"/>
                  </a:lnTo>
                  <a:cubicBezTo>
                    <a:pt x="2553" y="6456"/>
                    <a:pt x="2567" y="6456"/>
                    <a:pt x="2594" y="6470"/>
                  </a:cubicBezTo>
                  <a:lnTo>
                    <a:pt x="2647" y="6162"/>
                  </a:lnTo>
                  <a:cubicBezTo>
                    <a:pt x="2607" y="6149"/>
                    <a:pt x="2567" y="6149"/>
                    <a:pt x="2514" y="6135"/>
                  </a:cubicBezTo>
                  <a:close/>
                  <a:moveTo>
                    <a:pt x="4024" y="6135"/>
                  </a:moveTo>
                  <a:cubicBezTo>
                    <a:pt x="3984" y="6149"/>
                    <a:pt x="3943" y="6162"/>
                    <a:pt x="3890" y="6162"/>
                  </a:cubicBezTo>
                  <a:lnTo>
                    <a:pt x="3957" y="6470"/>
                  </a:lnTo>
                  <a:cubicBezTo>
                    <a:pt x="3970" y="6456"/>
                    <a:pt x="3997" y="6456"/>
                    <a:pt x="4011" y="6456"/>
                  </a:cubicBezTo>
                  <a:lnTo>
                    <a:pt x="4024" y="6456"/>
                  </a:lnTo>
                  <a:lnTo>
                    <a:pt x="4024" y="6443"/>
                  </a:lnTo>
                  <a:lnTo>
                    <a:pt x="4077" y="6443"/>
                  </a:lnTo>
                  <a:cubicBezTo>
                    <a:pt x="4091" y="6429"/>
                    <a:pt x="4091" y="6429"/>
                    <a:pt x="4104" y="6429"/>
                  </a:cubicBezTo>
                  <a:lnTo>
                    <a:pt x="4024" y="6135"/>
                  </a:lnTo>
                  <a:close/>
                  <a:moveTo>
                    <a:pt x="2794" y="6188"/>
                  </a:moveTo>
                  <a:lnTo>
                    <a:pt x="2740" y="6496"/>
                  </a:lnTo>
                  <a:lnTo>
                    <a:pt x="2754" y="6496"/>
                  </a:lnTo>
                  <a:cubicBezTo>
                    <a:pt x="2794" y="6496"/>
                    <a:pt x="2847" y="6509"/>
                    <a:pt x="2888" y="6509"/>
                  </a:cubicBezTo>
                  <a:lnTo>
                    <a:pt x="2928" y="6215"/>
                  </a:lnTo>
                  <a:cubicBezTo>
                    <a:pt x="2874" y="6202"/>
                    <a:pt x="2835" y="6202"/>
                    <a:pt x="2794" y="6188"/>
                  </a:cubicBezTo>
                  <a:close/>
                  <a:moveTo>
                    <a:pt x="3756" y="6188"/>
                  </a:moveTo>
                  <a:cubicBezTo>
                    <a:pt x="3717" y="6202"/>
                    <a:pt x="3663" y="6202"/>
                    <a:pt x="3623" y="6215"/>
                  </a:cubicBezTo>
                  <a:lnTo>
                    <a:pt x="3649" y="6509"/>
                  </a:lnTo>
                  <a:cubicBezTo>
                    <a:pt x="3690" y="6509"/>
                    <a:pt x="3730" y="6509"/>
                    <a:pt x="3770" y="6496"/>
                  </a:cubicBezTo>
                  <a:lnTo>
                    <a:pt x="3810" y="6496"/>
                  </a:lnTo>
                  <a:lnTo>
                    <a:pt x="3756" y="6188"/>
                  </a:lnTo>
                  <a:close/>
                  <a:moveTo>
                    <a:pt x="3061" y="6229"/>
                  </a:moveTo>
                  <a:lnTo>
                    <a:pt x="3048" y="6523"/>
                  </a:lnTo>
                  <a:cubicBezTo>
                    <a:pt x="3075" y="6536"/>
                    <a:pt x="3102" y="6536"/>
                    <a:pt x="3129" y="6536"/>
                  </a:cubicBezTo>
                  <a:lnTo>
                    <a:pt x="3195" y="6536"/>
                  </a:lnTo>
                  <a:lnTo>
                    <a:pt x="3209" y="6229"/>
                  </a:lnTo>
                  <a:close/>
                  <a:moveTo>
                    <a:pt x="3342" y="6229"/>
                  </a:moveTo>
                  <a:lnTo>
                    <a:pt x="3342" y="6536"/>
                  </a:lnTo>
                  <a:cubicBezTo>
                    <a:pt x="3396" y="6536"/>
                    <a:pt x="3449" y="6536"/>
                    <a:pt x="3503" y="6523"/>
                  </a:cubicBezTo>
                  <a:lnTo>
                    <a:pt x="3476" y="6229"/>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03;p62">
              <a:extLst>
                <a:ext uri="{FF2B5EF4-FFF2-40B4-BE49-F238E27FC236}">
                  <a16:creationId xmlns:a16="http://schemas.microsoft.com/office/drawing/2014/main" id="{49D5D9EE-7523-ED4A-86D8-57C1A878F646}"/>
                </a:ext>
              </a:extLst>
            </p:cNvPr>
            <p:cNvSpPr/>
            <p:nvPr/>
          </p:nvSpPr>
          <p:spPr>
            <a:xfrm>
              <a:off x="7774529" y="3346148"/>
              <a:ext cx="299313" cy="283907"/>
            </a:xfrm>
            <a:custGeom>
              <a:avLst/>
              <a:gdLst/>
              <a:ahLst/>
              <a:cxnLst/>
              <a:rect l="l" t="t" r="r" b="b"/>
              <a:pathLst>
                <a:path w="6256" h="5934" extrusionOk="0">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04;p62">
              <a:extLst>
                <a:ext uri="{FF2B5EF4-FFF2-40B4-BE49-F238E27FC236}">
                  <a16:creationId xmlns:a16="http://schemas.microsoft.com/office/drawing/2014/main" id="{CC314509-17DD-F04D-9B11-04CC507B33F0}"/>
                </a:ext>
              </a:extLst>
            </p:cNvPr>
            <p:cNvSpPr/>
            <p:nvPr/>
          </p:nvSpPr>
          <p:spPr>
            <a:xfrm>
              <a:off x="7774529" y="3346148"/>
              <a:ext cx="299313" cy="283907"/>
            </a:xfrm>
            <a:custGeom>
              <a:avLst/>
              <a:gdLst/>
              <a:ahLst/>
              <a:cxnLst/>
              <a:rect l="l" t="t" r="r" b="b"/>
              <a:pathLst>
                <a:path w="6256" h="5934" extrusionOk="0">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05;p62">
              <a:extLst>
                <a:ext uri="{FF2B5EF4-FFF2-40B4-BE49-F238E27FC236}">
                  <a16:creationId xmlns:a16="http://schemas.microsoft.com/office/drawing/2014/main" id="{5635E9FD-6799-6F40-B735-52B36501BA06}"/>
                </a:ext>
              </a:extLst>
            </p:cNvPr>
            <p:cNvSpPr/>
            <p:nvPr/>
          </p:nvSpPr>
          <p:spPr>
            <a:xfrm>
              <a:off x="7788595" y="3356434"/>
              <a:ext cx="275008" cy="227929"/>
            </a:xfrm>
            <a:custGeom>
              <a:avLst/>
              <a:gdLst/>
              <a:ahLst/>
              <a:cxnLst/>
              <a:rect l="l" t="t" r="r" b="b"/>
              <a:pathLst>
                <a:path w="5748" h="4764" extrusionOk="0">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06;p62">
              <a:extLst>
                <a:ext uri="{FF2B5EF4-FFF2-40B4-BE49-F238E27FC236}">
                  <a16:creationId xmlns:a16="http://schemas.microsoft.com/office/drawing/2014/main" id="{FE4ADD03-EF6C-8544-B780-973DB467E490}"/>
                </a:ext>
              </a:extLst>
            </p:cNvPr>
            <p:cNvSpPr/>
            <p:nvPr/>
          </p:nvSpPr>
          <p:spPr>
            <a:xfrm>
              <a:off x="7788595" y="3356434"/>
              <a:ext cx="275008" cy="227929"/>
            </a:xfrm>
            <a:custGeom>
              <a:avLst/>
              <a:gdLst/>
              <a:ahLst/>
              <a:cxnLst/>
              <a:rect l="l" t="t" r="r" b="b"/>
              <a:pathLst>
                <a:path w="5748" h="4764" extrusionOk="0">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07;p62">
              <a:extLst>
                <a:ext uri="{FF2B5EF4-FFF2-40B4-BE49-F238E27FC236}">
                  <a16:creationId xmlns:a16="http://schemas.microsoft.com/office/drawing/2014/main" id="{007D7E58-559E-1B40-AB42-0AB4223F6C69}"/>
                </a:ext>
              </a:extLst>
            </p:cNvPr>
            <p:cNvSpPr/>
            <p:nvPr/>
          </p:nvSpPr>
          <p:spPr>
            <a:xfrm>
              <a:off x="7846821" y="3397580"/>
              <a:ext cx="147121" cy="182334"/>
            </a:xfrm>
            <a:custGeom>
              <a:avLst/>
              <a:gdLst/>
              <a:ahLst/>
              <a:cxnLst/>
              <a:rect l="l" t="t" r="r" b="b"/>
              <a:pathLst>
                <a:path w="3075" h="3811" extrusionOk="0">
                  <a:moveTo>
                    <a:pt x="2781" y="0"/>
                  </a:moveTo>
                  <a:lnTo>
                    <a:pt x="2593" y="282"/>
                  </a:lnTo>
                  <a:cubicBezTo>
                    <a:pt x="2419" y="175"/>
                    <a:pt x="2246" y="121"/>
                    <a:pt x="2072" y="121"/>
                  </a:cubicBezTo>
                  <a:cubicBezTo>
                    <a:pt x="2018" y="121"/>
                    <a:pt x="1965" y="121"/>
                    <a:pt x="1925" y="134"/>
                  </a:cubicBezTo>
                  <a:cubicBezTo>
                    <a:pt x="1711" y="175"/>
                    <a:pt x="1524" y="308"/>
                    <a:pt x="1364" y="535"/>
                  </a:cubicBezTo>
                  <a:cubicBezTo>
                    <a:pt x="1257" y="696"/>
                    <a:pt x="1189" y="856"/>
                    <a:pt x="1177" y="1004"/>
                  </a:cubicBezTo>
                  <a:cubicBezTo>
                    <a:pt x="1150" y="1150"/>
                    <a:pt x="1163" y="1310"/>
                    <a:pt x="1216" y="1498"/>
                  </a:cubicBezTo>
                  <a:lnTo>
                    <a:pt x="1377" y="2112"/>
                  </a:lnTo>
                  <a:cubicBezTo>
                    <a:pt x="1390" y="2206"/>
                    <a:pt x="1417" y="2273"/>
                    <a:pt x="1417" y="2326"/>
                  </a:cubicBezTo>
                  <a:cubicBezTo>
                    <a:pt x="1430" y="2380"/>
                    <a:pt x="1430" y="2447"/>
                    <a:pt x="1430" y="2513"/>
                  </a:cubicBezTo>
                  <a:cubicBezTo>
                    <a:pt x="1444" y="2581"/>
                    <a:pt x="1430" y="2647"/>
                    <a:pt x="1403" y="2714"/>
                  </a:cubicBezTo>
                  <a:cubicBezTo>
                    <a:pt x="1390" y="2768"/>
                    <a:pt x="1350" y="2834"/>
                    <a:pt x="1310" y="2902"/>
                  </a:cubicBezTo>
                  <a:cubicBezTo>
                    <a:pt x="1243" y="2982"/>
                    <a:pt x="1177" y="3048"/>
                    <a:pt x="1109" y="3062"/>
                  </a:cubicBezTo>
                  <a:cubicBezTo>
                    <a:pt x="1082" y="3075"/>
                    <a:pt x="1070" y="3075"/>
                    <a:pt x="1043" y="3075"/>
                  </a:cubicBezTo>
                  <a:cubicBezTo>
                    <a:pt x="989" y="3075"/>
                    <a:pt x="922" y="3062"/>
                    <a:pt x="869" y="3021"/>
                  </a:cubicBezTo>
                  <a:cubicBezTo>
                    <a:pt x="655" y="2861"/>
                    <a:pt x="669" y="2594"/>
                    <a:pt x="936" y="2180"/>
                  </a:cubicBezTo>
                  <a:lnTo>
                    <a:pt x="387" y="1952"/>
                  </a:lnTo>
                  <a:lnTo>
                    <a:pt x="387" y="1952"/>
                  </a:lnTo>
                  <a:cubicBezTo>
                    <a:pt x="0" y="2567"/>
                    <a:pt x="54" y="3048"/>
                    <a:pt x="548" y="3409"/>
                  </a:cubicBezTo>
                  <a:lnTo>
                    <a:pt x="334" y="3704"/>
                  </a:lnTo>
                  <a:lnTo>
                    <a:pt x="494" y="3810"/>
                  </a:lnTo>
                  <a:lnTo>
                    <a:pt x="695" y="3516"/>
                  </a:lnTo>
                  <a:cubicBezTo>
                    <a:pt x="842" y="3597"/>
                    <a:pt x="989" y="3636"/>
                    <a:pt x="1136" y="3636"/>
                  </a:cubicBezTo>
                  <a:cubicBezTo>
                    <a:pt x="1203" y="3636"/>
                    <a:pt x="1270" y="3623"/>
                    <a:pt x="1337" y="3609"/>
                  </a:cubicBezTo>
                  <a:cubicBezTo>
                    <a:pt x="1551" y="3556"/>
                    <a:pt x="1724" y="3422"/>
                    <a:pt x="1858" y="3222"/>
                  </a:cubicBezTo>
                  <a:cubicBezTo>
                    <a:pt x="1925" y="3128"/>
                    <a:pt x="1979" y="3035"/>
                    <a:pt x="2018" y="2928"/>
                  </a:cubicBezTo>
                  <a:cubicBezTo>
                    <a:pt x="2045" y="2821"/>
                    <a:pt x="2072" y="2727"/>
                    <a:pt x="2072" y="2620"/>
                  </a:cubicBezTo>
                  <a:cubicBezTo>
                    <a:pt x="2072" y="2513"/>
                    <a:pt x="2072" y="2420"/>
                    <a:pt x="2059" y="2340"/>
                  </a:cubicBezTo>
                  <a:cubicBezTo>
                    <a:pt x="2059" y="2246"/>
                    <a:pt x="2032" y="2153"/>
                    <a:pt x="2005" y="2046"/>
                  </a:cubicBezTo>
                  <a:lnTo>
                    <a:pt x="1845" y="1431"/>
                  </a:lnTo>
                  <a:cubicBezTo>
                    <a:pt x="1818" y="1298"/>
                    <a:pt x="1804" y="1191"/>
                    <a:pt x="1804" y="1110"/>
                  </a:cubicBezTo>
                  <a:cubicBezTo>
                    <a:pt x="1818" y="1016"/>
                    <a:pt x="1845" y="923"/>
                    <a:pt x="1911" y="829"/>
                  </a:cubicBezTo>
                  <a:cubicBezTo>
                    <a:pt x="1979" y="749"/>
                    <a:pt x="2045" y="696"/>
                    <a:pt x="2112" y="669"/>
                  </a:cubicBezTo>
                  <a:lnTo>
                    <a:pt x="2178" y="669"/>
                  </a:lnTo>
                  <a:cubicBezTo>
                    <a:pt x="2246" y="669"/>
                    <a:pt x="2299" y="683"/>
                    <a:pt x="2366" y="722"/>
                  </a:cubicBezTo>
                  <a:cubicBezTo>
                    <a:pt x="2406" y="749"/>
                    <a:pt x="2446" y="790"/>
                    <a:pt x="2473" y="829"/>
                  </a:cubicBezTo>
                  <a:cubicBezTo>
                    <a:pt x="2499" y="870"/>
                    <a:pt x="2513" y="909"/>
                    <a:pt x="2513" y="950"/>
                  </a:cubicBezTo>
                  <a:cubicBezTo>
                    <a:pt x="2513" y="1004"/>
                    <a:pt x="2499" y="1043"/>
                    <a:pt x="2486" y="1097"/>
                  </a:cubicBezTo>
                  <a:cubicBezTo>
                    <a:pt x="2460" y="1150"/>
                    <a:pt x="2446" y="1203"/>
                    <a:pt x="2419" y="1257"/>
                  </a:cubicBezTo>
                  <a:cubicBezTo>
                    <a:pt x="2392" y="1310"/>
                    <a:pt x="2366" y="1364"/>
                    <a:pt x="2326" y="1417"/>
                  </a:cubicBezTo>
                  <a:lnTo>
                    <a:pt x="2861" y="1658"/>
                  </a:lnTo>
                  <a:cubicBezTo>
                    <a:pt x="2927" y="1538"/>
                    <a:pt x="2980" y="1417"/>
                    <a:pt x="3021" y="1324"/>
                  </a:cubicBezTo>
                  <a:cubicBezTo>
                    <a:pt x="3048" y="1217"/>
                    <a:pt x="3075" y="1110"/>
                    <a:pt x="3075" y="1004"/>
                  </a:cubicBezTo>
                  <a:cubicBezTo>
                    <a:pt x="3075" y="883"/>
                    <a:pt x="3061" y="776"/>
                    <a:pt x="3007" y="683"/>
                  </a:cubicBezTo>
                  <a:cubicBezTo>
                    <a:pt x="2954" y="576"/>
                    <a:pt x="2861" y="482"/>
                    <a:pt x="2754" y="389"/>
                  </a:cubicBezTo>
                  <a:lnTo>
                    <a:pt x="2941" y="107"/>
                  </a:lnTo>
                  <a:lnTo>
                    <a:pt x="2781" y="0"/>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13;p62">
              <a:extLst>
                <a:ext uri="{FF2B5EF4-FFF2-40B4-BE49-F238E27FC236}">
                  <a16:creationId xmlns:a16="http://schemas.microsoft.com/office/drawing/2014/main" id="{B177B425-5860-F540-A26F-D0E8EA7C137A}"/>
                </a:ext>
              </a:extLst>
            </p:cNvPr>
            <p:cNvSpPr/>
            <p:nvPr/>
          </p:nvSpPr>
          <p:spPr>
            <a:xfrm>
              <a:off x="8167185" y="2590211"/>
              <a:ext cx="530830" cy="516190"/>
            </a:xfrm>
            <a:custGeom>
              <a:avLst/>
              <a:gdLst/>
              <a:ahLst/>
              <a:cxnLst/>
              <a:rect l="l" t="t" r="r" b="b"/>
              <a:pathLst>
                <a:path w="11095" h="10789" extrusionOk="0">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14;p62">
              <a:extLst>
                <a:ext uri="{FF2B5EF4-FFF2-40B4-BE49-F238E27FC236}">
                  <a16:creationId xmlns:a16="http://schemas.microsoft.com/office/drawing/2014/main" id="{BE55622F-EF65-3B47-BE30-869C044232D5}"/>
                </a:ext>
              </a:extLst>
            </p:cNvPr>
            <p:cNvSpPr/>
            <p:nvPr/>
          </p:nvSpPr>
          <p:spPr>
            <a:xfrm>
              <a:off x="8167185" y="2590211"/>
              <a:ext cx="530830" cy="516190"/>
            </a:xfrm>
            <a:custGeom>
              <a:avLst/>
              <a:gdLst/>
              <a:ahLst/>
              <a:cxnLst/>
              <a:rect l="l" t="t" r="r" b="b"/>
              <a:pathLst>
                <a:path w="11095" h="10789" extrusionOk="0">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16;p62">
              <a:extLst>
                <a:ext uri="{FF2B5EF4-FFF2-40B4-BE49-F238E27FC236}">
                  <a16:creationId xmlns:a16="http://schemas.microsoft.com/office/drawing/2014/main" id="{5FBCA23E-5E9F-794F-A9D3-5F2C47F6C3B3}"/>
                </a:ext>
              </a:extLst>
            </p:cNvPr>
            <p:cNvSpPr/>
            <p:nvPr/>
          </p:nvSpPr>
          <p:spPr>
            <a:xfrm>
              <a:off x="7348621" y="1802506"/>
              <a:ext cx="441984" cy="417966"/>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17;p62">
              <a:extLst>
                <a:ext uri="{FF2B5EF4-FFF2-40B4-BE49-F238E27FC236}">
                  <a16:creationId xmlns:a16="http://schemas.microsoft.com/office/drawing/2014/main" id="{5DD40CD0-88D9-D24C-950F-861F48C32463}"/>
                </a:ext>
              </a:extLst>
            </p:cNvPr>
            <p:cNvSpPr/>
            <p:nvPr/>
          </p:nvSpPr>
          <p:spPr>
            <a:xfrm>
              <a:off x="7348621" y="1802506"/>
              <a:ext cx="441984" cy="417966"/>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18;p62">
              <a:extLst>
                <a:ext uri="{FF2B5EF4-FFF2-40B4-BE49-F238E27FC236}">
                  <a16:creationId xmlns:a16="http://schemas.microsoft.com/office/drawing/2014/main" id="{7DF78B84-1324-1A42-8092-539D6F032EFA}"/>
                </a:ext>
              </a:extLst>
            </p:cNvPr>
            <p:cNvSpPr/>
            <p:nvPr/>
          </p:nvSpPr>
          <p:spPr>
            <a:xfrm>
              <a:off x="7332641" y="1787818"/>
              <a:ext cx="441936" cy="417918"/>
            </a:xfrm>
            <a:custGeom>
              <a:avLst/>
              <a:gdLst/>
              <a:ahLst/>
              <a:cxnLst/>
              <a:rect l="l" t="t" r="r" b="b"/>
              <a:pathLst>
                <a:path w="9237" h="8735" extrusionOk="0">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19;p62">
              <a:extLst>
                <a:ext uri="{FF2B5EF4-FFF2-40B4-BE49-F238E27FC236}">
                  <a16:creationId xmlns:a16="http://schemas.microsoft.com/office/drawing/2014/main" id="{47BE2180-9FDB-A543-8BFB-F8684677F8E9}"/>
                </a:ext>
              </a:extLst>
            </p:cNvPr>
            <p:cNvSpPr/>
            <p:nvPr/>
          </p:nvSpPr>
          <p:spPr>
            <a:xfrm>
              <a:off x="7344793" y="1787962"/>
              <a:ext cx="417631" cy="417631"/>
            </a:xfrm>
            <a:custGeom>
              <a:avLst/>
              <a:gdLst/>
              <a:ahLst/>
              <a:cxnLst/>
              <a:rect l="l" t="t" r="r" b="b"/>
              <a:pathLst>
                <a:path w="8729" h="8729" extrusionOk="0">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20;p62">
              <a:extLst>
                <a:ext uri="{FF2B5EF4-FFF2-40B4-BE49-F238E27FC236}">
                  <a16:creationId xmlns:a16="http://schemas.microsoft.com/office/drawing/2014/main" id="{3C7C2122-5153-D445-8D1C-4A1F9837E7E0}"/>
                </a:ext>
              </a:extLst>
            </p:cNvPr>
            <p:cNvSpPr/>
            <p:nvPr/>
          </p:nvSpPr>
          <p:spPr>
            <a:xfrm>
              <a:off x="7353118" y="1807147"/>
              <a:ext cx="400981" cy="379260"/>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21;p62">
              <a:extLst>
                <a:ext uri="{FF2B5EF4-FFF2-40B4-BE49-F238E27FC236}">
                  <a16:creationId xmlns:a16="http://schemas.microsoft.com/office/drawing/2014/main" id="{582A69D3-8CDC-8744-998C-9DCD96EA61B9}"/>
                </a:ext>
              </a:extLst>
            </p:cNvPr>
            <p:cNvSpPr/>
            <p:nvPr/>
          </p:nvSpPr>
          <p:spPr>
            <a:xfrm>
              <a:off x="7353118" y="1807147"/>
              <a:ext cx="400981" cy="379260"/>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22;p62">
              <a:extLst>
                <a:ext uri="{FF2B5EF4-FFF2-40B4-BE49-F238E27FC236}">
                  <a16:creationId xmlns:a16="http://schemas.microsoft.com/office/drawing/2014/main" id="{DD9B2BC2-CBF4-C448-8232-5A6DCD9231CC}"/>
                </a:ext>
              </a:extLst>
            </p:cNvPr>
            <p:cNvSpPr/>
            <p:nvPr/>
          </p:nvSpPr>
          <p:spPr>
            <a:xfrm>
              <a:off x="7372303" y="1820735"/>
              <a:ext cx="367108" cy="304958"/>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23;p62">
              <a:extLst>
                <a:ext uri="{FF2B5EF4-FFF2-40B4-BE49-F238E27FC236}">
                  <a16:creationId xmlns:a16="http://schemas.microsoft.com/office/drawing/2014/main" id="{F551324B-C38B-D946-97D8-A8318E9D9B99}"/>
                </a:ext>
              </a:extLst>
            </p:cNvPr>
            <p:cNvSpPr/>
            <p:nvPr/>
          </p:nvSpPr>
          <p:spPr>
            <a:xfrm>
              <a:off x="7372303" y="1820735"/>
              <a:ext cx="367108" cy="304958"/>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24;p62">
              <a:extLst>
                <a:ext uri="{FF2B5EF4-FFF2-40B4-BE49-F238E27FC236}">
                  <a16:creationId xmlns:a16="http://schemas.microsoft.com/office/drawing/2014/main" id="{F57D62CB-26F2-D94F-B735-EF74C2EA8D81}"/>
                </a:ext>
              </a:extLst>
            </p:cNvPr>
            <p:cNvSpPr/>
            <p:nvPr/>
          </p:nvSpPr>
          <p:spPr>
            <a:xfrm>
              <a:off x="7450337" y="1875564"/>
              <a:ext cx="196974" cy="244340"/>
            </a:xfrm>
            <a:custGeom>
              <a:avLst/>
              <a:gdLst/>
              <a:ahLst/>
              <a:cxnLst/>
              <a:rect l="l" t="t" r="r" b="b"/>
              <a:pathLst>
                <a:path w="4117" h="5107" extrusionOk="0">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25;p62">
              <a:extLst>
                <a:ext uri="{FF2B5EF4-FFF2-40B4-BE49-F238E27FC236}">
                  <a16:creationId xmlns:a16="http://schemas.microsoft.com/office/drawing/2014/main" id="{48BD142B-4BF3-8A40-AF46-4DFF1FA58A5F}"/>
                </a:ext>
              </a:extLst>
            </p:cNvPr>
            <p:cNvSpPr/>
            <p:nvPr/>
          </p:nvSpPr>
          <p:spPr>
            <a:xfrm>
              <a:off x="6518526" y="1519030"/>
              <a:ext cx="289792" cy="274434"/>
            </a:xfrm>
            <a:custGeom>
              <a:avLst/>
              <a:gdLst/>
              <a:ahLst/>
              <a:cxnLst/>
              <a:rect l="l" t="t" r="r" b="b"/>
              <a:pathLst>
                <a:path w="6057" h="5736" extrusionOk="0">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26;p62">
              <a:extLst>
                <a:ext uri="{FF2B5EF4-FFF2-40B4-BE49-F238E27FC236}">
                  <a16:creationId xmlns:a16="http://schemas.microsoft.com/office/drawing/2014/main" id="{A63B0529-5FED-594F-BF0A-A1B93F2A746F}"/>
                </a:ext>
              </a:extLst>
            </p:cNvPr>
            <p:cNvSpPr/>
            <p:nvPr/>
          </p:nvSpPr>
          <p:spPr>
            <a:xfrm>
              <a:off x="6518526" y="1519030"/>
              <a:ext cx="289792" cy="274434"/>
            </a:xfrm>
            <a:custGeom>
              <a:avLst/>
              <a:gdLst/>
              <a:ahLst/>
              <a:cxnLst/>
              <a:rect l="l" t="t" r="r" b="b"/>
              <a:pathLst>
                <a:path w="6057" h="5736" extrusionOk="0">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27;p62">
              <a:extLst>
                <a:ext uri="{FF2B5EF4-FFF2-40B4-BE49-F238E27FC236}">
                  <a16:creationId xmlns:a16="http://schemas.microsoft.com/office/drawing/2014/main" id="{1F222BA2-C224-9D4C-BAE4-D9C02C0CD6C8}"/>
                </a:ext>
              </a:extLst>
            </p:cNvPr>
            <p:cNvSpPr/>
            <p:nvPr/>
          </p:nvSpPr>
          <p:spPr>
            <a:xfrm>
              <a:off x="6507665" y="1509462"/>
              <a:ext cx="290414" cy="274434"/>
            </a:xfrm>
            <a:custGeom>
              <a:avLst/>
              <a:gdLst/>
              <a:ahLst/>
              <a:cxnLst/>
              <a:rect l="l" t="t" r="r" b="b"/>
              <a:pathLst>
                <a:path w="6070" h="5736" extrusionOk="0">
                  <a:moveTo>
                    <a:pt x="3029" y="0"/>
                  </a:moveTo>
                  <a:cubicBezTo>
                    <a:pt x="1593" y="0"/>
                    <a:pt x="362" y="1082"/>
                    <a:pt x="188" y="2533"/>
                  </a:cubicBezTo>
                  <a:cubicBezTo>
                    <a:pt x="1" y="4111"/>
                    <a:pt x="1124" y="5528"/>
                    <a:pt x="2701" y="5715"/>
                  </a:cubicBezTo>
                  <a:cubicBezTo>
                    <a:pt x="2815" y="5728"/>
                    <a:pt x="2929" y="5735"/>
                    <a:pt x="3042" y="5735"/>
                  </a:cubicBezTo>
                  <a:cubicBezTo>
                    <a:pt x="4467" y="5735"/>
                    <a:pt x="5709" y="4664"/>
                    <a:pt x="5882" y="3202"/>
                  </a:cubicBezTo>
                  <a:cubicBezTo>
                    <a:pt x="6069" y="1637"/>
                    <a:pt x="4947" y="208"/>
                    <a:pt x="3369" y="21"/>
                  </a:cubicBezTo>
                  <a:cubicBezTo>
                    <a:pt x="3255" y="7"/>
                    <a:pt x="3141" y="0"/>
                    <a:pt x="302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28;p62">
              <a:extLst>
                <a:ext uri="{FF2B5EF4-FFF2-40B4-BE49-F238E27FC236}">
                  <a16:creationId xmlns:a16="http://schemas.microsoft.com/office/drawing/2014/main" id="{E5D219E5-DC6F-8848-A55D-1EADB8AE923D}"/>
                </a:ext>
              </a:extLst>
            </p:cNvPr>
            <p:cNvSpPr/>
            <p:nvPr/>
          </p:nvSpPr>
          <p:spPr>
            <a:xfrm>
              <a:off x="6515368" y="1509749"/>
              <a:ext cx="274338" cy="274434"/>
            </a:xfrm>
            <a:custGeom>
              <a:avLst/>
              <a:gdLst/>
              <a:ahLst/>
              <a:cxnLst/>
              <a:rect l="l" t="t" r="r" b="b"/>
              <a:pathLst>
                <a:path w="5734" h="5736" extrusionOk="0">
                  <a:moveTo>
                    <a:pt x="2807" y="1"/>
                  </a:moveTo>
                  <a:lnTo>
                    <a:pt x="2807" y="268"/>
                  </a:lnTo>
                  <a:lnTo>
                    <a:pt x="2927" y="268"/>
                  </a:lnTo>
                  <a:lnTo>
                    <a:pt x="2941" y="1"/>
                  </a:lnTo>
                  <a:close/>
                  <a:moveTo>
                    <a:pt x="2647" y="1"/>
                  </a:moveTo>
                  <a:cubicBezTo>
                    <a:pt x="2606" y="15"/>
                    <a:pt x="2567" y="15"/>
                    <a:pt x="2540" y="15"/>
                  </a:cubicBezTo>
                  <a:lnTo>
                    <a:pt x="2567" y="282"/>
                  </a:lnTo>
                  <a:cubicBezTo>
                    <a:pt x="2606" y="282"/>
                    <a:pt x="2647" y="268"/>
                    <a:pt x="2686" y="268"/>
                  </a:cubicBezTo>
                  <a:lnTo>
                    <a:pt x="2674" y="1"/>
                  </a:lnTo>
                  <a:close/>
                  <a:moveTo>
                    <a:pt x="3075" y="1"/>
                  </a:moveTo>
                  <a:lnTo>
                    <a:pt x="3048" y="268"/>
                  </a:lnTo>
                  <a:cubicBezTo>
                    <a:pt x="3087" y="282"/>
                    <a:pt x="3141" y="282"/>
                    <a:pt x="3182" y="282"/>
                  </a:cubicBezTo>
                  <a:lnTo>
                    <a:pt x="3208" y="15"/>
                  </a:lnTo>
                  <a:lnTo>
                    <a:pt x="3114" y="15"/>
                  </a:lnTo>
                  <a:cubicBezTo>
                    <a:pt x="3101" y="1"/>
                    <a:pt x="3087" y="1"/>
                    <a:pt x="3075" y="1"/>
                  </a:cubicBezTo>
                  <a:close/>
                  <a:moveTo>
                    <a:pt x="2406" y="41"/>
                  </a:moveTo>
                  <a:cubicBezTo>
                    <a:pt x="2380" y="41"/>
                    <a:pt x="2353" y="41"/>
                    <a:pt x="2326" y="54"/>
                  </a:cubicBezTo>
                  <a:lnTo>
                    <a:pt x="2273" y="54"/>
                  </a:lnTo>
                  <a:lnTo>
                    <a:pt x="2326" y="321"/>
                  </a:lnTo>
                  <a:cubicBezTo>
                    <a:pt x="2366" y="309"/>
                    <a:pt x="2406" y="309"/>
                    <a:pt x="2446" y="295"/>
                  </a:cubicBezTo>
                  <a:lnTo>
                    <a:pt x="2406" y="41"/>
                  </a:lnTo>
                  <a:close/>
                  <a:moveTo>
                    <a:pt x="3342" y="41"/>
                  </a:moveTo>
                  <a:lnTo>
                    <a:pt x="3301" y="309"/>
                  </a:lnTo>
                  <a:cubicBezTo>
                    <a:pt x="3342" y="309"/>
                    <a:pt x="3381" y="321"/>
                    <a:pt x="3422" y="321"/>
                  </a:cubicBezTo>
                  <a:lnTo>
                    <a:pt x="3476" y="68"/>
                  </a:lnTo>
                  <a:cubicBezTo>
                    <a:pt x="3462" y="54"/>
                    <a:pt x="3449" y="54"/>
                    <a:pt x="3422" y="54"/>
                  </a:cubicBezTo>
                  <a:lnTo>
                    <a:pt x="3408" y="54"/>
                  </a:lnTo>
                  <a:lnTo>
                    <a:pt x="3408" y="41"/>
                  </a:lnTo>
                  <a:close/>
                  <a:moveTo>
                    <a:pt x="2139" y="95"/>
                  </a:moveTo>
                  <a:lnTo>
                    <a:pt x="2018" y="134"/>
                  </a:lnTo>
                  <a:lnTo>
                    <a:pt x="2098" y="389"/>
                  </a:lnTo>
                  <a:cubicBezTo>
                    <a:pt x="2125" y="375"/>
                    <a:pt x="2166" y="362"/>
                    <a:pt x="2205" y="348"/>
                  </a:cubicBezTo>
                  <a:lnTo>
                    <a:pt x="2139" y="95"/>
                  </a:lnTo>
                  <a:close/>
                  <a:moveTo>
                    <a:pt x="3609" y="95"/>
                  </a:moveTo>
                  <a:lnTo>
                    <a:pt x="3542" y="348"/>
                  </a:lnTo>
                  <a:lnTo>
                    <a:pt x="3663" y="389"/>
                  </a:lnTo>
                  <a:lnTo>
                    <a:pt x="3743" y="134"/>
                  </a:lnTo>
                  <a:cubicBezTo>
                    <a:pt x="3716" y="121"/>
                    <a:pt x="3702" y="121"/>
                    <a:pt x="3689" y="121"/>
                  </a:cubicBezTo>
                  <a:cubicBezTo>
                    <a:pt x="3689" y="121"/>
                    <a:pt x="3689" y="108"/>
                    <a:pt x="3676" y="108"/>
                  </a:cubicBezTo>
                  <a:cubicBezTo>
                    <a:pt x="3649" y="108"/>
                    <a:pt x="3636" y="95"/>
                    <a:pt x="3609" y="95"/>
                  </a:cubicBezTo>
                  <a:close/>
                  <a:moveTo>
                    <a:pt x="1872" y="175"/>
                  </a:moveTo>
                  <a:cubicBezTo>
                    <a:pt x="1858" y="188"/>
                    <a:pt x="1831" y="188"/>
                    <a:pt x="1818" y="202"/>
                  </a:cubicBezTo>
                  <a:lnTo>
                    <a:pt x="1791" y="202"/>
                  </a:lnTo>
                  <a:lnTo>
                    <a:pt x="1791" y="215"/>
                  </a:lnTo>
                  <a:lnTo>
                    <a:pt x="1765" y="215"/>
                  </a:lnTo>
                  <a:lnTo>
                    <a:pt x="1858" y="469"/>
                  </a:lnTo>
                  <a:lnTo>
                    <a:pt x="1979" y="428"/>
                  </a:lnTo>
                  <a:lnTo>
                    <a:pt x="1884" y="175"/>
                  </a:lnTo>
                  <a:close/>
                  <a:moveTo>
                    <a:pt x="3863" y="175"/>
                  </a:moveTo>
                  <a:lnTo>
                    <a:pt x="3770" y="428"/>
                  </a:lnTo>
                  <a:lnTo>
                    <a:pt x="3889" y="469"/>
                  </a:lnTo>
                  <a:lnTo>
                    <a:pt x="3996" y="228"/>
                  </a:lnTo>
                  <a:cubicBezTo>
                    <a:pt x="3957" y="202"/>
                    <a:pt x="3903" y="188"/>
                    <a:pt x="3863" y="175"/>
                  </a:cubicBezTo>
                  <a:close/>
                  <a:moveTo>
                    <a:pt x="1631" y="282"/>
                  </a:moveTo>
                  <a:cubicBezTo>
                    <a:pt x="1617" y="282"/>
                    <a:pt x="1590" y="295"/>
                    <a:pt x="1578" y="309"/>
                  </a:cubicBezTo>
                  <a:lnTo>
                    <a:pt x="1564" y="309"/>
                  </a:lnTo>
                  <a:cubicBezTo>
                    <a:pt x="1551" y="321"/>
                    <a:pt x="1537" y="335"/>
                    <a:pt x="1510" y="335"/>
                  </a:cubicBezTo>
                  <a:lnTo>
                    <a:pt x="1644" y="576"/>
                  </a:lnTo>
                  <a:cubicBezTo>
                    <a:pt x="1684" y="549"/>
                    <a:pt x="1711" y="535"/>
                    <a:pt x="1751" y="522"/>
                  </a:cubicBezTo>
                  <a:lnTo>
                    <a:pt x="1631" y="282"/>
                  </a:lnTo>
                  <a:close/>
                  <a:moveTo>
                    <a:pt x="4117" y="282"/>
                  </a:moveTo>
                  <a:lnTo>
                    <a:pt x="3996" y="522"/>
                  </a:lnTo>
                  <a:cubicBezTo>
                    <a:pt x="4037" y="535"/>
                    <a:pt x="4064" y="562"/>
                    <a:pt x="4103" y="576"/>
                  </a:cubicBezTo>
                  <a:lnTo>
                    <a:pt x="4237" y="335"/>
                  </a:lnTo>
                  <a:lnTo>
                    <a:pt x="4157" y="295"/>
                  </a:lnTo>
                  <a:lnTo>
                    <a:pt x="4144" y="295"/>
                  </a:lnTo>
                  <a:cubicBezTo>
                    <a:pt x="4144" y="295"/>
                    <a:pt x="4130" y="282"/>
                    <a:pt x="4117" y="282"/>
                  </a:cubicBezTo>
                  <a:close/>
                  <a:moveTo>
                    <a:pt x="1390" y="402"/>
                  </a:moveTo>
                  <a:lnTo>
                    <a:pt x="1390" y="416"/>
                  </a:lnTo>
                  <a:lnTo>
                    <a:pt x="1377" y="416"/>
                  </a:lnTo>
                  <a:lnTo>
                    <a:pt x="1364" y="428"/>
                  </a:lnTo>
                  <a:cubicBezTo>
                    <a:pt x="1337" y="442"/>
                    <a:pt x="1310" y="455"/>
                    <a:pt x="1283" y="482"/>
                  </a:cubicBezTo>
                  <a:lnTo>
                    <a:pt x="1430" y="696"/>
                  </a:lnTo>
                  <a:cubicBezTo>
                    <a:pt x="1471" y="683"/>
                    <a:pt x="1497" y="656"/>
                    <a:pt x="1537" y="629"/>
                  </a:cubicBezTo>
                  <a:lnTo>
                    <a:pt x="1403" y="402"/>
                  </a:lnTo>
                  <a:close/>
                  <a:moveTo>
                    <a:pt x="4344" y="402"/>
                  </a:moveTo>
                  <a:lnTo>
                    <a:pt x="4210" y="642"/>
                  </a:lnTo>
                  <a:cubicBezTo>
                    <a:pt x="4251" y="656"/>
                    <a:pt x="4278" y="683"/>
                    <a:pt x="4317" y="696"/>
                  </a:cubicBezTo>
                  <a:lnTo>
                    <a:pt x="4465" y="482"/>
                  </a:lnTo>
                  <a:cubicBezTo>
                    <a:pt x="4438" y="469"/>
                    <a:pt x="4424" y="455"/>
                    <a:pt x="4397" y="442"/>
                  </a:cubicBezTo>
                  <a:lnTo>
                    <a:pt x="4397" y="428"/>
                  </a:lnTo>
                  <a:cubicBezTo>
                    <a:pt x="4385" y="428"/>
                    <a:pt x="4371" y="416"/>
                    <a:pt x="4344" y="402"/>
                  </a:cubicBezTo>
                  <a:close/>
                  <a:moveTo>
                    <a:pt x="1177" y="549"/>
                  </a:moveTo>
                  <a:cubicBezTo>
                    <a:pt x="1177" y="562"/>
                    <a:pt x="1163" y="562"/>
                    <a:pt x="1163" y="562"/>
                  </a:cubicBezTo>
                  <a:lnTo>
                    <a:pt x="1150" y="562"/>
                  </a:lnTo>
                  <a:lnTo>
                    <a:pt x="1150" y="576"/>
                  </a:lnTo>
                  <a:cubicBezTo>
                    <a:pt x="1123" y="589"/>
                    <a:pt x="1109" y="603"/>
                    <a:pt x="1082" y="629"/>
                  </a:cubicBezTo>
                  <a:lnTo>
                    <a:pt x="1070" y="629"/>
                  </a:lnTo>
                  <a:lnTo>
                    <a:pt x="1243" y="843"/>
                  </a:lnTo>
                  <a:cubicBezTo>
                    <a:pt x="1270" y="817"/>
                    <a:pt x="1296" y="790"/>
                    <a:pt x="1337" y="763"/>
                  </a:cubicBezTo>
                  <a:lnTo>
                    <a:pt x="1177" y="549"/>
                  </a:lnTo>
                  <a:close/>
                  <a:moveTo>
                    <a:pt x="4572" y="562"/>
                  </a:moveTo>
                  <a:lnTo>
                    <a:pt x="4411" y="776"/>
                  </a:lnTo>
                  <a:cubicBezTo>
                    <a:pt x="4451" y="790"/>
                    <a:pt x="4478" y="817"/>
                    <a:pt x="4504" y="843"/>
                  </a:cubicBezTo>
                  <a:lnTo>
                    <a:pt x="4679" y="642"/>
                  </a:lnTo>
                  <a:cubicBezTo>
                    <a:pt x="4665" y="616"/>
                    <a:pt x="4638" y="603"/>
                    <a:pt x="4625" y="589"/>
                  </a:cubicBezTo>
                  <a:lnTo>
                    <a:pt x="4611" y="589"/>
                  </a:lnTo>
                  <a:lnTo>
                    <a:pt x="4611" y="576"/>
                  </a:lnTo>
                  <a:lnTo>
                    <a:pt x="4598" y="576"/>
                  </a:lnTo>
                  <a:cubicBezTo>
                    <a:pt x="4584" y="562"/>
                    <a:pt x="4584" y="562"/>
                    <a:pt x="4572" y="562"/>
                  </a:cubicBezTo>
                  <a:close/>
                  <a:moveTo>
                    <a:pt x="963" y="722"/>
                  </a:moveTo>
                  <a:cubicBezTo>
                    <a:pt x="963" y="736"/>
                    <a:pt x="949" y="736"/>
                    <a:pt x="936" y="749"/>
                  </a:cubicBezTo>
                  <a:lnTo>
                    <a:pt x="922" y="763"/>
                  </a:lnTo>
                  <a:lnTo>
                    <a:pt x="909" y="763"/>
                  </a:lnTo>
                  <a:lnTo>
                    <a:pt x="909" y="776"/>
                  </a:lnTo>
                  <a:lnTo>
                    <a:pt x="895" y="776"/>
                  </a:lnTo>
                  <a:lnTo>
                    <a:pt x="895" y="790"/>
                  </a:lnTo>
                  <a:lnTo>
                    <a:pt x="882" y="790"/>
                  </a:lnTo>
                  <a:cubicBezTo>
                    <a:pt x="882" y="803"/>
                    <a:pt x="869" y="803"/>
                    <a:pt x="869" y="817"/>
                  </a:cubicBezTo>
                  <a:lnTo>
                    <a:pt x="1056" y="1004"/>
                  </a:lnTo>
                  <a:cubicBezTo>
                    <a:pt x="1082" y="977"/>
                    <a:pt x="1109" y="950"/>
                    <a:pt x="1150" y="923"/>
                  </a:cubicBezTo>
                  <a:lnTo>
                    <a:pt x="963" y="722"/>
                  </a:lnTo>
                  <a:close/>
                  <a:moveTo>
                    <a:pt x="4786" y="722"/>
                  </a:moveTo>
                  <a:lnTo>
                    <a:pt x="4598" y="923"/>
                  </a:lnTo>
                  <a:cubicBezTo>
                    <a:pt x="4638" y="950"/>
                    <a:pt x="4665" y="977"/>
                    <a:pt x="4691" y="1004"/>
                  </a:cubicBezTo>
                  <a:lnTo>
                    <a:pt x="4879" y="817"/>
                  </a:lnTo>
                  <a:lnTo>
                    <a:pt x="4852" y="790"/>
                  </a:lnTo>
                  <a:lnTo>
                    <a:pt x="4839" y="790"/>
                  </a:lnTo>
                  <a:lnTo>
                    <a:pt x="4839" y="776"/>
                  </a:lnTo>
                  <a:cubicBezTo>
                    <a:pt x="4812" y="763"/>
                    <a:pt x="4798" y="749"/>
                    <a:pt x="4786" y="722"/>
                  </a:cubicBezTo>
                  <a:close/>
                  <a:moveTo>
                    <a:pt x="776" y="910"/>
                  </a:moveTo>
                  <a:lnTo>
                    <a:pt x="681" y="1004"/>
                  </a:lnTo>
                  <a:lnTo>
                    <a:pt x="895" y="1177"/>
                  </a:lnTo>
                  <a:lnTo>
                    <a:pt x="976" y="1097"/>
                  </a:lnTo>
                  <a:lnTo>
                    <a:pt x="776" y="910"/>
                  </a:lnTo>
                  <a:close/>
                  <a:moveTo>
                    <a:pt x="4973" y="910"/>
                  </a:moveTo>
                  <a:lnTo>
                    <a:pt x="4772" y="1097"/>
                  </a:lnTo>
                  <a:cubicBezTo>
                    <a:pt x="4798" y="1123"/>
                    <a:pt x="4825" y="1150"/>
                    <a:pt x="4852" y="1191"/>
                  </a:cubicBezTo>
                  <a:lnTo>
                    <a:pt x="5066" y="1017"/>
                  </a:lnTo>
                  <a:cubicBezTo>
                    <a:pt x="5039" y="977"/>
                    <a:pt x="4999" y="950"/>
                    <a:pt x="4973" y="910"/>
                  </a:cubicBezTo>
                  <a:close/>
                  <a:moveTo>
                    <a:pt x="601" y="1111"/>
                  </a:moveTo>
                  <a:lnTo>
                    <a:pt x="601" y="1123"/>
                  </a:lnTo>
                  <a:lnTo>
                    <a:pt x="588" y="1123"/>
                  </a:lnTo>
                  <a:lnTo>
                    <a:pt x="588" y="1137"/>
                  </a:lnTo>
                  <a:lnTo>
                    <a:pt x="575" y="1137"/>
                  </a:lnTo>
                  <a:lnTo>
                    <a:pt x="575" y="1150"/>
                  </a:lnTo>
                  <a:lnTo>
                    <a:pt x="562" y="1164"/>
                  </a:lnTo>
                  <a:cubicBezTo>
                    <a:pt x="548" y="1177"/>
                    <a:pt x="535" y="1204"/>
                    <a:pt x="521" y="1218"/>
                  </a:cubicBezTo>
                  <a:lnTo>
                    <a:pt x="735" y="1378"/>
                  </a:lnTo>
                  <a:cubicBezTo>
                    <a:pt x="762" y="1337"/>
                    <a:pt x="788" y="1311"/>
                    <a:pt x="815" y="1284"/>
                  </a:cubicBezTo>
                  <a:lnTo>
                    <a:pt x="601" y="1111"/>
                  </a:lnTo>
                  <a:close/>
                  <a:moveTo>
                    <a:pt x="5146" y="1123"/>
                  </a:moveTo>
                  <a:lnTo>
                    <a:pt x="4932" y="1284"/>
                  </a:lnTo>
                  <a:cubicBezTo>
                    <a:pt x="4959" y="1311"/>
                    <a:pt x="4985" y="1351"/>
                    <a:pt x="4999" y="1378"/>
                  </a:cubicBezTo>
                  <a:lnTo>
                    <a:pt x="5226" y="1230"/>
                  </a:lnTo>
                  <a:lnTo>
                    <a:pt x="5226" y="1218"/>
                  </a:lnTo>
                  <a:lnTo>
                    <a:pt x="5213" y="1218"/>
                  </a:lnTo>
                  <a:cubicBezTo>
                    <a:pt x="5186" y="1177"/>
                    <a:pt x="5173" y="1150"/>
                    <a:pt x="5146" y="1123"/>
                  </a:cubicBezTo>
                  <a:close/>
                  <a:moveTo>
                    <a:pt x="441" y="1337"/>
                  </a:moveTo>
                  <a:cubicBezTo>
                    <a:pt x="428" y="1351"/>
                    <a:pt x="414" y="1378"/>
                    <a:pt x="414" y="1391"/>
                  </a:cubicBezTo>
                  <a:lnTo>
                    <a:pt x="401" y="1405"/>
                  </a:lnTo>
                  <a:cubicBezTo>
                    <a:pt x="401" y="1417"/>
                    <a:pt x="387" y="1431"/>
                    <a:pt x="375" y="1444"/>
                  </a:cubicBezTo>
                  <a:lnTo>
                    <a:pt x="615" y="1578"/>
                  </a:lnTo>
                  <a:cubicBezTo>
                    <a:pt x="628" y="1551"/>
                    <a:pt x="655" y="1512"/>
                    <a:pt x="669" y="1471"/>
                  </a:cubicBezTo>
                  <a:lnTo>
                    <a:pt x="441" y="1337"/>
                  </a:lnTo>
                  <a:close/>
                  <a:moveTo>
                    <a:pt x="5306" y="1337"/>
                  </a:moveTo>
                  <a:lnTo>
                    <a:pt x="5066" y="1485"/>
                  </a:lnTo>
                  <a:cubicBezTo>
                    <a:pt x="5092" y="1512"/>
                    <a:pt x="5119" y="1551"/>
                    <a:pt x="5133" y="1592"/>
                  </a:cubicBezTo>
                  <a:lnTo>
                    <a:pt x="5374" y="1458"/>
                  </a:lnTo>
                  <a:cubicBezTo>
                    <a:pt x="5360" y="1431"/>
                    <a:pt x="5347" y="1417"/>
                    <a:pt x="5333" y="1391"/>
                  </a:cubicBezTo>
                  <a:lnTo>
                    <a:pt x="5333" y="1378"/>
                  </a:lnTo>
                  <a:lnTo>
                    <a:pt x="5320" y="1378"/>
                  </a:lnTo>
                  <a:lnTo>
                    <a:pt x="5320" y="1364"/>
                  </a:lnTo>
                  <a:cubicBezTo>
                    <a:pt x="5306" y="1351"/>
                    <a:pt x="5306" y="1351"/>
                    <a:pt x="5306" y="1337"/>
                  </a:cubicBezTo>
                  <a:close/>
                  <a:moveTo>
                    <a:pt x="321" y="1565"/>
                  </a:moveTo>
                  <a:cubicBezTo>
                    <a:pt x="307" y="1578"/>
                    <a:pt x="294" y="1592"/>
                    <a:pt x="294" y="1605"/>
                  </a:cubicBezTo>
                  <a:lnTo>
                    <a:pt x="294" y="1619"/>
                  </a:lnTo>
                  <a:cubicBezTo>
                    <a:pt x="280" y="1645"/>
                    <a:pt x="268" y="1672"/>
                    <a:pt x="254" y="1685"/>
                  </a:cubicBezTo>
                  <a:lnTo>
                    <a:pt x="508" y="1806"/>
                  </a:lnTo>
                  <a:lnTo>
                    <a:pt x="548" y="1685"/>
                  </a:lnTo>
                  <a:lnTo>
                    <a:pt x="321" y="1565"/>
                  </a:lnTo>
                  <a:close/>
                  <a:moveTo>
                    <a:pt x="5427" y="1578"/>
                  </a:moveTo>
                  <a:lnTo>
                    <a:pt x="5186" y="1699"/>
                  </a:lnTo>
                  <a:cubicBezTo>
                    <a:pt x="5213" y="1725"/>
                    <a:pt x="5226" y="1765"/>
                    <a:pt x="5240" y="1806"/>
                  </a:cubicBezTo>
                  <a:lnTo>
                    <a:pt x="5493" y="1699"/>
                  </a:lnTo>
                  <a:cubicBezTo>
                    <a:pt x="5481" y="1685"/>
                    <a:pt x="5481" y="1672"/>
                    <a:pt x="5467" y="1658"/>
                  </a:cubicBezTo>
                  <a:lnTo>
                    <a:pt x="5467" y="1645"/>
                  </a:lnTo>
                  <a:lnTo>
                    <a:pt x="5467" y="1631"/>
                  </a:lnTo>
                  <a:lnTo>
                    <a:pt x="5454" y="1631"/>
                  </a:lnTo>
                  <a:lnTo>
                    <a:pt x="5454" y="1619"/>
                  </a:lnTo>
                  <a:lnTo>
                    <a:pt x="5454" y="1605"/>
                  </a:lnTo>
                  <a:lnTo>
                    <a:pt x="5427" y="1578"/>
                  </a:lnTo>
                  <a:close/>
                  <a:moveTo>
                    <a:pt x="200" y="1818"/>
                  </a:moveTo>
                  <a:cubicBezTo>
                    <a:pt x="200" y="1818"/>
                    <a:pt x="200" y="1832"/>
                    <a:pt x="187" y="1845"/>
                  </a:cubicBezTo>
                  <a:cubicBezTo>
                    <a:pt x="174" y="1872"/>
                    <a:pt x="174" y="1913"/>
                    <a:pt x="161" y="1939"/>
                  </a:cubicBezTo>
                  <a:lnTo>
                    <a:pt x="414" y="2020"/>
                  </a:lnTo>
                  <a:cubicBezTo>
                    <a:pt x="428" y="1993"/>
                    <a:pt x="441" y="1952"/>
                    <a:pt x="455" y="1913"/>
                  </a:cubicBezTo>
                  <a:lnTo>
                    <a:pt x="200" y="1818"/>
                  </a:lnTo>
                  <a:close/>
                  <a:moveTo>
                    <a:pt x="5547" y="1818"/>
                  </a:moveTo>
                  <a:lnTo>
                    <a:pt x="5293" y="1913"/>
                  </a:lnTo>
                  <a:lnTo>
                    <a:pt x="5333" y="2032"/>
                  </a:lnTo>
                  <a:lnTo>
                    <a:pt x="5587" y="1939"/>
                  </a:lnTo>
                  <a:lnTo>
                    <a:pt x="5587" y="1925"/>
                  </a:lnTo>
                  <a:lnTo>
                    <a:pt x="5574" y="1925"/>
                  </a:lnTo>
                  <a:cubicBezTo>
                    <a:pt x="5574" y="1886"/>
                    <a:pt x="5561" y="1859"/>
                    <a:pt x="5547" y="1818"/>
                  </a:cubicBezTo>
                  <a:close/>
                  <a:moveTo>
                    <a:pt x="120" y="2073"/>
                  </a:moveTo>
                  <a:cubicBezTo>
                    <a:pt x="120" y="2073"/>
                    <a:pt x="107" y="2086"/>
                    <a:pt x="107" y="2100"/>
                  </a:cubicBezTo>
                  <a:cubicBezTo>
                    <a:pt x="93" y="2139"/>
                    <a:pt x="93" y="2166"/>
                    <a:pt x="81" y="2193"/>
                  </a:cubicBezTo>
                  <a:lnTo>
                    <a:pt x="348" y="2260"/>
                  </a:lnTo>
                  <a:cubicBezTo>
                    <a:pt x="361" y="2219"/>
                    <a:pt x="361" y="2180"/>
                    <a:pt x="375" y="2139"/>
                  </a:cubicBezTo>
                  <a:lnTo>
                    <a:pt x="120" y="2073"/>
                  </a:lnTo>
                  <a:close/>
                  <a:moveTo>
                    <a:pt x="5627" y="2073"/>
                  </a:moveTo>
                  <a:lnTo>
                    <a:pt x="5374" y="2153"/>
                  </a:lnTo>
                  <a:cubicBezTo>
                    <a:pt x="5386" y="2180"/>
                    <a:pt x="5386" y="2219"/>
                    <a:pt x="5400" y="2260"/>
                  </a:cubicBezTo>
                  <a:lnTo>
                    <a:pt x="5668" y="2207"/>
                  </a:lnTo>
                  <a:cubicBezTo>
                    <a:pt x="5668" y="2193"/>
                    <a:pt x="5654" y="2193"/>
                    <a:pt x="5654" y="2180"/>
                  </a:cubicBezTo>
                  <a:lnTo>
                    <a:pt x="5654" y="2166"/>
                  </a:lnTo>
                  <a:lnTo>
                    <a:pt x="5654" y="2153"/>
                  </a:lnTo>
                  <a:cubicBezTo>
                    <a:pt x="5641" y="2126"/>
                    <a:pt x="5641" y="2100"/>
                    <a:pt x="5627" y="2073"/>
                  </a:cubicBezTo>
                  <a:close/>
                  <a:moveTo>
                    <a:pt x="54" y="2326"/>
                  </a:moveTo>
                  <a:cubicBezTo>
                    <a:pt x="54" y="2340"/>
                    <a:pt x="54" y="2367"/>
                    <a:pt x="40" y="2380"/>
                  </a:cubicBezTo>
                  <a:lnTo>
                    <a:pt x="40" y="2394"/>
                  </a:lnTo>
                  <a:lnTo>
                    <a:pt x="40" y="2460"/>
                  </a:lnTo>
                  <a:lnTo>
                    <a:pt x="294" y="2501"/>
                  </a:lnTo>
                  <a:cubicBezTo>
                    <a:pt x="307" y="2460"/>
                    <a:pt x="307" y="2421"/>
                    <a:pt x="321" y="2380"/>
                  </a:cubicBezTo>
                  <a:lnTo>
                    <a:pt x="54" y="2326"/>
                  </a:lnTo>
                  <a:close/>
                  <a:moveTo>
                    <a:pt x="5694" y="2340"/>
                  </a:moveTo>
                  <a:lnTo>
                    <a:pt x="5427" y="2380"/>
                  </a:lnTo>
                  <a:cubicBezTo>
                    <a:pt x="5440" y="2421"/>
                    <a:pt x="5440" y="2460"/>
                    <a:pt x="5440" y="2501"/>
                  </a:cubicBezTo>
                  <a:lnTo>
                    <a:pt x="5707" y="2474"/>
                  </a:lnTo>
                  <a:lnTo>
                    <a:pt x="5707" y="2421"/>
                  </a:lnTo>
                  <a:lnTo>
                    <a:pt x="5707" y="2407"/>
                  </a:lnTo>
                  <a:lnTo>
                    <a:pt x="5707" y="2394"/>
                  </a:lnTo>
                  <a:lnTo>
                    <a:pt x="5694" y="2394"/>
                  </a:lnTo>
                  <a:lnTo>
                    <a:pt x="5694" y="2380"/>
                  </a:lnTo>
                  <a:lnTo>
                    <a:pt x="5694" y="2367"/>
                  </a:lnTo>
                  <a:lnTo>
                    <a:pt x="5694" y="2353"/>
                  </a:lnTo>
                  <a:lnTo>
                    <a:pt x="5694" y="2340"/>
                  </a:lnTo>
                  <a:close/>
                  <a:moveTo>
                    <a:pt x="13" y="2594"/>
                  </a:moveTo>
                  <a:lnTo>
                    <a:pt x="13" y="2727"/>
                  </a:lnTo>
                  <a:lnTo>
                    <a:pt x="280" y="2741"/>
                  </a:lnTo>
                  <a:lnTo>
                    <a:pt x="280" y="2620"/>
                  </a:lnTo>
                  <a:lnTo>
                    <a:pt x="13" y="2594"/>
                  </a:lnTo>
                  <a:close/>
                  <a:moveTo>
                    <a:pt x="5721" y="2608"/>
                  </a:moveTo>
                  <a:lnTo>
                    <a:pt x="5454" y="2620"/>
                  </a:lnTo>
                  <a:cubicBezTo>
                    <a:pt x="5467" y="2661"/>
                    <a:pt x="5467" y="2701"/>
                    <a:pt x="5467" y="2741"/>
                  </a:cubicBezTo>
                  <a:lnTo>
                    <a:pt x="5734" y="2741"/>
                  </a:lnTo>
                  <a:lnTo>
                    <a:pt x="5734" y="2727"/>
                  </a:lnTo>
                  <a:lnTo>
                    <a:pt x="5734" y="2715"/>
                  </a:lnTo>
                  <a:cubicBezTo>
                    <a:pt x="5734" y="2674"/>
                    <a:pt x="5734" y="2634"/>
                    <a:pt x="5721" y="2608"/>
                  </a:cubicBezTo>
                  <a:close/>
                  <a:moveTo>
                    <a:pt x="0" y="2861"/>
                  </a:moveTo>
                  <a:cubicBezTo>
                    <a:pt x="0" y="2902"/>
                    <a:pt x="0" y="2955"/>
                    <a:pt x="13" y="2995"/>
                  </a:cubicBezTo>
                  <a:lnTo>
                    <a:pt x="280" y="2982"/>
                  </a:lnTo>
                  <a:cubicBezTo>
                    <a:pt x="280" y="2941"/>
                    <a:pt x="268" y="2902"/>
                    <a:pt x="268" y="2861"/>
                  </a:cubicBezTo>
                  <a:close/>
                  <a:moveTo>
                    <a:pt x="5467" y="2875"/>
                  </a:moveTo>
                  <a:lnTo>
                    <a:pt x="5467" y="2995"/>
                  </a:lnTo>
                  <a:lnTo>
                    <a:pt x="5734" y="3009"/>
                  </a:lnTo>
                  <a:lnTo>
                    <a:pt x="5734" y="2995"/>
                  </a:lnTo>
                  <a:lnTo>
                    <a:pt x="5734" y="2875"/>
                  </a:lnTo>
                  <a:close/>
                  <a:moveTo>
                    <a:pt x="280" y="3102"/>
                  </a:moveTo>
                  <a:lnTo>
                    <a:pt x="13" y="3128"/>
                  </a:lnTo>
                  <a:cubicBezTo>
                    <a:pt x="27" y="3182"/>
                    <a:pt x="27" y="3223"/>
                    <a:pt x="27" y="3262"/>
                  </a:cubicBezTo>
                  <a:lnTo>
                    <a:pt x="294" y="3223"/>
                  </a:lnTo>
                  <a:cubicBezTo>
                    <a:pt x="294" y="3182"/>
                    <a:pt x="294" y="3142"/>
                    <a:pt x="280" y="3102"/>
                  </a:cubicBezTo>
                  <a:close/>
                  <a:moveTo>
                    <a:pt x="5454" y="3116"/>
                  </a:moveTo>
                  <a:lnTo>
                    <a:pt x="5454" y="3169"/>
                  </a:lnTo>
                  <a:cubicBezTo>
                    <a:pt x="5454" y="3196"/>
                    <a:pt x="5454" y="3209"/>
                    <a:pt x="5440" y="3235"/>
                  </a:cubicBezTo>
                  <a:lnTo>
                    <a:pt x="5707" y="3276"/>
                  </a:lnTo>
                  <a:lnTo>
                    <a:pt x="5707" y="3262"/>
                  </a:lnTo>
                  <a:cubicBezTo>
                    <a:pt x="5707" y="3249"/>
                    <a:pt x="5721" y="3223"/>
                    <a:pt x="5721" y="3209"/>
                  </a:cubicBezTo>
                  <a:lnTo>
                    <a:pt x="5721" y="3196"/>
                  </a:lnTo>
                  <a:lnTo>
                    <a:pt x="5721" y="3182"/>
                  </a:lnTo>
                  <a:lnTo>
                    <a:pt x="5721" y="3169"/>
                  </a:lnTo>
                  <a:lnTo>
                    <a:pt x="5721" y="3155"/>
                  </a:lnTo>
                  <a:lnTo>
                    <a:pt x="5721" y="3142"/>
                  </a:lnTo>
                  <a:lnTo>
                    <a:pt x="5454" y="3116"/>
                  </a:lnTo>
                  <a:close/>
                  <a:moveTo>
                    <a:pt x="321" y="3342"/>
                  </a:moveTo>
                  <a:lnTo>
                    <a:pt x="54" y="3396"/>
                  </a:lnTo>
                  <a:lnTo>
                    <a:pt x="54" y="3410"/>
                  </a:lnTo>
                  <a:cubicBezTo>
                    <a:pt x="67" y="3449"/>
                    <a:pt x="81" y="3490"/>
                    <a:pt x="81" y="3529"/>
                  </a:cubicBezTo>
                  <a:lnTo>
                    <a:pt x="348" y="3463"/>
                  </a:lnTo>
                  <a:cubicBezTo>
                    <a:pt x="334" y="3422"/>
                    <a:pt x="321" y="3383"/>
                    <a:pt x="321" y="3342"/>
                  </a:cubicBezTo>
                  <a:close/>
                  <a:moveTo>
                    <a:pt x="5427" y="3356"/>
                  </a:moveTo>
                  <a:cubicBezTo>
                    <a:pt x="5413" y="3396"/>
                    <a:pt x="5413" y="3436"/>
                    <a:pt x="5400" y="3476"/>
                  </a:cubicBezTo>
                  <a:lnTo>
                    <a:pt x="5654" y="3529"/>
                  </a:lnTo>
                  <a:cubicBezTo>
                    <a:pt x="5668" y="3503"/>
                    <a:pt x="5668" y="3476"/>
                    <a:pt x="5681" y="3449"/>
                  </a:cubicBezTo>
                  <a:cubicBezTo>
                    <a:pt x="5681" y="3436"/>
                    <a:pt x="5681" y="3422"/>
                    <a:pt x="5694" y="3410"/>
                  </a:cubicBezTo>
                  <a:lnTo>
                    <a:pt x="5427" y="3356"/>
                  </a:lnTo>
                  <a:close/>
                  <a:moveTo>
                    <a:pt x="375" y="3583"/>
                  </a:moveTo>
                  <a:lnTo>
                    <a:pt x="120" y="3663"/>
                  </a:lnTo>
                  <a:lnTo>
                    <a:pt x="120" y="3677"/>
                  </a:lnTo>
                  <a:cubicBezTo>
                    <a:pt x="134" y="3717"/>
                    <a:pt x="147" y="3743"/>
                    <a:pt x="161" y="3784"/>
                  </a:cubicBezTo>
                  <a:lnTo>
                    <a:pt x="414" y="3704"/>
                  </a:lnTo>
                  <a:lnTo>
                    <a:pt x="375" y="3583"/>
                  </a:lnTo>
                  <a:close/>
                  <a:moveTo>
                    <a:pt x="5374" y="3597"/>
                  </a:moveTo>
                  <a:cubicBezTo>
                    <a:pt x="5360" y="3623"/>
                    <a:pt x="5347" y="3663"/>
                    <a:pt x="5333" y="3704"/>
                  </a:cubicBezTo>
                  <a:lnTo>
                    <a:pt x="5587" y="3797"/>
                  </a:lnTo>
                  <a:lnTo>
                    <a:pt x="5587" y="3770"/>
                  </a:lnTo>
                  <a:cubicBezTo>
                    <a:pt x="5600" y="3730"/>
                    <a:pt x="5614" y="3704"/>
                    <a:pt x="5627" y="3663"/>
                  </a:cubicBezTo>
                  <a:lnTo>
                    <a:pt x="5374" y="3597"/>
                  </a:lnTo>
                  <a:close/>
                  <a:moveTo>
                    <a:pt x="455" y="3811"/>
                  </a:moveTo>
                  <a:lnTo>
                    <a:pt x="200" y="3918"/>
                  </a:lnTo>
                  <a:cubicBezTo>
                    <a:pt x="214" y="3944"/>
                    <a:pt x="227" y="3971"/>
                    <a:pt x="241" y="4011"/>
                  </a:cubicBezTo>
                  <a:cubicBezTo>
                    <a:pt x="254" y="4024"/>
                    <a:pt x="254" y="4024"/>
                    <a:pt x="254" y="4037"/>
                  </a:cubicBezTo>
                  <a:lnTo>
                    <a:pt x="494" y="3930"/>
                  </a:lnTo>
                  <a:lnTo>
                    <a:pt x="455" y="3811"/>
                  </a:lnTo>
                  <a:close/>
                  <a:moveTo>
                    <a:pt x="5293" y="3823"/>
                  </a:moveTo>
                  <a:cubicBezTo>
                    <a:pt x="5280" y="3864"/>
                    <a:pt x="5253" y="3891"/>
                    <a:pt x="5240" y="3930"/>
                  </a:cubicBezTo>
                  <a:lnTo>
                    <a:pt x="5481" y="4037"/>
                  </a:lnTo>
                  <a:cubicBezTo>
                    <a:pt x="5507" y="3998"/>
                    <a:pt x="5520" y="3957"/>
                    <a:pt x="5534" y="3918"/>
                  </a:cubicBezTo>
                  <a:lnTo>
                    <a:pt x="5293" y="3823"/>
                  </a:lnTo>
                  <a:close/>
                  <a:moveTo>
                    <a:pt x="548" y="4037"/>
                  </a:moveTo>
                  <a:lnTo>
                    <a:pt x="307" y="4158"/>
                  </a:lnTo>
                  <a:cubicBezTo>
                    <a:pt x="334" y="4185"/>
                    <a:pt x="348" y="4224"/>
                    <a:pt x="361" y="4251"/>
                  </a:cubicBezTo>
                  <a:cubicBezTo>
                    <a:pt x="375" y="4265"/>
                    <a:pt x="375" y="4265"/>
                    <a:pt x="375" y="4278"/>
                  </a:cubicBezTo>
                  <a:lnTo>
                    <a:pt x="615" y="4144"/>
                  </a:lnTo>
                  <a:cubicBezTo>
                    <a:pt x="588" y="4105"/>
                    <a:pt x="575" y="4078"/>
                    <a:pt x="548" y="4037"/>
                  </a:cubicBezTo>
                  <a:close/>
                  <a:moveTo>
                    <a:pt x="5186" y="4037"/>
                  </a:moveTo>
                  <a:cubicBezTo>
                    <a:pt x="5173" y="4078"/>
                    <a:pt x="5146" y="4118"/>
                    <a:pt x="5133" y="4144"/>
                  </a:cubicBezTo>
                  <a:lnTo>
                    <a:pt x="5360" y="4278"/>
                  </a:lnTo>
                  <a:cubicBezTo>
                    <a:pt x="5374" y="4265"/>
                    <a:pt x="5386" y="4238"/>
                    <a:pt x="5400" y="4224"/>
                  </a:cubicBezTo>
                  <a:lnTo>
                    <a:pt x="5400" y="4212"/>
                  </a:lnTo>
                  <a:cubicBezTo>
                    <a:pt x="5413" y="4198"/>
                    <a:pt x="5413" y="4185"/>
                    <a:pt x="5427" y="4158"/>
                  </a:cubicBezTo>
                  <a:lnTo>
                    <a:pt x="5186" y="4037"/>
                  </a:lnTo>
                  <a:close/>
                  <a:moveTo>
                    <a:pt x="669" y="4251"/>
                  </a:moveTo>
                  <a:lnTo>
                    <a:pt x="441" y="4385"/>
                  </a:lnTo>
                  <a:cubicBezTo>
                    <a:pt x="455" y="4399"/>
                    <a:pt x="455" y="4399"/>
                    <a:pt x="455" y="4412"/>
                  </a:cubicBezTo>
                  <a:lnTo>
                    <a:pt x="468" y="4412"/>
                  </a:lnTo>
                  <a:lnTo>
                    <a:pt x="468" y="4425"/>
                  </a:lnTo>
                  <a:lnTo>
                    <a:pt x="468" y="4438"/>
                  </a:lnTo>
                  <a:lnTo>
                    <a:pt x="481" y="4438"/>
                  </a:lnTo>
                  <a:lnTo>
                    <a:pt x="481" y="4452"/>
                  </a:lnTo>
                  <a:lnTo>
                    <a:pt x="494" y="4452"/>
                  </a:lnTo>
                  <a:lnTo>
                    <a:pt x="494" y="4465"/>
                  </a:lnTo>
                  <a:lnTo>
                    <a:pt x="494" y="4479"/>
                  </a:lnTo>
                  <a:lnTo>
                    <a:pt x="508" y="4479"/>
                  </a:lnTo>
                  <a:cubicBezTo>
                    <a:pt x="508" y="4492"/>
                    <a:pt x="521" y="4492"/>
                    <a:pt x="521" y="4506"/>
                  </a:cubicBezTo>
                  <a:lnTo>
                    <a:pt x="735" y="4345"/>
                  </a:lnTo>
                  <a:cubicBezTo>
                    <a:pt x="722" y="4319"/>
                    <a:pt x="695" y="4278"/>
                    <a:pt x="669" y="4251"/>
                  </a:cubicBezTo>
                  <a:close/>
                  <a:moveTo>
                    <a:pt x="5066" y="4251"/>
                  </a:moveTo>
                  <a:cubicBezTo>
                    <a:pt x="5053" y="4292"/>
                    <a:pt x="5026" y="4319"/>
                    <a:pt x="4999" y="4358"/>
                  </a:cubicBezTo>
                  <a:lnTo>
                    <a:pt x="5226" y="4506"/>
                  </a:lnTo>
                  <a:cubicBezTo>
                    <a:pt x="5240" y="4492"/>
                    <a:pt x="5253" y="4465"/>
                    <a:pt x="5267" y="4438"/>
                  </a:cubicBezTo>
                  <a:cubicBezTo>
                    <a:pt x="5280" y="4425"/>
                    <a:pt x="5280" y="4412"/>
                    <a:pt x="5293" y="4399"/>
                  </a:cubicBezTo>
                  <a:lnTo>
                    <a:pt x="5066" y="4251"/>
                  </a:lnTo>
                  <a:close/>
                  <a:moveTo>
                    <a:pt x="815" y="4452"/>
                  </a:moveTo>
                  <a:lnTo>
                    <a:pt x="601" y="4613"/>
                  </a:lnTo>
                  <a:lnTo>
                    <a:pt x="601" y="4625"/>
                  </a:lnTo>
                  <a:lnTo>
                    <a:pt x="615" y="4625"/>
                  </a:lnTo>
                  <a:lnTo>
                    <a:pt x="615" y="4639"/>
                  </a:lnTo>
                  <a:lnTo>
                    <a:pt x="628" y="4639"/>
                  </a:lnTo>
                  <a:cubicBezTo>
                    <a:pt x="642" y="4666"/>
                    <a:pt x="669" y="4693"/>
                    <a:pt x="681" y="4720"/>
                  </a:cubicBezTo>
                  <a:lnTo>
                    <a:pt x="895" y="4545"/>
                  </a:lnTo>
                  <a:cubicBezTo>
                    <a:pt x="869" y="4506"/>
                    <a:pt x="842" y="4479"/>
                    <a:pt x="815" y="4452"/>
                  </a:cubicBezTo>
                  <a:close/>
                  <a:moveTo>
                    <a:pt x="4932" y="4452"/>
                  </a:moveTo>
                  <a:cubicBezTo>
                    <a:pt x="4905" y="4479"/>
                    <a:pt x="4879" y="4519"/>
                    <a:pt x="4852" y="4545"/>
                  </a:cubicBezTo>
                  <a:lnTo>
                    <a:pt x="5053" y="4720"/>
                  </a:lnTo>
                  <a:cubicBezTo>
                    <a:pt x="5080" y="4693"/>
                    <a:pt x="5119" y="4652"/>
                    <a:pt x="5146" y="4613"/>
                  </a:cubicBezTo>
                  <a:lnTo>
                    <a:pt x="4932" y="4452"/>
                  </a:lnTo>
                  <a:close/>
                  <a:moveTo>
                    <a:pt x="976" y="4639"/>
                  </a:moveTo>
                  <a:lnTo>
                    <a:pt x="776" y="4813"/>
                  </a:lnTo>
                  <a:cubicBezTo>
                    <a:pt x="802" y="4853"/>
                    <a:pt x="829" y="4880"/>
                    <a:pt x="869" y="4920"/>
                  </a:cubicBezTo>
                  <a:lnTo>
                    <a:pt x="1056" y="4720"/>
                  </a:lnTo>
                  <a:lnTo>
                    <a:pt x="976" y="4639"/>
                  </a:lnTo>
                  <a:close/>
                  <a:moveTo>
                    <a:pt x="4772" y="4639"/>
                  </a:moveTo>
                  <a:cubicBezTo>
                    <a:pt x="4745" y="4666"/>
                    <a:pt x="4718" y="4693"/>
                    <a:pt x="4679" y="4720"/>
                  </a:cubicBezTo>
                  <a:lnTo>
                    <a:pt x="4879" y="4920"/>
                  </a:lnTo>
                  <a:lnTo>
                    <a:pt x="4879" y="4907"/>
                  </a:lnTo>
                  <a:lnTo>
                    <a:pt x="4892" y="4907"/>
                  </a:lnTo>
                  <a:lnTo>
                    <a:pt x="4892" y="4893"/>
                  </a:lnTo>
                  <a:lnTo>
                    <a:pt x="4905" y="4893"/>
                  </a:lnTo>
                  <a:lnTo>
                    <a:pt x="4905" y="4880"/>
                  </a:lnTo>
                  <a:lnTo>
                    <a:pt x="4919" y="4880"/>
                  </a:lnTo>
                  <a:lnTo>
                    <a:pt x="4919" y="4866"/>
                  </a:lnTo>
                  <a:lnTo>
                    <a:pt x="4932" y="4866"/>
                  </a:lnTo>
                  <a:lnTo>
                    <a:pt x="4973" y="4826"/>
                  </a:lnTo>
                  <a:lnTo>
                    <a:pt x="4772" y="4639"/>
                  </a:lnTo>
                  <a:close/>
                  <a:moveTo>
                    <a:pt x="1150" y="4800"/>
                  </a:moveTo>
                  <a:lnTo>
                    <a:pt x="963" y="5000"/>
                  </a:lnTo>
                  <a:lnTo>
                    <a:pt x="1016" y="5053"/>
                  </a:lnTo>
                  <a:lnTo>
                    <a:pt x="1029" y="5053"/>
                  </a:lnTo>
                  <a:lnTo>
                    <a:pt x="1029" y="5067"/>
                  </a:lnTo>
                  <a:lnTo>
                    <a:pt x="1043" y="5067"/>
                  </a:lnTo>
                  <a:lnTo>
                    <a:pt x="1043" y="5080"/>
                  </a:lnTo>
                  <a:lnTo>
                    <a:pt x="1056" y="5080"/>
                  </a:lnTo>
                  <a:lnTo>
                    <a:pt x="1070" y="5094"/>
                  </a:lnTo>
                  <a:lnTo>
                    <a:pt x="1243" y="4880"/>
                  </a:lnTo>
                  <a:cubicBezTo>
                    <a:pt x="1203" y="4853"/>
                    <a:pt x="1177" y="4826"/>
                    <a:pt x="1150" y="4800"/>
                  </a:cubicBezTo>
                  <a:close/>
                  <a:moveTo>
                    <a:pt x="4598" y="4813"/>
                  </a:moveTo>
                  <a:cubicBezTo>
                    <a:pt x="4572" y="4839"/>
                    <a:pt x="4531" y="4866"/>
                    <a:pt x="4504" y="4893"/>
                  </a:cubicBezTo>
                  <a:lnTo>
                    <a:pt x="4665" y="5094"/>
                  </a:lnTo>
                  <a:lnTo>
                    <a:pt x="4679" y="5094"/>
                  </a:lnTo>
                  <a:lnTo>
                    <a:pt x="4679" y="5080"/>
                  </a:lnTo>
                  <a:cubicBezTo>
                    <a:pt x="4705" y="5067"/>
                    <a:pt x="4718" y="5053"/>
                    <a:pt x="4732" y="5040"/>
                  </a:cubicBezTo>
                  <a:lnTo>
                    <a:pt x="4745" y="5040"/>
                  </a:lnTo>
                  <a:lnTo>
                    <a:pt x="4745" y="5026"/>
                  </a:lnTo>
                  <a:lnTo>
                    <a:pt x="4759" y="5026"/>
                  </a:lnTo>
                  <a:lnTo>
                    <a:pt x="4759" y="5014"/>
                  </a:lnTo>
                  <a:lnTo>
                    <a:pt x="4772" y="5014"/>
                  </a:lnTo>
                  <a:lnTo>
                    <a:pt x="4598" y="4813"/>
                  </a:lnTo>
                  <a:close/>
                  <a:moveTo>
                    <a:pt x="1337" y="4960"/>
                  </a:moveTo>
                  <a:lnTo>
                    <a:pt x="1177" y="5174"/>
                  </a:lnTo>
                  <a:cubicBezTo>
                    <a:pt x="1216" y="5201"/>
                    <a:pt x="1243" y="5227"/>
                    <a:pt x="1283" y="5254"/>
                  </a:cubicBezTo>
                  <a:lnTo>
                    <a:pt x="1430" y="5026"/>
                  </a:lnTo>
                  <a:cubicBezTo>
                    <a:pt x="1403" y="5000"/>
                    <a:pt x="1364" y="4987"/>
                    <a:pt x="1337" y="4960"/>
                  </a:cubicBezTo>
                  <a:close/>
                  <a:moveTo>
                    <a:pt x="4411" y="4960"/>
                  </a:moveTo>
                  <a:cubicBezTo>
                    <a:pt x="4371" y="4987"/>
                    <a:pt x="4344" y="5014"/>
                    <a:pt x="4304" y="5026"/>
                  </a:cubicBezTo>
                  <a:lnTo>
                    <a:pt x="4451" y="5254"/>
                  </a:lnTo>
                  <a:cubicBezTo>
                    <a:pt x="4478" y="5240"/>
                    <a:pt x="4491" y="5227"/>
                    <a:pt x="4504" y="5214"/>
                  </a:cubicBezTo>
                  <a:lnTo>
                    <a:pt x="4518" y="5214"/>
                  </a:lnTo>
                  <a:lnTo>
                    <a:pt x="4531" y="5201"/>
                  </a:lnTo>
                  <a:cubicBezTo>
                    <a:pt x="4545" y="5201"/>
                    <a:pt x="4558" y="5187"/>
                    <a:pt x="4572" y="5174"/>
                  </a:cubicBezTo>
                  <a:lnTo>
                    <a:pt x="4411" y="4960"/>
                  </a:lnTo>
                  <a:close/>
                  <a:moveTo>
                    <a:pt x="1537" y="5094"/>
                  </a:moveTo>
                  <a:lnTo>
                    <a:pt x="1403" y="5321"/>
                  </a:lnTo>
                  <a:cubicBezTo>
                    <a:pt x="1430" y="5347"/>
                    <a:pt x="1471" y="5374"/>
                    <a:pt x="1510" y="5388"/>
                  </a:cubicBezTo>
                  <a:lnTo>
                    <a:pt x="1644" y="5147"/>
                  </a:lnTo>
                  <a:cubicBezTo>
                    <a:pt x="1604" y="5133"/>
                    <a:pt x="1564" y="5107"/>
                    <a:pt x="1537" y="5094"/>
                  </a:cubicBezTo>
                  <a:close/>
                  <a:moveTo>
                    <a:pt x="4197" y="5094"/>
                  </a:moveTo>
                  <a:cubicBezTo>
                    <a:pt x="4171" y="5121"/>
                    <a:pt x="4130" y="5133"/>
                    <a:pt x="4103" y="5160"/>
                  </a:cubicBezTo>
                  <a:lnTo>
                    <a:pt x="4224" y="5388"/>
                  </a:lnTo>
                  <a:lnTo>
                    <a:pt x="4251" y="5388"/>
                  </a:lnTo>
                  <a:lnTo>
                    <a:pt x="4251" y="5374"/>
                  </a:lnTo>
                  <a:lnTo>
                    <a:pt x="4264" y="5374"/>
                  </a:lnTo>
                  <a:lnTo>
                    <a:pt x="4264" y="5361"/>
                  </a:lnTo>
                  <a:lnTo>
                    <a:pt x="4290" y="5361"/>
                  </a:lnTo>
                  <a:lnTo>
                    <a:pt x="4290" y="5347"/>
                  </a:lnTo>
                  <a:lnTo>
                    <a:pt x="4304" y="5347"/>
                  </a:lnTo>
                  <a:cubicBezTo>
                    <a:pt x="4317" y="5334"/>
                    <a:pt x="4331" y="5334"/>
                    <a:pt x="4344" y="5321"/>
                  </a:cubicBezTo>
                  <a:lnTo>
                    <a:pt x="4197" y="5094"/>
                  </a:lnTo>
                  <a:close/>
                  <a:moveTo>
                    <a:pt x="1751" y="5214"/>
                  </a:moveTo>
                  <a:lnTo>
                    <a:pt x="1631" y="5454"/>
                  </a:lnTo>
                  <a:lnTo>
                    <a:pt x="1644" y="5454"/>
                  </a:lnTo>
                  <a:cubicBezTo>
                    <a:pt x="1684" y="5468"/>
                    <a:pt x="1724" y="5495"/>
                    <a:pt x="1751" y="5508"/>
                  </a:cubicBezTo>
                  <a:lnTo>
                    <a:pt x="1858" y="5254"/>
                  </a:lnTo>
                  <a:cubicBezTo>
                    <a:pt x="1818" y="5240"/>
                    <a:pt x="1791" y="5227"/>
                    <a:pt x="1751" y="5214"/>
                  </a:cubicBezTo>
                  <a:close/>
                  <a:moveTo>
                    <a:pt x="3984" y="5214"/>
                  </a:moveTo>
                  <a:cubicBezTo>
                    <a:pt x="3957" y="5227"/>
                    <a:pt x="3916" y="5240"/>
                    <a:pt x="3877" y="5254"/>
                  </a:cubicBezTo>
                  <a:lnTo>
                    <a:pt x="3984" y="5508"/>
                  </a:lnTo>
                  <a:cubicBezTo>
                    <a:pt x="3984" y="5508"/>
                    <a:pt x="3996" y="5508"/>
                    <a:pt x="3996" y="5495"/>
                  </a:cubicBezTo>
                  <a:lnTo>
                    <a:pt x="4023" y="5495"/>
                  </a:lnTo>
                  <a:lnTo>
                    <a:pt x="4023" y="5481"/>
                  </a:lnTo>
                  <a:lnTo>
                    <a:pt x="4050" y="5481"/>
                  </a:lnTo>
                  <a:lnTo>
                    <a:pt x="4064" y="5468"/>
                  </a:lnTo>
                  <a:lnTo>
                    <a:pt x="4090" y="5468"/>
                  </a:lnTo>
                  <a:lnTo>
                    <a:pt x="4090" y="5454"/>
                  </a:lnTo>
                  <a:lnTo>
                    <a:pt x="4103" y="5454"/>
                  </a:lnTo>
                  <a:lnTo>
                    <a:pt x="3984" y="5214"/>
                  </a:lnTo>
                  <a:close/>
                  <a:moveTo>
                    <a:pt x="1979" y="5308"/>
                  </a:moveTo>
                  <a:lnTo>
                    <a:pt x="1884" y="5561"/>
                  </a:lnTo>
                  <a:lnTo>
                    <a:pt x="2005" y="5602"/>
                  </a:lnTo>
                  <a:lnTo>
                    <a:pt x="2085" y="5347"/>
                  </a:lnTo>
                  <a:cubicBezTo>
                    <a:pt x="2045" y="5334"/>
                    <a:pt x="2018" y="5321"/>
                    <a:pt x="1979" y="5308"/>
                  </a:cubicBezTo>
                  <a:close/>
                  <a:moveTo>
                    <a:pt x="3770" y="5308"/>
                  </a:moveTo>
                  <a:lnTo>
                    <a:pt x="3649" y="5347"/>
                  </a:lnTo>
                  <a:lnTo>
                    <a:pt x="3729" y="5602"/>
                  </a:lnTo>
                  <a:cubicBezTo>
                    <a:pt x="3770" y="5588"/>
                    <a:pt x="3796" y="5575"/>
                    <a:pt x="3836" y="5561"/>
                  </a:cubicBezTo>
                  <a:lnTo>
                    <a:pt x="3850" y="5561"/>
                  </a:lnTo>
                  <a:lnTo>
                    <a:pt x="3770" y="5308"/>
                  </a:lnTo>
                  <a:close/>
                  <a:moveTo>
                    <a:pt x="2205" y="5374"/>
                  </a:moveTo>
                  <a:lnTo>
                    <a:pt x="2139" y="5641"/>
                  </a:lnTo>
                  <a:lnTo>
                    <a:pt x="2152" y="5641"/>
                  </a:lnTo>
                  <a:cubicBezTo>
                    <a:pt x="2179" y="5641"/>
                    <a:pt x="2192" y="5655"/>
                    <a:pt x="2219" y="5655"/>
                  </a:cubicBezTo>
                  <a:lnTo>
                    <a:pt x="2232" y="5655"/>
                  </a:lnTo>
                  <a:cubicBezTo>
                    <a:pt x="2246" y="5655"/>
                    <a:pt x="2259" y="5668"/>
                    <a:pt x="2273" y="5668"/>
                  </a:cubicBezTo>
                  <a:lnTo>
                    <a:pt x="2326" y="5401"/>
                  </a:lnTo>
                  <a:cubicBezTo>
                    <a:pt x="2285" y="5401"/>
                    <a:pt x="2246" y="5388"/>
                    <a:pt x="2205" y="5374"/>
                  </a:cubicBezTo>
                  <a:close/>
                  <a:moveTo>
                    <a:pt x="3529" y="5374"/>
                  </a:moveTo>
                  <a:cubicBezTo>
                    <a:pt x="3488" y="5388"/>
                    <a:pt x="3449" y="5401"/>
                    <a:pt x="3408" y="5401"/>
                  </a:cubicBezTo>
                  <a:lnTo>
                    <a:pt x="3476" y="5668"/>
                  </a:lnTo>
                  <a:cubicBezTo>
                    <a:pt x="3488" y="5668"/>
                    <a:pt x="3502" y="5655"/>
                    <a:pt x="3515" y="5655"/>
                  </a:cubicBezTo>
                  <a:lnTo>
                    <a:pt x="3556" y="5655"/>
                  </a:lnTo>
                  <a:cubicBezTo>
                    <a:pt x="3556" y="5641"/>
                    <a:pt x="3569" y="5641"/>
                    <a:pt x="3569" y="5641"/>
                  </a:cubicBezTo>
                  <a:lnTo>
                    <a:pt x="3595" y="5641"/>
                  </a:lnTo>
                  <a:lnTo>
                    <a:pt x="3529" y="5374"/>
                  </a:lnTo>
                  <a:close/>
                  <a:moveTo>
                    <a:pt x="2446" y="5427"/>
                  </a:moveTo>
                  <a:lnTo>
                    <a:pt x="2406" y="5695"/>
                  </a:lnTo>
                  <a:lnTo>
                    <a:pt x="2419" y="5695"/>
                  </a:lnTo>
                  <a:cubicBezTo>
                    <a:pt x="2460" y="5695"/>
                    <a:pt x="2499" y="5709"/>
                    <a:pt x="2540" y="5709"/>
                  </a:cubicBezTo>
                  <a:lnTo>
                    <a:pt x="2567" y="5441"/>
                  </a:lnTo>
                  <a:cubicBezTo>
                    <a:pt x="2526" y="5441"/>
                    <a:pt x="2486" y="5427"/>
                    <a:pt x="2446" y="5427"/>
                  </a:cubicBezTo>
                  <a:close/>
                  <a:moveTo>
                    <a:pt x="3288" y="5427"/>
                  </a:moveTo>
                  <a:cubicBezTo>
                    <a:pt x="3248" y="5441"/>
                    <a:pt x="3208" y="5441"/>
                    <a:pt x="3168" y="5441"/>
                  </a:cubicBezTo>
                  <a:lnTo>
                    <a:pt x="3208" y="5709"/>
                  </a:lnTo>
                  <a:cubicBezTo>
                    <a:pt x="3235" y="5709"/>
                    <a:pt x="3275" y="5709"/>
                    <a:pt x="3315" y="5695"/>
                  </a:cubicBezTo>
                  <a:lnTo>
                    <a:pt x="3342" y="5695"/>
                  </a:lnTo>
                  <a:lnTo>
                    <a:pt x="3288" y="5427"/>
                  </a:lnTo>
                  <a:close/>
                  <a:moveTo>
                    <a:pt x="2686" y="5454"/>
                  </a:moveTo>
                  <a:lnTo>
                    <a:pt x="2674" y="5722"/>
                  </a:lnTo>
                  <a:lnTo>
                    <a:pt x="2754" y="5722"/>
                  </a:lnTo>
                  <a:lnTo>
                    <a:pt x="2754" y="5735"/>
                  </a:lnTo>
                  <a:lnTo>
                    <a:pt x="2807" y="5735"/>
                  </a:lnTo>
                  <a:lnTo>
                    <a:pt x="2807" y="5468"/>
                  </a:lnTo>
                  <a:cubicBezTo>
                    <a:pt x="2767" y="5454"/>
                    <a:pt x="2727" y="5454"/>
                    <a:pt x="2686" y="5454"/>
                  </a:cubicBezTo>
                  <a:close/>
                  <a:moveTo>
                    <a:pt x="3048" y="5454"/>
                  </a:moveTo>
                  <a:cubicBezTo>
                    <a:pt x="3007" y="5454"/>
                    <a:pt x="2968" y="5454"/>
                    <a:pt x="2927" y="5468"/>
                  </a:cubicBezTo>
                  <a:lnTo>
                    <a:pt x="2941" y="5735"/>
                  </a:lnTo>
                  <a:cubicBezTo>
                    <a:pt x="2980" y="5735"/>
                    <a:pt x="3021" y="5722"/>
                    <a:pt x="3075" y="5722"/>
                  </a:cubicBezTo>
                  <a:lnTo>
                    <a:pt x="3048" y="5454"/>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29;p62">
              <a:extLst>
                <a:ext uri="{FF2B5EF4-FFF2-40B4-BE49-F238E27FC236}">
                  <a16:creationId xmlns:a16="http://schemas.microsoft.com/office/drawing/2014/main" id="{BEADA548-E1B3-8942-B8F0-0E446AB543B0}"/>
                </a:ext>
              </a:extLst>
            </p:cNvPr>
            <p:cNvSpPr/>
            <p:nvPr/>
          </p:nvSpPr>
          <p:spPr>
            <a:xfrm>
              <a:off x="6521110" y="1522427"/>
              <a:ext cx="262903" cy="248598"/>
            </a:xfrm>
            <a:custGeom>
              <a:avLst/>
              <a:gdLst/>
              <a:ahLst/>
              <a:cxnLst/>
              <a:rect l="l" t="t" r="r" b="b"/>
              <a:pathLst>
                <a:path w="5495" h="5196" extrusionOk="0">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30;p62">
              <a:extLst>
                <a:ext uri="{FF2B5EF4-FFF2-40B4-BE49-F238E27FC236}">
                  <a16:creationId xmlns:a16="http://schemas.microsoft.com/office/drawing/2014/main" id="{3F36120C-BAFE-3647-9BA5-7205869673D8}"/>
                </a:ext>
              </a:extLst>
            </p:cNvPr>
            <p:cNvSpPr/>
            <p:nvPr/>
          </p:nvSpPr>
          <p:spPr>
            <a:xfrm>
              <a:off x="6521110" y="1522427"/>
              <a:ext cx="262903" cy="248598"/>
            </a:xfrm>
            <a:custGeom>
              <a:avLst/>
              <a:gdLst/>
              <a:ahLst/>
              <a:cxnLst/>
              <a:rect l="l" t="t" r="r" b="b"/>
              <a:pathLst>
                <a:path w="5495" h="5196" extrusionOk="0">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31;p62">
              <a:extLst>
                <a:ext uri="{FF2B5EF4-FFF2-40B4-BE49-F238E27FC236}">
                  <a16:creationId xmlns:a16="http://schemas.microsoft.com/office/drawing/2014/main" id="{46F9DA93-DF92-DE49-A51B-D21C2E6FA5D0}"/>
                </a:ext>
              </a:extLst>
            </p:cNvPr>
            <p:cNvSpPr/>
            <p:nvPr/>
          </p:nvSpPr>
          <p:spPr>
            <a:xfrm>
              <a:off x="6533884" y="1531326"/>
              <a:ext cx="241182" cy="200419"/>
            </a:xfrm>
            <a:custGeom>
              <a:avLst/>
              <a:gdLst/>
              <a:ahLst/>
              <a:cxnLst/>
              <a:rect l="l" t="t" r="r" b="b"/>
              <a:pathLst>
                <a:path w="5041" h="4189" extrusionOk="0">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32;p62">
              <a:extLst>
                <a:ext uri="{FF2B5EF4-FFF2-40B4-BE49-F238E27FC236}">
                  <a16:creationId xmlns:a16="http://schemas.microsoft.com/office/drawing/2014/main" id="{641C177E-C4FD-144A-95F1-61B4727BDED4}"/>
                </a:ext>
              </a:extLst>
            </p:cNvPr>
            <p:cNvSpPr/>
            <p:nvPr/>
          </p:nvSpPr>
          <p:spPr>
            <a:xfrm>
              <a:off x="6533884" y="1531326"/>
              <a:ext cx="241182" cy="200419"/>
            </a:xfrm>
            <a:custGeom>
              <a:avLst/>
              <a:gdLst/>
              <a:ahLst/>
              <a:cxnLst/>
              <a:rect l="l" t="t" r="r" b="b"/>
              <a:pathLst>
                <a:path w="5041" h="4189" extrusionOk="0">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33;p62">
              <a:extLst>
                <a:ext uri="{FF2B5EF4-FFF2-40B4-BE49-F238E27FC236}">
                  <a16:creationId xmlns:a16="http://schemas.microsoft.com/office/drawing/2014/main" id="{9F244D0D-0F97-2E40-92E5-7CF45A9ED76F}"/>
                </a:ext>
              </a:extLst>
            </p:cNvPr>
            <p:cNvSpPr/>
            <p:nvPr/>
          </p:nvSpPr>
          <p:spPr>
            <a:xfrm>
              <a:off x="6585029" y="1567305"/>
              <a:ext cx="129227" cy="159943"/>
            </a:xfrm>
            <a:custGeom>
              <a:avLst/>
              <a:gdLst/>
              <a:ahLst/>
              <a:cxnLst/>
              <a:rect l="l" t="t" r="r" b="b"/>
              <a:pathLst>
                <a:path w="2701" h="3343" extrusionOk="0">
                  <a:moveTo>
                    <a:pt x="2447" y="1"/>
                  </a:moveTo>
                  <a:lnTo>
                    <a:pt x="2273" y="241"/>
                  </a:lnTo>
                  <a:cubicBezTo>
                    <a:pt x="2113" y="148"/>
                    <a:pt x="1966" y="108"/>
                    <a:pt x="1819" y="108"/>
                  </a:cubicBezTo>
                  <a:cubicBezTo>
                    <a:pt x="1765" y="108"/>
                    <a:pt x="1726" y="108"/>
                    <a:pt x="1685" y="121"/>
                  </a:cubicBezTo>
                  <a:cubicBezTo>
                    <a:pt x="1498" y="148"/>
                    <a:pt x="1325" y="268"/>
                    <a:pt x="1191" y="469"/>
                  </a:cubicBezTo>
                  <a:cubicBezTo>
                    <a:pt x="1097" y="615"/>
                    <a:pt x="1043" y="749"/>
                    <a:pt x="1030" y="883"/>
                  </a:cubicBezTo>
                  <a:cubicBezTo>
                    <a:pt x="1004" y="1016"/>
                    <a:pt x="1017" y="1150"/>
                    <a:pt x="1057" y="1311"/>
                  </a:cubicBezTo>
                  <a:lnTo>
                    <a:pt x="1204" y="1859"/>
                  </a:lnTo>
                  <a:cubicBezTo>
                    <a:pt x="1218" y="1925"/>
                    <a:pt x="1230" y="1993"/>
                    <a:pt x="1244" y="2046"/>
                  </a:cubicBezTo>
                  <a:cubicBezTo>
                    <a:pt x="1257" y="2100"/>
                    <a:pt x="1257" y="2153"/>
                    <a:pt x="1257" y="2207"/>
                  </a:cubicBezTo>
                  <a:cubicBezTo>
                    <a:pt x="1257" y="2273"/>
                    <a:pt x="1244" y="2326"/>
                    <a:pt x="1230" y="2380"/>
                  </a:cubicBezTo>
                  <a:cubicBezTo>
                    <a:pt x="1218" y="2433"/>
                    <a:pt x="1177" y="2487"/>
                    <a:pt x="1150" y="2540"/>
                  </a:cubicBezTo>
                  <a:cubicBezTo>
                    <a:pt x="1097" y="2620"/>
                    <a:pt x="1030" y="2674"/>
                    <a:pt x="963" y="2688"/>
                  </a:cubicBezTo>
                  <a:cubicBezTo>
                    <a:pt x="950" y="2701"/>
                    <a:pt x="936" y="2701"/>
                    <a:pt x="910" y="2701"/>
                  </a:cubicBezTo>
                  <a:cubicBezTo>
                    <a:pt x="856" y="2701"/>
                    <a:pt x="817" y="2688"/>
                    <a:pt x="763" y="2647"/>
                  </a:cubicBezTo>
                  <a:cubicBezTo>
                    <a:pt x="562" y="2514"/>
                    <a:pt x="589" y="2273"/>
                    <a:pt x="817" y="1913"/>
                  </a:cubicBezTo>
                  <a:lnTo>
                    <a:pt x="335" y="1712"/>
                  </a:lnTo>
                  <a:lnTo>
                    <a:pt x="335" y="1712"/>
                  </a:lnTo>
                  <a:cubicBezTo>
                    <a:pt x="1" y="2260"/>
                    <a:pt x="54" y="2674"/>
                    <a:pt x="469" y="2995"/>
                  </a:cubicBezTo>
                  <a:lnTo>
                    <a:pt x="295" y="3249"/>
                  </a:lnTo>
                  <a:lnTo>
                    <a:pt x="428" y="3342"/>
                  </a:lnTo>
                  <a:lnTo>
                    <a:pt x="616" y="3089"/>
                  </a:lnTo>
                  <a:cubicBezTo>
                    <a:pt x="736" y="3155"/>
                    <a:pt x="870" y="3182"/>
                    <a:pt x="990" y="3182"/>
                  </a:cubicBezTo>
                  <a:cubicBezTo>
                    <a:pt x="1057" y="3182"/>
                    <a:pt x="1111" y="3182"/>
                    <a:pt x="1177" y="3169"/>
                  </a:cubicBezTo>
                  <a:cubicBezTo>
                    <a:pt x="1351" y="3116"/>
                    <a:pt x="1512" y="3009"/>
                    <a:pt x="1631" y="2834"/>
                  </a:cubicBezTo>
                  <a:cubicBezTo>
                    <a:pt x="1685" y="2741"/>
                    <a:pt x="1726" y="2661"/>
                    <a:pt x="1765" y="2567"/>
                  </a:cubicBezTo>
                  <a:cubicBezTo>
                    <a:pt x="1792" y="2474"/>
                    <a:pt x="1819" y="2394"/>
                    <a:pt x="1819" y="2300"/>
                  </a:cubicBezTo>
                  <a:cubicBezTo>
                    <a:pt x="1819" y="2207"/>
                    <a:pt x="1819" y="2126"/>
                    <a:pt x="1806" y="2046"/>
                  </a:cubicBezTo>
                  <a:cubicBezTo>
                    <a:pt x="1792" y="1966"/>
                    <a:pt x="1779" y="1886"/>
                    <a:pt x="1765" y="1792"/>
                  </a:cubicBezTo>
                  <a:lnTo>
                    <a:pt x="1619" y="1257"/>
                  </a:lnTo>
                  <a:cubicBezTo>
                    <a:pt x="1592" y="1150"/>
                    <a:pt x="1578" y="1043"/>
                    <a:pt x="1592" y="977"/>
                  </a:cubicBezTo>
                  <a:cubicBezTo>
                    <a:pt x="1592" y="897"/>
                    <a:pt x="1619" y="817"/>
                    <a:pt x="1685" y="722"/>
                  </a:cubicBezTo>
                  <a:cubicBezTo>
                    <a:pt x="1726" y="656"/>
                    <a:pt x="1792" y="615"/>
                    <a:pt x="1859" y="589"/>
                  </a:cubicBezTo>
                  <a:lnTo>
                    <a:pt x="1913" y="589"/>
                  </a:lnTo>
                  <a:cubicBezTo>
                    <a:pt x="1966" y="589"/>
                    <a:pt x="2020" y="603"/>
                    <a:pt x="2073" y="629"/>
                  </a:cubicBezTo>
                  <a:cubicBezTo>
                    <a:pt x="2113" y="656"/>
                    <a:pt x="2139" y="696"/>
                    <a:pt x="2166" y="722"/>
                  </a:cubicBezTo>
                  <a:cubicBezTo>
                    <a:pt x="2193" y="763"/>
                    <a:pt x="2193" y="803"/>
                    <a:pt x="2193" y="843"/>
                  </a:cubicBezTo>
                  <a:cubicBezTo>
                    <a:pt x="2193" y="870"/>
                    <a:pt x="2193" y="923"/>
                    <a:pt x="2180" y="963"/>
                  </a:cubicBezTo>
                  <a:cubicBezTo>
                    <a:pt x="2166" y="1016"/>
                    <a:pt x="2139" y="1057"/>
                    <a:pt x="2113" y="1111"/>
                  </a:cubicBezTo>
                  <a:cubicBezTo>
                    <a:pt x="2100" y="1150"/>
                    <a:pt x="2073" y="1191"/>
                    <a:pt x="2032" y="1244"/>
                  </a:cubicBezTo>
                  <a:lnTo>
                    <a:pt x="2501" y="1458"/>
                  </a:lnTo>
                  <a:cubicBezTo>
                    <a:pt x="2567" y="1351"/>
                    <a:pt x="2608" y="1244"/>
                    <a:pt x="2647" y="1164"/>
                  </a:cubicBezTo>
                  <a:cubicBezTo>
                    <a:pt x="2674" y="1070"/>
                    <a:pt x="2688" y="977"/>
                    <a:pt x="2701" y="883"/>
                  </a:cubicBezTo>
                  <a:cubicBezTo>
                    <a:pt x="2701" y="776"/>
                    <a:pt x="2674" y="683"/>
                    <a:pt x="2634" y="589"/>
                  </a:cubicBezTo>
                  <a:cubicBezTo>
                    <a:pt x="2581" y="509"/>
                    <a:pt x="2514" y="416"/>
                    <a:pt x="2407" y="335"/>
                  </a:cubicBezTo>
                  <a:lnTo>
                    <a:pt x="2581" y="95"/>
                  </a:lnTo>
                  <a:lnTo>
                    <a:pt x="2447" y="1"/>
                  </a:lnTo>
                  <a:close/>
                </a:path>
              </a:pathLst>
            </a:custGeom>
            <a:solidFill>
              <a:srgbClr val="F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40;p62">
              <a:extLst>
                <a:ext uri="{FF2B5EF4-FFF2-40B4-BE49-F238E27FC236}">
                  <a16:creationId xmlns:a16="http://schemas.microsoft.com/office/drawing/2014/main" id="{2E28A17E-BECE-D141-BCCE-3773F5B19B7B}"/>
                </a:ext>
              </a:extLst>
            </p:cNvPr>
            <p:cNvSpPr/>
            <p:nvPr/>
          </p:nvSpPr>
          <p:spPr>
            <a:xfrm>
              <a:off x="7669654" y="4203705"/>
              <a:ext cx="370313" cy="345721"/>
            </a:xfrm>
            <a:custGeom>
              <a:avLst/>
              <a:gdLst/>
              <a:ahLst/>
              <a:cxnLst/>
              <a:rect l="l" t="t" r="r" b="b"/>
              <a:pathLst>
                <a:path w="7740" h="7226" extrusionOk="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41;p62">
              <a:extLst>
                <a:ext uri="{FF2B5EF4-FFF2-40B4-BE49-F238E27FC236}">
                  <a16:creationId xmlns:a16="http://schemas.microsoft.com/office/drawing/2014/main" id="{AAFB597E-192F-A74F-B2FC-8DF9CD0C435A}"/>
                </a:ext>
              </a:extLst>
            </p:cNvPr>
            <p:cNvSpPr/>
            <p:nvPr/>
          </p:nvSpPr>
          <p:spPr>
            <a:xfrm>
              <a:off x="7669654" y="4203705"/>
              <a:ext cx="370313" cy="345721"/>
            </a:xfrm>
            <a:custGeom>
              <a:avLst/>
              <a:gdLst/>
              <a:ahLst/>
              <a:cxnLst/>
              <a:rect l="l" t="t" r="r" b="b"/>
              <a:pathLst>
                <a:path w="7740" h="7226" extrusionOk="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49;p62">
              <a:extLst>
                <a:ext uri="{FF2B5EF4-FFF2-40B4-BE49-F238E27FC236}">
                  <a16:creationId xmlns:a16="http://schemas.microsoft.com/office/drawing/2014/main" id="{7AAB5324-4578-2C46-BC12-7FE633FF7CF6}"/>
                </a:ext>
              </a:extLst>
            </p:cNvPr>
            <p:cNvSpPr/>
            <p:nvPr/>
          </p:nvSpPr>
          <p:spPr>
            <a:xfrm>
              <a:off x="6040181" y="1652994"/>
              <a:ext cx="149082" cy="149082"/>
            </a:xfrm>
            <a:custGeom>
              <a:avLst/>
              <a:gdLst/>
              <a:ahLst/>
              <a:cxnLst/>
              <a:rect l="l" t="t" r="r" b="b"/>
              <a:pathLst>
                <a:path w="3116" h="3116" extrusionOk="0">
                  <a:moveTo>
                    <a:pt x="1565" y="1"/>
                  </a:moveTo>
                  <a:cubicBezTo>
                    <a:pt x="696" y="1"/>
                    <a:pt x="0" y="696"/>
                    <a:pt x="0" y="1551"/>
                  </a:cubicBezTo>
                  <a:cubicBezTo>
                    <a:pt x="0" y="2421"/>
                    <a:pt x="696" y="3116"/>
                    <a:pt x="1565" y="3116"/>
                  </a:cubicBezTo>
                  <a:cubicBezTo>
                    <a:pt x="2420" y="3116"/>
                    <a:pt x="3115" y="2421"/>
                    <a:pt x="3115" y="1551"/>
                  </a:cubicBezTo>
                  <a:cubicBezTo>
                    <a:pt x="3115" y="696"/>
                    <a:pt x="2420" y="1"/>
                    <a:pt x="156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50;p62">
              <a:extLst>
                <a:ext uri="{FF2B5EF4-FFF2-40B4-BE49-F238E27FC236}">
                  <a16:creationId xmlns:a16="http://schemas.microsoft.com/office/drawing/2014/main" id="{B3B5D9A1-CCA8-1349-8C27-D20D7A0FD457}"/>
                </a:ext>
              </a:extLst>
            </p:cNvPr>
            <p:cNvSpPr/>
            <p:nvPr/>
          </p:nvSpPr>
          <p:spPr>
            <a:xfrm>
              <a:off x="6528143" y="4446370"/>
              <a:ext cx="149704" cy="149082"/>
            </a:xfrm>
            <a:custGeom>
              <a:avLst/>
              <a:gdLst/>
              <a:ahLst/>
              <a:cxnLst/>
              <a:rect l="l" t="t" r="r" b="b"/>
              <a:pathLst>
                <a:path w="3129" h="3116" extrusionOk="0">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51;p62">
              <a:extLst>
                <a:ext uri="{FF2B5EF4-FFF2-40B4-BE49-F238E27FC236}">
                  <a16:creationId xmlns:a16="http://schemas.microsoft.com/office/drawing/2014/main" id="{EACF9945-8AE4-504F-A18D-2E34305F6F83}"/>
                </a:ext>
              </a:extLst>
            </p:cNvPr>
            <p:cNvSpPr/>
            <p:nvPr/>
          </p:nvSpPr>
          <p:spPr>
            <a:xfrm>
              <a:off x="7708025" y="2432613"/>
              <a:ext cx="257784" cy="257736"/>
            </a:xfrm>
            <a:custGeom>
              <a:avLst/>
              <a:gdLst/>
              <a:ahLst/>
              <a:cxnLst/>
              <a:rect l="l" t="t" r="r" b="b"/>
              <a:pathLst>
                <a:path w="5388" h="5387" extrusionOk="0">
                  <a:moveTo>
                    <a:pt x="2700" y="0"/>
                  </a:moveTo>
                  <a:cubicBezTo>
                    <a:pt x="1203" y="0"/>
                    <a:pt x="0" y="1203"/>
                    <a:pt x="0" y="2686"/>
                  </a:cubicBezTo>
                  <a:cubicBezTo>
                    <a:pt x="0" y="4183"/>
                    <a:pt x="1203" y="5386"/>
                    <a:pt x="2700" y="5386"/>
                  </a:cubicBezTo>
                  <a:cubicBezTo>
                    <a:pt x="4184" y="5386"/>
                    <a:pt x="5387" y="4183"/>
                    <a:pt x="5387" y="2686"/>
                  </a:cubicBezTo>
                  <a:cubicBezTo>
                    <a:pt x="5387" y="1203"/>
                    <a:pt x="4184" y="0"/>
                    <a:pt x="270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52;p62">
              <a:extLst>
                <a:ext uri="{FF2B5EF4-FFF2-40B4-BE49-F238E27FC236}">
                  <a16:creationId xmlns:a16="http://schemas.microsoft.com/office/drawing/2014/main" id="{5DE11E73-81FF-8243-AED9-6D48043C2FF3}"/>
                </a:ext>
              </a:extLst>
            </p:cNvPr>
            <p:cNvSpPr/>
            <p:nvPr/>
          </p:nvSpPr>
          <p:spPr>
            <a:xfrm>
              <a:off x="5748571" y="2852732"/>
              <a:ext cx="257784" cy="257784"/>
            </a:xfrm>
            <a:custGeom>
              <a:avLst/>
              <a:gdLst/>
              <a:ahLst/>
              <a:cxnLst/>
              <a:rect l="l" t="t" r="r" b="b"/>
              <a:pathLst>
                <a:path w="5388" h="5388" extrusionOk="0">
                  <a:moveTo>
                    <a:pt x="2688" y="0"/>
                  </a:moveTo>
                  <a:cubicBezTo>
                    <a:pt x="1203" y="0"/>
                    <a:pt x="0" y="1203"/>
                    <a:pt x="0" y="2700"/>
                  </a:cubicBezTo>
                  <a:cubicBezTo>
                    <a:pt x="0" y="4184"/>
                    <a:pt x="1203" y="5387"/>
                    <a:pt x="2688" y="5387"/>
                  </a:cubicBezTo>
                  <a:cubicBezTo>
                    <a:pt x="4185" y="5387"/>
                    <a:pt x="5388" y="4184"/>
                    <a:pt x="5388" y="2700"/>
                  </a:cubicBezTo>
                  <a:cubicBezTo>
                    <a:pt x="5388" y="1203"/>
                    <a:pt x="4185" y="0"/>
                    <a:pt x="2688"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2454;p62">
              <a:extLst>
                <a:ext uri="{FF2B5EF4-FFF2-40B4-BE49-F238E27FC236}">
                  <a16:creationId xmlns:a16="http://schemas.microsoft.com/office/drawing/2014/main" id="{4BB912C0-FD69-B34E-94B4-C143473170EA}"/>
                </a:ext>
              </a:extLst>
            </p:cNvPr>
            <p:cNvGrpSpPr/>
            <p:nvPr/>
          </p:nvGrpSpPr>
          <p:grpSpPr>
            <a:xfrm>
              <a:off x="6297760" y="1840815"/>
              <a:ext cx="1539308" cy="2678457"/>
              <a:chOff x="6558189" y="2293913"/>
              <a:chExt cx="1278920" cy="2225371"/>
            </a:xfrm>
          </p:grpSpPr>
          <p:sp>
            <p:nvSpPr>
              <p:cNvPr id="117" name="Google Shape;2455;p62">
                <a:extLst>
                  <a:ext uri="{FF2B5EF4-FFF2-40B4-BE49-F238E27FC236}">
                    <a16:creationId xmlns:a16="http://schemas.microsoft.com/office/drawing/2014/main" id="{9EE8F1C2-CE98-0A4D-8CE5-1EC244F3545E}"/>
                  </a:ext>
                </a:extLst>
              </p:cNvPr>
              <p:cNvSpPr/>
              <p:nvPr/>
            </p:nvSpPr>
            <p:spPr>
              <a:xfrm>
                <a:off x="7362065" y="2865506"/>
                <a:ext cx="3875" cy="2009"/>
              </a:xfrm>
              <a:custGeom>
                <a:avLst/>
                <a:gdLst/>
                <a:ahLst/>
                <a:cxnLst/>
                <a:rect l="l" t="t" r="r" b="b"/>
                <a:pathLst>
                  <a:path w="81" h="42" extrusionOk="0">
                    <a:moveTo>
                      <a:pt x="1" y="1"/>
                    </a:moveTo>
                    <a:lnTo>
                      <a:pt x="1" y="14"/>
                    </a:lnTo>
                    <a:cubicBezTo>
                      <a:pt x="19" y="14"/>
                      <a:pt x="34" y="17"/>
                      <a:pt x="47" y="22"/>
                    </a:cubicBezTo>
                    <a:lnTo>
                      <a:pt x="47" y="22"/>
                    </a:lnTo>
                    <a:cubicBezTo>
                      <a:pt x="21" y="8"/>
                      <a:pt x="1" y="1"/>
                      <a:pt x="1" y="1"/>
                    </a:cubicBezTo>
                    <a:close/>
                    <a:moveTo>
                      <a:pt x="47" y="22"/>
                    </a:moveTo>
                    <a:cubicBezTo>
                      <a:pt x="58" y="27"/>
                      <a:pt x="69" y="34"/>
                      <a:pt x="81" y="41"/>
                    </a:cubicBezTo>
                    <a:cubicBezTo>
                      <a:pt x="73" y="34"/>
                      <a:pt x="62" y="27"/>
                      <a:pt x="47" y="22"/>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56;p62">
                <a:extLst>
                  <a:ext uri="{FF2B5EF4-FFF2-40B4-BE49-F238E27FC236}">
                    <a16:creationId xmlns:a16="http://schemas.microsoft.com/office/drawing/2014/main" id="{46A4F44E-2E83-7343-86EF-0DF8589ACB28}"/>
                  </a:ext>
                </a:extLst>
              </p:cNvPr>
              <p:cNvSpPr/>
              <p:nvPr/>
            </p:nvSpPr>
            <p:spPr>
              <a:xfrm>
                <a:off x="7702906" y="3915588"/>
                <a:ext cx="134203" cy="202859"/>
              </a:xfrm>
              <a:custGeom>
                <a:avLst/>
                <a:gdLst/>
                <a:ahLst/>
                <a:cxnLst/>
                <a:rect l="l" t="t" r="r" b="b"/>
                <a:pathLst>
                  <a:path w="2805" h="4240" extrusionOk="0">
                    <a:moveTo>
                      <a:pt x="41" y="0"/>
                    </a:moveTo>
                    <a:lnTo>
                      <a:pt x="0" y="1711"/>
                    </a:lnTo>
                    <a:cubicBezTo>
                      <a:pt x="0" y="1711"/>
                      <a:pt x="1939" y="4158"/>
                      <a:pt x="2393" y="4238"/>
                    </a:cubicBezTo>
                    <a:cubicBezTo>
                      <a:pt x="2398" y="4239"/>
                      <a:pt x="2403" y="4240"/>
                      <a:pt x="2407" y="4240"/>
                    </a:cubicBezTo>
                    <a:cubicBezTo>
                      <a:pt x="2805" y="4240"/>
                      <a:pt x="1471" y="94"/>
                      <a:pt x="1471" y="94"/>
                    </a:cubicBezTo>
                    <a:lnTo>
                      <a:pt x="4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57;p62">
                <a:extLst>
                  <a:ext uri="{FF2B5EF4-FFF2-40B4-BE49-F238E27FC236}">
                    <a16:creationId xmlns:a16="http://schemas.microsoft.com/office/drawing/2014/main" id="{24B996C8-DAC5-B545-83AF-218F34DE02B9}"/>
                  </a:ext>
                </a:extLst>
              </p:cNvPr>
              <p:cNvSpPr/>
              <p:nvPr/>
            </p:nvSpPr>
            <p:spPr>
              <a:xfrm>
                <a:off x="6957878" y="4343457"/>
                <a:ext cx="159943" cy="175827"/>
              </a:xfrm>
              <a:custGeom>
                <a:avLst/>
                <a:gdLst/>
                <a:ahLst/>
                <a:cxnLst/>
                <a:rect l="l" t="t" r="r" b="b"/>
                <a:pathLst>
                  <a:path w="3343" h="3675" extrusionOk="0">
                    <a:moveTo>
                      <a:pt x="2928" y="0"/>
                    </a:moveTo>
                    <a:lnTo>
                      <a:pt x="1418" y="307"/>
                    </a:lnTo>
                    <a:cubicBezTo>
                      <a:pt x="1418" y="307"/>
                      <a:pt x="1" y="3354"/>
                      <a:pt x="1" y="3649"/>
                    </a:cubicBezTo>
                    <a:cubicBezTo>
                      <a:pt x="1" y="3666"/>
                      <a:pt x="12" y="3674"/>
                      <a:pt x="32" y="3674"/>
                    </a:cubicBezTo>
                    <a:cubicBezTo>
                      <a:pt x="370" y="3674"/>
                      <a:pt x="3343" y="1403"/>
                      <a:pt x="3343" y="1403"/>
                    </a:cubicBezTo>
                    <a:lnTo>
                      <a:pt x="292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58;p62">
                <a:extLst>
                  <a:ext uri="{FF2B5EF4-FFF2-40B4-BE49-F238E27FC236}">
                    <a16:creationId xmlns:a16="http://schemas.microsoft.com/office/drawing/2014/main" id="{E66C4A52-F829-794A-AE8D-E0BDDA65BA5B}"/>
                  </a:ext>
                </a:extLst>
              </p:cNvPr>
              <p:cNvSpPr/>
              <p:nvPr/>
            </p:nvSpPr>
            <p:spPr>
              <a:xfrm>
                <a:off x="6813963" y="3238355"/>
                <a:ext cx="897938" cy="1127493"/>
              </a:xfrm>
              <a:custGeom>
                <a:avLst/>
                <a:gdLst/>
                <a:ahLst/>
                <a:cxnLst/>
                <a:rect l="l" t="t" r="r" b="b"/>
                <a:pathLst>
                  <a:path w="18768" h="23566" extrusionOk="0">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145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59;p62">
                <a:extLst>
                  <a:ext uri="{FF2B5EF4-FFF2-40B4-BE49-F238E27FC236}">
                    <a16:creationId xmlns:a16="http://schemas.microsoft.com/office/drawing/2014/main" id="{D9FD53A7-98E0-B44D-A2BA-6A92C43F195C}"/>
                  </a:ext>
                </a:extLst>
              </p:cNvPr>
              <p:cNvSpPr/>
              <p:nvPr/>
            </p:nvSpPr>
            <p:spPr>
              <a:xfrm>
                <a:off x="6813963" y="3238355"/>
                <a:ext cx="897938" cy="1127493"/>
              </a:xfrm>
              <a:custGeom>
                <a:avLst/>
                <a:gdLst/>
                <a:ahLst/>
                <a:cxnLst/>
                <a:rect l="l" t="t" r="r" b="b"/>
                <a:pathLst>
                  <a:path w="18768" h="23566" extrusionOk="0">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60;p62">
                <a:extLst>
                  <a:ext uri="{FF2B5EF4-FFF2-40B4-BE49-F238E27FC236}">
                    <a16:creationId xmlns:a16="http://schemas.microsoft.com/office/drawing/2014/main" id="{AA753293-D0B3-954E-BCCC-9A9C0A794D75}"/>
                  </a:ext>
                </a:extLst>
              </p:cNvPr>
              <p:cNvSpPr/>
              <p:nvPr/>
            </p:nvSpPr>
            <p:spPr>
              <a:xfrm>
                <a:off x="7452203" y="3390547"/>
                <a:ext cx="136212" cy="138796"/>
              </a:xfrm>
              <a:custGeom>
                <a:avLst/>
                <a:gdLst/>
                <a:ahLst/>
                <a:cxnLst/>
                <a:rect l="l" t="t" r="r" b="b"/>
                <a:pathLst>
                  <a:path w="2847" h="2901" extrusionOk="0">
                    <a:moveTo>
                      <a:pt x="1271" y="1"/>
                    </a:moveTo>
                    <a:cubicBezTo>
                      <a:pt x="1271" y="1"/>
                      <a:pt x="389" y="268"/>
                      <a:pt x="241" y="522"/>
                    </a:cubicBezTo>
                    <a:cubicBezTo>
                      <a:pt x="198" y="608"/>
                      <a:pt x="272" y="637"/>
                      <a:pt x="392" y="637"/>
                    </a:cubicBezTo>
                    <a:cubicBezTo>
                      <a:pt x="643" y="637"/>
                      <a:pt x="1097" y="509"/>
                      <a:pt x="1097" y="509"/>
                    </a:cubicBezTo>
                    <a:lnTo>
                      <a:pt x="1097" y="509"/>
                    </a:lnTo>
                    <a:cubicBezTo>
                      <a:pt x="1097" y="509"/>
                      <a:pt x="1" y="1832"/>
                      <a:pt x="95" y="2166"/>
                    </a:cubicBezTo>
                    <a:cubicBezTo>
                      <a:pt x="103" y="2204"/>
                      <a:pt x="124" y="2220"/>
                      <a:pt x="155" y="2220"/>
                    </a:cubicBezTo>
                    <a:cubicBezTo>
                      <a:pt x="409" y="2220"/>
                      <a:pt x="1324" y="1071"/>
                      <a:pt x="1324" y="1070"/>
                    </a:cubicBezTo>
                    <a:lnTo>
                      <a:pt x="1324" y="1070"/>
                    </a:lnTo>
                    <a:cubicBezTo>
                      <a:pt x="1324" y="1071"/>
                      <a:pt x="683" y="2687"/>
                      <a:pt x="963" y="2888"/>
                    </a:cubicBezTo>
                    <a:cubicBezTo>
                      <a:pt x="976" y="2896"/>
                      <a:pt x="990" y="2900"/>
                      <a:pt x="1004" y="2900"/>
                    </a:cubicBezTo>
                    <a:cubicBezTo>
                      <a:pt x="1306" y="2900"/>
                      <a:pt x="1818" y="1057"/>
                      <a:pt x="1818" y="1056"/>
                    </a:cubicBezTo>
                    <a:lnTo>
                      <a:pt x="1818" y="1056"/>
                    </a:lnTo>
                    <a:cubicBezTo>
                      <a:pt x="1818" y="1057"/>
                      <a:pt x="1685" y="2634"/>
                      <a:pt x="1872" y="2781"/>
                    </a:cubicBezTo>
                    <a:cubicBezTo>
                      <a:pt x="1879" y="2786"/>
                      <a:pt x="1885" y="2788"/>
                      <a:pt x="1892" y="2788"/>
                    </a:cubicBezTo>
                    <a:cubicBezTo>
                      <a:pt x="2085" y="2788"/>
                      <a:pt x="2260" y="949"/>
                      <a:pt x="2260" y="949"/>
                    </a:cubicBezTo>
                    <a:cubicBezTo>
                      <a:pt x="2260" y="949"/>
                      <a:pt x="2460" y="2300"/>
                      <a:pt x="2661" y="2366"/>
                    </a:cubicBezTo>
                    <a:cubicBezTo>
                      <a:pt x="2664" y="2367"/>
                      <a:pt x="2667" y="2368"/>
                      <a:pt x="2670" y="2368"/>
                    </a:cubicBezTo>
                    <a:cubicBezTo>
                      <a:pt x="2847" y="2368"/>
                      <a:pt x="2407" y="308"/>
                      <a:pt x="2407" y="308"/>
                    </a:cubicBezTo>
                    <a:lnTo>
                      <a:pt x="1271"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1;p62">
                <a:extLst>
                  <a:ext uri="{FF2B5EF4-FFF2-40B4-BE49-F238E27FC236}">
                    <a16:creationId xmlns:a16="http://schemas.microsoft.com/office/drawing/2014/main" id="{576435C3-CDAE-7042-8D97-E836F91144F0}"/>
                  </a:ext>
                </a:extLst>
              </p:cNvPr>
              <p:cNvSpPr/>
              <p:nvPr/>
            </p:nvSpPr>
            <p:spPr>
              <a:xfrm>
                <a:off x="7360773" y="2826513"/>
                <a:ext cx="267975" cy="583889"/>
              </a:xfrm>
              <a:custGeom>
                <a:avLst/>
                <a:gdLst/>
                <a:ahLst/>
                <a:cxnLst/>
                <a:rect l="l" t="t" r="r" b="b"/>
                <a:pathLst>
                  <a:path w="5601" h="12204" extrusionOk="0">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2;p62">
                <a:extLst>
                  <a:ext uri="{FF2B5EF4-FFF2-40B4-BE49-F238E27FC236}">
                    <a16:creationId xmlns:a16="http://schemas.microsoft.com/office/drawing/2014/main" id="{29C9DE3B-F1DF-0249-89FB-419502203B45}"/>
                  </a:ext>
                </a:extLst>
              </p:cNvPr>
              <p:cNvSpPr/>
              <p:nvPr/>
            </p:nvSpPr>
            <p:spPr>
              <a:xfrm>
                <a:off x="7360773" y="2826513"/>
                <a:ext cx="267975" cy="583889"/>
              </a:xfrm>
              <a:custGeom>
                <a:avLst/>
                <a:gdLst/>
                <a:ahLst/>
                <a:cxnLst/>
                <a:rect l="l" t="t" r="r" b="b"/>
                <a:pathLst>
                  <a:path w="5601" h="12204" extrusionOk="0">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3;p62">
                <a:extLst>
                  <a:ext uri="{FF2B5EF4-FFF2-40B4-BE49-F238E27FC236}">
                    <a16:creationId xmlns:a16="http://schemas.microsoft.com/office/drawing/2014/main" id="{B67B14C6-67B8-7E4F-B561-F31EA9850614}"/>
                  </a:ext>
                </a:extLst>
              </p:cNvPr>
              <p:cNvSpPr/>
              <p:nvPr/>
            </p:nvSpPr>
            <p:spPr>
              <a:xfrm>
                <a:off x="6558189" y="2293913"/>
                <a:ext cx="127935" cy="136786"/>
              </a:xfrm>
              <a:custGeom>
                <a:avLst/>
                <a:gdLst/>
                <a:ahLst/>
                <a:cxnLst/>
                <a:rect l="l" t="t" r="r" b="b"/>
                <a:pathLst>
                  <a:path w="2674" h="2859" extrusionOk="0">
                    <a:moveTo>
                      <a:pt x="1655" y="0"/>
                    </a:moveTo>
                    <a:cubicBezTo>
                      <a:pt x="1646" y="0"/>
                      <a:pt x="1638" y="4"/>
                      <a:pt x="1631" y="12"/>
                    </a:cubicBezTo>
                    <a:cubicBezTo>
                      <a:pt x="1471" y="199"/>
                      <a:pt x="1939" y="1709"/>
                      <a:pt x="1939" y="1709"/>
                    </a:cubicBezTo>
                    <a:cubicBezTo>
                      <a:pt x="1939" y="1709"/>
                      <a:pt x="1083" y="81"/>
                      <a:pt x="777" y="81"/>
                    </a:cubicBezTo>
                    <a:cubicBezTo>
                      <a:pt x="756" y="81"/>
                      <a:pt x="737" y="89"/>
                      <a:pt x="722" y="105"/>
                    </a:cubicBezTo>
                    <a:cubicBezTo>
                      <a:pt x="482" y="345"/>
                      <a:pt x="1458" y="1803"/>
                      <a:pt x="1458" y="1803"/>
                    </a:cubicBezTo>
                    <a:cubicBezTo>
                      <a:pt x="1458" y="1803"/>
                      <a:pt x="365" y="922"/>
                      <a:pt x="81" y="922"/>
                    </a:cubicBezTo>
                    <a:cubicBezTo>
                      <a:pt x="39" y="922"/>
                      <a:pt x="14" y="942"/>
                      <a:pt x="14" y="987"/>
                    </a:cubicBezTo>
                    <a:cubicBezTo>
                      <a:pt x="0" y="1335"/>
                      <a:pt x="1351" y="2404"/>
                      <a:pt x="1351" y="2404"/>
                    </a:cubicBezTo>
                    <a:cubicBezTo>
                      <a:pt x="1351" y="2404"/>
                      <a:pt x="1211" y="2395"/>
                      <a:pt x="1043" y="2395"/>
                    </a:cubicBezTo>
                    <a:cubicBezTo>
                      <a:pt x="757" y="2395"/>
                      <a:pt x="390" y="2421"/>
                      <a:pt x="508" y="2564"/>
                    </a:cubicBezTo>
                    <a:cubicBezTo>
                      <a:pt x="709" y="2792"/>
                      <a:pt x="1631" y="2858"/>
                      <a:pt x="1631" y="2858"/>
                    </a:cubicBezTo>
                    <a:lnTo>
                      <a:pt x="2674" y="2311"/>
                    </a:lnTo>
                    <a:cubicBezTo>
                      <a:pt x="2674" y="2311"/>
                      <a:pt x="2661" y="248"/>
                      <a:pt x="2500" y="248"/>
                    </a:cubicBezTo>
                    <a:cubicBezTo>
                      <a:pt x="2496" y="248"/>
                      <a:pt x="2491" y="249"/>
                      <a:pt x="2486" y="252"/>
                    </a:cubicBezTo>
                    <a:cubicBezTo>
                      <a:pt x="2299" y="359"/>
                      <a:pt x="2380" y="1709"/>
                      <a:pt x="2380" y="1709"/>
                    </a:cubicBezTo>
                    <a:cubicBezTo>
                      <a:pt x="2380" y="1709"/>
                      <a:pt x="1843" y="0"/>
                      <a:pt x="165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64;p62">
                <a:extLst>
                  <a:ext uri="{FF2B5EF4-FFF2-40B4-BE49-F238E27FC236}">
                    <a16:creationId xmlns:a16="http://schemas.microsoft.com/office/drawing/2014/main" id="{26639718-20A7-E24A-BC5A-64C75C961D17}"/>
                  </a:ext>
                </a:extLst>
              </p:cNvPr>
              <p:cNvSpPr/>
              <p:nvPr/>
            </p:nvSpPr>
            <p:spPr>
              <a:xfrm>
                <a:off x="6616415" y="2389697"/>
                <a:ext cx="353663" cy="634460"/>
              </a:xfrm>
              <a:custGeom>
                <a:avLst/>
                <a:gdLst/>
                <a:ahLst/>
                <a:cxnLst/>
                <a:rect l="l" t="t" r="r" b="b"/>
                <a:pathLst>
                  <a:path w="7392" h="13261" extrusionOk="0">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65;p62">
                <a:extLst>
                  <a:ext uri="{FF2B5EF4-FFF2-40B4-BE49-F238E27FC236}">
                    <a16:creationId xmlns:a16="http://schemas.microsoft.com/office/drawing/2014/main" id="{1E8C5AAE-25FA-8641-934E-4AAA6E36E85E}"/>
                  </a:ext>
                </a:extLst>
              </p:cNvPr>
              <p:cNvSpPr/>
              <p:nvPr/>
            </p:nvSpPr>
            <p:spPr>
              <a:xfrm>
                <a:off x="6616415" y="2389697"/>
                <a:ext cx="353663" cy="634460"/>
              </a:xfrm>
              <a:custGeom>
                <a:avLst/>
                <a:gdLst/>
                <a:ahLst/>
                <a:cxnLst/>
                <a:rect l="l" t="t" r="r" b="b"/>
                <a:pathLst>
                  <a:path w="7392" h="13261" extrusionOk="0">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66;p62">
                <a:extLst>
                  <a:ext uri="{FF2B5EF4-FFF2-40B4-BE49-F238E27FC236}">
                    <a16:creationId xmlns:a16="http://schemas.microsoft.com/office/drawing/2014/main" id="{086BA5C9-8026-434B-B161-264492900498}"/>
                  </a:ext>
                </a:extLst>
              </p:cNvPr>
              <p:cNvSpPr/>
              <p:nvPr/>
            </p:nvSpPr>
            <p:spPr>
              <a:xfrm>
                <a:off x="6891375" y="2774650"/>
                <a:ext cx="505903" cy="573459"/>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67;p62">
                <a:extLst>
                  <a:ext uri="{FF2B5EF4-FFF2-40B4-BE49-F238E27FC236}">
                    <a16:creationId xmlns:a16="http://schemas.microsoft.com/office/drawing/2014/main" id="{A84428F0-C595-C749-ABDF-5C78646F6B39}"/>
                  </a:ext>
                </a:extLst>
              </p:cNvPr>
              <p:cNvSpPr/>
              <p:nvPr/>
            </p:nvSpPr>
            <p:spPr>
              <a:xfrm>
                <a:off x="6891375" y="2774650"/>
                <a:ext cx="505903" cy="573459"/>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68;p62">
                <a:extLst>
                  <a:ext uri="{FF2B5EF4-FFF2-40B4-BE49-F238E27FC236}">
                    <a16:creationId xmlns:a16="http://schemas.microsoft.com/office/drawing/2014/main" id="{6AD2966E-CDAC-9545-A481-FAC8E5B59ADD}"/>
                  </a:ext>
                </a:extLst>
              </p:cNvPr>
              <p:cNvSpPr/>
              <p:nvPr/>
            </p:nvSpPr>
            <p:spPr>
              <a:xfrm>
                <a:off x="6891375" y="2774650"/>
                <a:ext cx="505903" cy="573459"/>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69;p62">
                <a:extLst>
                  <a:ext uri="{FF2B5EF4-FFF2-40B4-BE49-F238E27FC236}">
                    <a16:creationId xmlns:a16="http://schemas.microsoft.com/office/drawing/2014/main" id="{FB273A5D-1F05-7847-8AE0-D3C3BBB1EDC0}"/>
                  </a:ext>
                </a:extLst>
              </p:cNvPr>
              <p:cNvSpPr/>
              <p:nvPr/>
            </p:nvSpPr>
            <p:spPr>
              <a:xfrm>
                <a:off x="7035242" y="2774698"/>
                <a:ext cx="161856" cy="115830"/>
              </a:xfrm>
              <a:custGeom>
                <a:avLst/>
                <a:gdLst/>
                <a:ahLst/>
                <a:cxnLst/>
                <a:rect l="l" t="t" r="r" b="b"/>
                <a:pathLst>
                  <a:path w="3383" h="2421" extrusionOk="0">
                    <a:moveTo>
                      <a:pt x="1043" y="1"/>
                    </a:moveTo>
                    <a:lnTo>
                      <a:pt x="1" y="54"/>
                    </a:lnTo>
                    <a:cubicBezTo>
                      <a:pt x="1" y="54"/>
                      <a:pt x="523" y="1524"/>
                      <a:pt x="1351" y="2420"/>
                    </a:cubicBezTo>
                    <a:cubicBezTo>
                      <a:pt x="1351" y="2420"/>
                      <a:pt x="2674" y="1364"/>
                      <a:pt x="3383" y="255"/>
                    </a:cubicBezTo>
                    <a:lnTo>
                      <a:pt x="2661" y="68"/>
                    </a:lnTo>
                    <a:lnTo>
                      <a:pt x="1043"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70;p62">
                <a:extLst>
                  <a:ext uri="{FF2B5EF4-FFF2-40B4-BE49-F238E27FC236}">
                    <a16:creationId xmlns:a16="http://schemas.microsoft.com/office/drawing/2014/main" id="{BC78FECB-E316-0649-8BE7-7DDDC9C84391}"/>
                  </a:ext>
                </a:extLst>
              </p:cNvPr>
              <p:cNvSpPr/>
              <p:nvPr/>
            </p:nvSpPr>
            <p:spPr>
              <a:xfrm>
                <a:off x="7083230" y="2655758"/>
                <a:ext cx="97267" cy="182477"/>
              </a:xfrm>
              <a:custGeom>
                <a:avLst/>
                <a:gdLst/>
                <a:ahLst/>
                <a:cxnLst/>
                <a:rect l="l" t="t" r="r" b="b"/>
                <a:pathLst>
                  <a:path w="2033" h="3814" extrusionOk="0">
                    <a:moveTo>
                      <a:pt x="120" y="0"/>
                    </a:moveTo>
                    <a:cubicBezTo>
                      <a:pt x="120" y="0"/>
                      <a:pt x="1" y="2941"/>
                      <a:pt x="40" y="3262"/>
                    </a:cubicBezTo>
                    <a:cubicBezTo>
                      <a:pt x="94" y="3570"/>
                      <a:pt x="388" y="3770"/>
                      <a:pt x="749" y="3810"/>
                    </a:cubicBezTo>
                    <a:lnTo>
                      <a:pt x="776" y="3810"/>
                    </a:lnTo>
                    <a:cubicBezTo>
                      <a:pt x="804" y="3812"/>
                      <a:pt x="831" y="3813"/>
                      <a:pt x="859" y="3813"/>
                    </a:cubicBezTo>
                    <a:cubicBezTo>
                      <a:pt x="1186" y="3813"/>
                      <a:pt x="1478" y="3666"/>
                      <a:pt x="1564" y="3383"/>
                    </a:cubicBezTo>
                    <a:cubicBezTo>
                      <a:pt x="1658" y="3075"/>
                      <a:pt x="2032" y="161"/>
                      <a:pt x="2032" y="161"/>
                    </a:cubicBezTo>
                    <a:lnTo>
                      <a:pt x="1083" y="81"/>
                    </a:lnTo>
                    <a:lnTo>
                      <a:pt x="1056" y="81"/>
                    </a:lnTo>
                    <a:lnTo>
                      <a:pt x="120" y="0"/>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1;p62">
                <a:extLst>
                  <a:ext uri="{FF2B5EF4-FFF2-40B4-BE49-F238E27FC236}">
                    <a16:creationId xmlns:a16="http://schemas.microsoft.com/office/drawing/2014/main" id="{586B3646-36B6-254F-AD1B-15E9FCD687C8}"/>
                  </a:ext>
                </a:extLst>
              </p:cNvPr>
              <p:cNvSpPr/>
              <p:nvPr/>
            </p:nvSpPr>
            <p:spPr>
              <a:xfrm>
                <a:off x="7085143" y="2655758"/>
                <a:ext cx="95353" cy="112147"/>
              </a:xfrm>
              <a:custGeom>
                <a:avLst/>
                <a:gdLst/>
                <a:ahLst/>
                <a:cxnLst/>
                <a:rect l="l" t="t" r="r" b="b"/>
                <a:pathLst>
                  <a:path w="1993" h="2344" extrusionOk="0">
                    <a:moveTo>
                      <a:pt x="80" y="0"/>
                    </a:moveTo>
                    <a:cubicBezTo>
                      <a:pt x="80" y="0"/>
                      <a:pt x="27" y="1257"/>
                      <a:pt x="0" y="2206"/>
                    </a:cubicBezTo>
                    <a:cubicBezTo>
                      <a:pt x="375" y="2273"/>
                      <a:pt x="669" y="2313"/>
                      <a:pt x="776" y="2326"/>
                    </a:cubicBezTo>
                    <a:cubicBezTo>
                      <a:pt x="862" y="2326"/>
                      <a:pt x="1114" y="2344"/>
                      <a:pt x="1446" y="2344"/>
                    </a:cubicBezTo>
                    <a:cubicBezTo>
                      <a:pt x="1526" y="2344"/>
                      <a:pt x="1610" y="2343"/>
                      <a:pt x="1698" y="2340"/>
                    </a:cubicBezTo>
                    <a:cubicBezTo>
                      <a:pt x="1832" y="1390"/>
                      <a:pt x="1992" y="161"/>
                      <a:pt x="1992" y="161"/>
                    </a:cubicBezTo>
                    <a:lnTo>
                      <a:pt x="1043" y="81"/>
                    </a:lnTo>
                    <a:lnTo>
                      <a:pt x="1016" y="81"/>
                    </a:lnTo>
                    <a:lnTo>
                      <a:pt x="80" y="0"/>
                    </a:ln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72;p62">
                <a:extLst>
                  <a:ext uri="{FF2B5EF4-FFF2-40B4-BE49-F238E27FC236}">
                    <a16:creationId xmlns:a16="http://schemas.microsoft.com/office/drawing/2014/main" id="{4EB3FBCA-ED5D-E249-A62D-1AB28386438A}"/>
                  </a:ext>
                </a:extLst>
              </p:cNvPr>
              <p:cNvSpPr/>
              <p:nvPr/>
            </p:nvSpPr>
            <p:spPr>
              <a:xfrm>
                <a:off x="7250110" y="2581408"/>
                <a:ext cx="113295" cy="104635"/>
              </a:xfrm>
              <a:custGeom>
                <a:avLst/>
                <a:gdLst/>
                <a:ahLst/>
                <a:cxnLst/>
                <a:rect l="l" t="t" r="r" b="b"/>
                <a:pathLst>
                  <a:path w="2368" h="2187" extrusionOk="0">
                    <a:moveTo>
                      <a:pt x="1195" y="0"/>
                    </a:moveTo>
                    <a:cubicBezTo>
                      <a:pt x="680" y="0"/>
                      <a:pt x="215" y="364"/>
                      <a:pt x="108" y="886"/>
                    </a:cubicBezTo>
                    <a:cubicBezTo>
                      <a:pt x="1" y="1474"/>
                      <a:pt x="389" y="2049"/>
                      <a:pt x="977" y="2169"/>
                    </a:cubicBezTo>
                    <a:cubicBezTo>
                      <a:pt x="1043" y="2181"/>
                      <a:pt x="1109" y="2187"/>
                      <a:pt x="1173" y="2187"/>
                    </a:cubicBezTo>
                    <a:cubicBezTo>
                      <a:pt x="1688" y="2187"/>
                      <a:pt x="2153" y="1823"/>
                      <a:pt x="2260" y="1301"/>
                    </a:cubicBezTo>
                    <a:cubicBezTo>
                      <a:pt x="2367" y="713"/>
                      <a:pt x="1979" y="138"/>
                      <a:pt x="1391" y="18"/>
                    </a:cubicBezTo>
                    <a:cubicBezTo>
                      <a:pt x="1325" y="6"/>
                      <a:pt x="1259" y="0"/>
                      <a:pt x="119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73;p62">
                <a:extLst>
                  <a:ext uri="{FF2B5EF4-FFF2-40B4-BE49-F238E27FC236}">
                    <a16:creationId xmlns:a16="http://schemas.microsoft.com/office/drawing/2014/main" id="{0997AC1D-0507-884B-9D49-827364AC7E75}"/>
                  </a:ext>
                </a:extLst>
              </p:cNvPr>
              <p:cNvSpPr/>
              <p:nvPr/>
            </p:nvSpPr>
            <p:spPr>
              <a:xfrm>
                <a:off x="7270587" y="2626955"/>
                <a:ext cx="42916" cy="30525"/>
              </a:xfrm>
              <a:custGeom>
                <a:avLst/>
                <a:gdLst/>
                <a:ahLst/>
                <a:cxnLst/>
                <a:rect l="l" t="t" r="r" b="b"/>
                <a:pathLst>
                  <a:path w="897" h="638" extrusionOk="0">
                    <a:moveTo>
                      <a:pt x="648" y="0"/>
                    </a:moveTo>
                    <a:cubicBezTo>
                      <a:pt x="287" y="0"/>
                      <a:pt x="1" y="322"/>
                      <a:pt x="1" y="322"/>
                    </a:cubicBezTo>
                    <a:cubicBezTo>
                      <a:pt x="232" y="554"/>
                      <a:pt x="404" y="638"/>
                      <a:pt x="532" y="638"/>
                    </a:cubicBezTo>
                    <a:cubicBezTo>
                      <a:pt x="869" y="638"/>
                      <a:pt x="897" y="55"/>
                      <a:pt x="897" y="55"/>
                    </a:cubicBezTo>
                    <a:cubicBezTo>
                      <a:pt x="812" y="16"/>
                      <a:pt x="728" y="0"/>
                      <a:pt x="648"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74;p62">
                <a:extLst>
                  <a:ext uri="{FF2B5EF4-FFF2-40B4-BE49-F238E27FC236}">
                    <a16:creationId xmlns:a16="http://schemas.microsoft.com/office/drawing/2014/main" id="{FE259FF7-D634-8443-A0EC-7874EF56B3CD}"/>
                  </a:ext>
                </a:extLst>
              </p:cNvPr>
              <p:cNvSpPr/>
              <p:nvPr/>
            </p:nvSpPr>
            <p:spPr>
              <a:xfrm>
                <a:off x="7270587" y="2623893"/>
                <a:ext cx="56312" cy="18516"/>
              </a:xfrm>
              <a:custGeom>
                <a:avLst/>
                <a:gdLst/>
                <a:ahLst/>
                <a:cxnLst/>
                <a:rect l="l" t="t" r="r" b="b"/>
                <a:pathLst>
                  <a:path w="1177" h="387" extrusionOk="0">
                    <a:moveTo>
                      <a:pt x="660" y="0"/>
                    </a:moveTo>
                    <a:cubicBezTo>
                      <a:pt x="290" y="0"/>
                      <a:pt x="1" y="386"/>
                      <a:pt x="1" y="386"/>
                    </a:cubicBezTo>
                    <a:cubicBezTo>
                      <a:pt x="264" y="189"/>
                      <a:pt x="497" y="127"/>
                      <a:pt x="684" y="127"/>
                    </a:cubicBezTo>
                    <a:cubicBezTo>
                      <a:pt x="991" y="127"/>
                      <a:pt x="1177" y="292"/>
                      <a:pt x="1177" y="292"/>
                    </a:cubicBezTo>
                    <a:cubicBezTo>
                      <a:pt x="1001" y="75"/>
                      <a:pt x="823" y="0"/>
                      <a:pt x="660"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75;p62">
                <a:extLst>
                  <a:ext uri="{FF2B5EF4-FFF2-40B4-BE49-F238E27FC236}">
                    <a16:creationId xmlns:a16="http://schemas.microsoft.com/office/drawing/2014/main" id="{670F45EB-D5AA-4041-B495-3EF9EDB331E8}"/>
                  </a:ext>
                </a:extLst>
              </p:cNvPr>
              <p:cNvSpPr/>
              <p:nvPr/>
            </p:nvSpPr>
            <p:spPr>
              <a:xfrm>
                <a:off x="6911182" y="2520407"/>
                <a:ext cx="113869" cy="104922"/>
              </a:xfrm>
              <a:custGeom>
                <a:avLst/>
                <a:gdLst/>
                <a:ahLst/>
                <a:cxnLst/>
                <a:rect l="l" t="t" r="r" b="b"/>
                <a:pathLst>
                  <a:path w="2380" h="2193" extrusionOk="0">
                    <a:moveTo>
                      <a:pt x="1176" y="1"/>
                    </a:moveTo>
                    <a:cubicBezTo>
                      <a:pt x="669" y="1"/>
                      <a:pt x="214" y="363"/>
                      <a:pt x="108" y="892"/>
                    </a:cubicBezTo>
                    <a:cubicBezTo>
                      <a:pt x="1" y="1480"/>
                      <a:pt x="389" y="2054"/>
                      <a:pt x="977" y="2175"/>
                    </a:cubicBezTo>
                    <a:cubicBezTo>
                      <a:pt x="1044" y="2187"/>
                      <a:pt x="1111" y="2193"/>
                      <a:pt x="1177" y="2193"/>
                    </a:cubicBezTo>
                    <a:cubicBezTo>
                      <a:pt x="1701" y="2193"/>
                      <a:pt x="2165" y="1828"/>
                      <a:pt x="2260" y="1306"/>
                    </a:cubicBezTo>
                    <a:cubicBezTo>
                      <a:pt x="2380" y="717"/>
                      <a:pt x="1993" y="143"/>
                      <a:pt x="1391" y="22"/>
                    </a:cubicBezTo>
                    <a:cubicBezTo>
                      <a:pt x="1319" y="8"/>
                      <a:pt x="1247" y="1"/>
                      <a:pt x="1176"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76;p62">
                <a:extLst>
                  <a:ext uri="{FF2B5EF4-FFF2-40B4-BE49-F238E27FC236}">
                    <a16:creationId xmlns:a16="http://schemas.microsoft.com/office/drawing/2014/main" id="{FDE2748A-D34F-4740-9357-AB5C6F78D7AA}"/>
                  </a:ext>
                </a:extLst>
              </p:cNvPr>
              <p:cNvSpPr/>
              <p:nvPr/>
            </p:nvSpPr>
            <p:spPr>
              <a:xfrm>
                <a:off x="6951419" y="2566194"/>
                <a:ext cx="46792" cy="33921"/>
              </a:xfrm>
              <a:custGeom>
                <a:avLst/>
                <a:gdLst/>
                <a:ahLst/>
                <a:cxnLst/>
                <a:rect l="l" t="t" r="r" b="b"/>
                <a:pathLst>
                  <a:path w="978" h="709" extrusionOk="0">
                    <a:moveTo>
                      <a:pt x="259" y="1"/>
                    </a:moveTo>
                    <a:cubicBezTo>
                      <a:pt x="254" y="1"/>
                      <a:pt x="248" y="1"/>
                      <a:pt x="243" y="1"/>
                    </a:cubicBezTo>
                    <a:cubicBezTo>
                      <a:pt x="243" y="1"/>
                      <a:pt x="1" y="709"/>
                      <a:pt x="514" y="709"/>
                    </a:cubicBezTo>
                    <a:cubicBezTo>
                      <a:pt x="628" y="709"/>
                      <a:pt x="779" y="674"/>
                      <a:pt x="977" y="589"/>
                    </a:cubicBezTo>
                    <a:cubicBezTo>
                      <a:pt x="977" y="589"/>
                      <a:pt x="768" y="1"/>
                      <a:pt x="259"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77;p62">
                <a:extLst>
                  <a:ext uri="{FF2B5EF4-FFF2-40B4-BE49-F238E27FC236}">
                    <a16:creationId xmlns:a16="http://schemas.microsoft.com/office/drawing/2014/main" id="{9FAC4983-9C82-6F45-BB09-C9B885D3CA25}"/>
                  </a:ext>
                </a:extLst>
              </p:cNvPr>
              <p:cNvSpPr/>
              <p:nvPr/>
            </p:nvSpPr>
            <p:spPr>
              <a:xfrm>
                <a:off x="6947687" y="2563323"/>
                <a:ext cx="50523" cy="31099"/>
              </a:xfrm>
              <a:custGeom>
                <a:avLst/>
                <a:gdLst/>
                <a:ahLst/>
                <a:cxnLst/>
                <a:rect l="l" t="t" r="r" b="b"/>
                <a:pathLst>
                  <a:path w="1056" h="650" extrusionOk="0">
                    <a:moveTo>
                      <a:pt x="389" y="0"/>
                    </a:moveTo>
                    <a:cubicBezTo>
                      <a:pt x="277" y="0"/>
                      <a:pt x="148" y="33"/>
                      <a:pt x="0" y="115"/>
                    </a:cubicBezTo>
                    <a:cubicBezTo>
                      <a:pt x="0" y="115"/>
                      <a:pt x="76" y="90"/>
                      <a:pt x="195" y="90"/>
                    </a:cubicBezTo>
                    <a:cubicBezTo>
                      <a:pt x="412" y="90"/>
                      <a:pt x="770" y="174"/>
                      <a:pt x="1055" y="649"/>
                    </a:cubicBezTo>
                    <a:cubicBezTo>
                      <a:pt x="1055" y="649"/>
                      <a:pt x="887" y="0"/>
                      <a:pt x="389"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78;p62">
                <a:extLst>
                  <a:ext uri="{FF2B5EF4-FFF2-40B4-BE49-F238E27FC236}">
                    <a16:creationId xmlns:a16="http://schemas.microsoft.com/office/drawing/2014/main" id="{179FF25D-5CD1-0749-AA6E-AFBD5B85F179}"/>
                  </a:ext>
                </a:extLst>
              </p:cNvPr>
              <p:cNvSpPr/>
              <p:nvPr/>
            </p:nvSpPr>
            <p:spPr>
              <a:xfrm>
                <a:off x="6957878" y="2368119"/>
                <a:ext cx="366486" cy="379691"/>
              </a:xfrm>
              <a:custGeom>
                <a:avLst/>
                <a:gdLst/>
                <a:ahLst/>
                <a:cxnLst/>
                <a:rect l="l" t="t" r="r" b="b"/>
                <a:pathLst>
                  <a:path w="7660" h="7936" extrusionOk="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79;p62">
                <a:extLst>
                  <a:ext uri="{FF2B5EF4-FFF2-40B4-BE49-F238E27FC236}">
                    <a16:creationId xmlns:a16="http://schemas.microsoft.com/office/drawing/2014/main" id="{B76F9DC5-3DA5-C74C-8717-2C28676AF93C}"/>
                  </a:ext>
                </a:extLst>
              </p:cNvPr>
              <p:cNvSpPr/>
              <p:nvPr/>
            </p:nvSpPr>
            <p:spPr>
              <a:xfrm>
                <a:off x="6957878" y="2368119"/>
                <a:ext cx="366486" cy="379691"/>
              </a:xfrm>
              <a:custGeom>
                <a:avLst/>
                <a:gdLst/>
                <a:ahLst/>
                <a:cxnLst/>
                <a:rect l="l" t="t" r="r" b="b"/>
                <a:pathLst>
                  <a:path w="7660" h="7936" extrusionOk="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80;p62">
                <a:extLst>
                  <a:ext uri="{FF2B5EF4-FFF2-40B4-BE49-F238E27FC236}">
                    <a16:creationId xmlns:a16="http://schemas.microsoft.com/office/drawing/2014/main" id="{605C3BAA-01C1-9348-ABD5-938E78578177}"/>
                  </a:ext>
                </a:extLst>
              </p:cNvPr>
              <p:cNvSpPr/>
              <p:nvPr/>
            </p:nvSpPr>
            <p:spPr>
              <a:xfrm>
                <a:off x="7049978" y="2551027"/>
                <a:ext cx="29472" cy="6937"/>
              </a:xfrm>
              <a:custGeom>
                <a:avLst/>
                <a:gdLst/>
                <a:ahLst/>
                <a:cxnLst/>
                <a:rect l="l" t="t" r="r" b="b"/>
                <a:pathLst>
                  <a:path w="616" h="145" extrusionOk="0">
                    <a:moveTo>
                      <a:pt x="355" y="1"/>
                    </a:moveTo>
                    <a:cubicBezTo>
                      <a:pt x="261" y="1"/>
                      <a:pt x="143" y="36"/>
                      <a:pt x="1" y="145"/>
                    </a:cubicBezTo>
                    <a:cubicBezTo>
                      <a:pt x="1" y="145"/>
                      <a:pt x="155" y="35"/>
                      <a:pt x="348" y="35"/>
                    </a:cubicBezTo>
                    <a:cubicBezTo>
                      <a:pt x="433" y="35"/>
                      <a:pt x="525" y="57"/>
                      <a:pt x="616" y="118"/>
                    </a:cubicBezTo>
                    <a:cubicBezTo>
                      <a:pt x="616" y="118"/>
                      <a:pt x="526" y="1"/>
                      <a:pt x="355"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81;p62">
                <a:extLst>
                  <a:ext uri="{FF2B5EF4-FFF2-40B4-BE49-F238E27FC236}">
                    <a16:creationId xmlns:a16="http://schemas.microsoft.com/office/drawing/2014/main" id="{DC2203A8-B8D4-C24C-A7AE-7C9C264A02E3}"/>
                  </a:ext>
                </a:extLst>
              </p:cNvPr>
              <p:cNvSpPr/>
              <p:nvPr/>
            </p:nvSpPr>
            <p:spPr>
              <a:xfrm>
                <a:off x="7029501" y="2507824"/>
                <a:ext cx="64829" cy="36936"/>
              </a:xfrm>
              <a:custGeom>
                <a:avLst/>
                <a:gdLst/>
                <a:ahLst/>
                <a:cxnLst/>
                <a:rect l="l" t="t" r="r" b="b"/>
                <a:pathLst>
                  <a:path w="1355" h="772" extrusionOk="0">
                    <a:moveTo>
                      <a:pt x="704" y="0"/>
                    </a:moveTo>
                    <a:cubicBezTo>
                      <a:pt x="675" y="0"/>
                      <a:pt x="645" y="2"/>
                      <a:pt x="616" y="5"/>
                    </a:cubicBezTo>
                    <a:cubicBezTo>
                      <a:pt x="254" y="45"/>
                      <a:pt x="1" y="326"/>
                      <a:pt x="28" y="633"/>
                    </a:cubicBezTo>
                    <a:cubicBezTo>
                      <a:pt x="41" y="736"/>
                      <a:pt x="80" y="772"/>
                      <a:pt x="139" y="772"/>
                    </a:cubicBezTo>
                    <a:cubicBezTo>
                      <a:pt x="256" y="772"/>
                      <a:pt x="451" y="633"/>
                      <a:pt x="682" y="606"/>
                    </a:cubicBezTo>
                    <a:cubicBezTo>
                      <a:pt x="717" y="602"/>
                      <a:pt x="752" y="601"/>
                      <a:pt x="787" y="601"/>
                    </a:cubicBezTo>
                    <a:cubicBezTo>
                      <a:pt x="871" y="601"/>
                      <a:pt x="954" y="610"/>
                      <a:pt x="1030" y="620"/>
                    </a:cubicBezTo>
                    <a:cubicBezTo>
                      <a:pt x="1104" y="630"/>
                      <a:pt x="1169" y="642"/>
                      <a:pt x="1220" y="642"/>
                    </a:cubicBezTo>
                    <a:cubicBezTo>
                      <a:pt x="1307" y="642"/>
                      <a:pt x="1354" y="608"/>
                      <a:pt x="1338" y="473"/>
                    </a:cubicBezTo>
                    <a:cubicBezTo>
                      <a:pt x="1300" y="203"/>
                      <a:pt x="1027" y="0"/>
                      <a:pt x="70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82;p62">
                <a:extLst>
                  <a:ext uri="{FF2B5EF4-FFF2-40B4-BE49-F238E27FC236}">
                    <a16:creationId xmlns:a16="http://schemas.microsoft.com/office/drawing/2014/main" id="{03A85A38-0CB7-8949-9CF0-CEF9FDF724B8}"/>
                  </a:ext>
                </a:extLst>
              </p:cNvPr>
              <p:cNvSpPr/>
              <p:nvPr/>
            </p:nvSpPr>
            <p:spPr>
              <a:xfrm>
                <a:off x="7037825" y="2540645"/>
                <a:ext cx="10286" cy="3875"/>
              </a:xfrm>
              <a:custGeom>
                <a:avLst/>
                <a:gdLst/>
                <a:ahLst/>
                <a:cxnLst/>
                <a:rect l="l" t="t" r="r" b="b"/>
                <a:pathLst>
                  <a:path w="215" h="81" extrusionOk="0">
                    <a:moveTo>
                      <a:pt x="214" y="0"/>
                    </a:moveTo>
                    <a:lnTo>
                      <a:pt x="214" y="0"/>
                    </a:lnTo>
                    <a:cubicBezTo>
                      <a:pt x="134" y="27"/>
                      <a:pt x="68" y="54"/>
                      <a:pt x="0" y="81"/>
                    </a:cubicBezTo>
                    <a:cubicBezTo>
                      <a:pt x="54" y="68"/>
                      <a:pt x="134" y="41"/>
                      <a:pt x="214"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83;p62">
                <a:extLst>
                  <a:ext uri="{FF2B5EF4-FFF2-40B4-BE49-F238E27FC236}">
                    <a16:creationId xmlns:a16="http://schemas.microsoft.com/office/drawing/2014/main" id="{7538B435-8A85-6D4B-BE69-863C6F24FA76}"/>
                  </a:ext>
                </a:extLst>
              </p:cNvPr>
              <p:cNvSpPr/>
              <p:nvPr/>
            </p:nvSpPr>
            <p:spPr>
              <a:xfrm>
                <a:off x="7177865" y="2579542"/>
                <a:ext cx="25644" cy="15549"/>
              </a:xfrm>
              <a:custGeom>
                <a:avLst/>
                <a:gdLst/>
                <a:ahLst/>
                <a:cxnLst/>
                <a:rect l="l" t="t" r="r" b="b"/>
                <a:pathLst>
                  <a:path w="536" h="325" extrusionOk="0">
                    <a:moveTo>
                      <a:pt x="80" y="0"/>
                    </a:moveTo>
                    <a:cubicBezTo>
                      <a:pt x="55" y="0"/>
                      <a:pt x="29" y="1"/>
                      <a:pt x="1" y="3"/>
                    </a:cubicBezTo>
                    <a:cubicBezTo>
                      <a:pt x="1" y="3"/>
                      <a:pt x="3" y="3"/>
                      <a:pt x="8" y="3"/>
                    </a:cubicBezTo>
                    <a:cubicBezTo>
                      <a:pt x="61" y="3"/>
                      <a:pt x="412" y="15"/>
                      <a:pt x="536" y="324"/>
                    </a:cubicBezTo>
                    <a:cubicBezTo>
                      <a:pt x="536" y="324"/>
                      <a:pt x="523" y="0"/>
                      <a:pt x="80"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84;p62">
                <a:extLst>
                  <a:ext uri="{FF2B5EF4-FFF2-40B4-BE49-F238E27FC236}">
                    <a16:creationId xmlns:a16="http://schemas.microsoft.com/office/drawing/2014/main" id="{D2DBF2C5-5B01-D64C-8381-728F4227F443}"/>
                  </a:ext>
                </a:extLst>
              </p:cNvPr>
              <p:cNvSpPr/>
              <p:nvPr/>
            </p:nvSpPr>
            <p:spPr>
              <a:xfrm>
                <a:off x="7167004" y="2539257"/>
                <a:ext cx="69087" cy="46935"/>
              </a:xfrm>
              <a:custGeom>
                <a:avLst/>
                <a:gdLst/>
                <a:ahLst/>
                <a:cxnLst/>
                <a:rect l="l" t="t" r="r" b="b"/>
                <a:pathLst>
                  <a:path w="1444" h="981" extrusionOk="0">
                    <a:moveTo>
                      <a:pt x="635" y="1"/>
                    </a:moveTo>
                    <a:cubicBezTo>
                      <a:pt x="423" y="1"/>
                      <a:pt x="230" y="95"/>
                      <a:pt x="134" y="270"/>
                    </a:cubicBezTo>
                    <a:cubicBezTo>
                      <a:pt x="0" y="551"/>
                      <a:pt x="374" y="457"/>
                      <a:pt x="695" y="618"/>
                    </a:cubicBezTo>
                    <a:cubicBezTo>
                      <a:pt x="934" y="747"/>
                      <a:pt x="1077" y="980"/>
                      <a:pt x="1195" y="980"/>
                    </a:cubicBezTo>
                    <a:cubicBezTo>
                      <a:pt x="1235" y="980"/>
                      <a:pt x="1273" y="953"/>
                      <a:pt x="1310" y="885"/>
                    </a:cubicBezTo>
                    <a:cubicBezTo>
                      <a:pt x="1444" y="605"/>
                      <a:pt x="1297" y="257"/>
                      <a:pt x="976" y="83"/>
                    </a:cubicBezTo>
                    <a:cubicBezTo>
                      <a:pt x="865" y="27"/>
                      <a:pt x="748" y="1"/>
                      <a:pt x="63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85;p62">
                <a:extLst>
                  <a:ext uri="{FF2B5EF4-FFF2-40B4-BE49-F238E27FC236}">
                    <a16:creationId xmlns:a16="http://schemas.microsoft.com/office/drawing/2014/main" id="{9D92C795-4545-5D4D-A295-D7DB8BCDA05A}"/>
                  </a:ext>
                </a:extLst>
              </p:cNvPr>
              <p:cNvSpPr/>
              <p:nvPr/>
            </p:nvSpPr>
            <p:spPr>
              <a:xfrm>
                <a:off x="7234178" y="2631214"/>
                <a:ext cx="34543" cy="26314"/>
              </a:xfrm>
              <a:custGeom>
                <a:avLst/>
                <a:gdLst/>
                <a:ahLst/>
                <a:cxnLst/>
                <a:rect l="l" t="t" r="r" b="b"/>
                <a:pathLst>
                  <a:path w="722" h="550" extrusionOk="0">
                    <a:moveTo>
                      <a:pt x="343" y="0"/>
                    </a:moveTo>
                    <a:cubicBezTo>
                      <a:pt x="185" y="0"/>
                      <a:pt x="50" y="78"/>
                      <a:pt x="27" y="206"/>
                    </a:cubicBezTo>
                    <a:cubicBezTo>
                      <a:pt x="0" y="353"/>
                      <a:pt x="120" y="501"/>
                      <a:pt x="307" y="540"/>
                    </a:cubicBezTo>
                    <a:cubicBezTo>
                      <a:pt x="337" y="547"/>
                      <a:pt x="366" y="550"/>
                      <a:pt x="395" y="550"/>
                    </a:cubicBezTo>
                    <a:cubicBezTo>
                      <a:pt x="546" y="550"/>
                      <a:pt x="673" y="463"/>
                      <a:pt x="695" y="340"/>
                    </a:cubicBezTo>
                    <a:cubicBezTo>
                      <a:pt x="722" y="193"/>
                      <a:pt x="601" y="46"/>
                      <a:pt x="414" y="5"/>
                    </a:cubicBezTo>
                    <a:cubicBezTo>
                      <a:pt x="390" y="2"/>
                      <a:pt x="366" y="0"/>
                      <a:pt x="343"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86;p62">
                <a:extLst>
                  <a:ext uri="{FF2B5EF4-FFF2-40B4-BE49-F238E27FC236}">
                    <a16:creationId xmlns:a16="http://schemas.microsoft.com/office/drawing/2014/main" id="{0234DC8A-30FE-4F41-A312-D6DA1E9B8630}"/>
                  </a:ext>
                </a:extLst>
              </p:cNvPr>
              <p:cNvSpPr/>
              <p:nvPr/>
            </p:nvSpPr>
            <p:spPr>
              <a:xfrm>
                <a:off x="6998833" y="2590307"/>
                <a:ext cx="34591" cy="26314"/>
              </a:xfrm>
              <a:custGeom>
                <a:avLst/>
                <a:gdLst/>
                <a:ahLst/>
                <a:cxnLst/>
                <a:rect l="l" t="t" r="r" b="b"/>
                <a:pathLst>
                  <a:path w="723" h="550" extrusionOk="0">
                    <a:moveTo>
                      <a:pt x="341" y="0"/>
                    </a:moveTo>
                    <a:cubicBezTo>
                      <a:pt x="189" y="0"/>
                      <a:pt x="51" y="88"/>
                      <a:pt x="27" y="206"/>
                    </a:cubicBezTo>
                    <a:cubicBezTo>
                      <a:pt x="0" y="353"/>
                      <a:pt x="120" y="500"/>
                      <a:pt x="307" y="540"/>
                    </a:cubicBezTo>
                    <a:cubicBezTo>
                      <a:pt x="337" y="546"/>
                      <a:pt x="366" y="549"/>
                      <a:pt x="394" y="549"/>
                    </a:cubicBezTo>
                    <a:cubicBezTo>
                      <a:pt x="542" y="549"/>
                      <a:pt x="661" y="463"/>
                      <a:pt x="695" y="340"/>
                    </a:cubicBezTo>
                    <a:cubicBezTo>
                      <a:pt x="722" y="192"/>
                      <a:pt x="588" y="46"/>
                      <a:pt x="401" y="5"/>
                    </a:cubicBezTo>
                    <a:cubicBezTo>
                      <a:pt x="381" y="2"/>
                      <a:pt x="361" y="0"/>
                      <a:pt x="341"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87;p62">
                <a:extLst>
                  <a:ext uri="{FF2B5EF4-FFF2-40B4-BE49-F238E27FC236}">
                    <a16:creationId xmlns:a16="http://schemas.microsoft.com/office/drawing/2014/main" id="{C2AF5B72-B536-3246-B75D-408FFCA6EAA9}"/>
                  </a:ext>
                </a:extLst>
              </p:cNvPr>
              <p:cNvSpPr/>
              <p:nvPr/>
            </p:nvSpPr>
            <p:spPr>
              <a:xfrm>
                <a:off x="7089641" y="2603464"/>
                <a:ext cx="53107" cy="36027"/>
              </a:xfrm>
              <a:custGeom>
                <a:avLst/>
                <a:gdLst/>
                <a:ahLst/>
                <a:cxnLst/>
                <a:rect l="l" t="t" r="r" b="b"/>
                <a:pathLst>
                  <a:path w="1110" h="753" extrusionOk="0">
                    <a:moveTo>
                      <a:pt x="291" y="0"/>
                    </a:moveTo>
                    <a:cubicBezTo>
                      <a:pt x="213" y="0"/>
                      <a:pt x="150" y="18"/>
                      <a:pt x="120" y="65"/>
                    </a:cubicBezTo>
                    <a:cubicBezTo>
                      <a:pt x="0" y="252"/>
                      <a:pt x="441" y="680"/>
                      <a:pt x="762" y="746"/>
                    </a:cubicBezTo>
                    <a:cubicBezTo>
                      <a:pt x="762" y="746"/>
                      <a:pt x="796" y="752"/>
                      <a:pt x="846" y="752"/>
                    </a:cubicBezTo>
                    <a:cubicBezTo>
                      <a:pt x="921" y="752"/>
                      <a:pt x="1029" y="738"/>
                      <a:pt x="1109" y="666"/>
                    </a:cubicBezTo>
                    <a:lnTo>
                      <a:pt x="883" y="158"/>
                    </a:lnTo>
                    <a:cubicBezTo>
                      <a:pt x="883" y="158"/>
                      <a:pt x="522" y="0"/>
                      <a:pt x="291"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88;p62">
                <a:extLst>
                  <a:ext uri="{FF2B5EF4-FFF2-40B4-BE49-F238E27FC236}">
                    <a16:creationId xmlns:a16="http://schemas.microsoft.com/office/drawing/2014/main" id="{BA84E248-053D-5343-A63A-DED014996102}"/>
                  </a:ext>
                </a:extLst>
              </p:cNvPr>
              <p:cNvSpPr/>
              <p:nvPr/>
            </p:nvSpPr>
            <p:spPr>
              <a:xfrm>
                <a:off x="6973236" y="2472228"/>
                <a:ext cx="37127" cy="90856"/>
              </a:xfrm>
              <a:custGeom>
                <a:avLst/>
                <a:gdLst/>
                <a:ahLst/>
                <a:cxnLst/>
                <a:rect l="l" t="t" r="r" b="b"/>
                <a:pathLst>
                  <a:path w="776" h="1899" extrusionOk="0">
                    <a:moveTo>
                      <a:pt x="388" y="1"/>
                    </a:moveTo>
                    <a:cubicBezTo>
                      <a:pt x="388" y="1"/>
                      <a:pt x="147" y="322"/>
                      <a:pt x="1" y="1899"/>
                    </a:cubicBezTo>
                    <a:cubicBezTo>
                      <a:pt x="1" y="1899"/>
                      <a:pt x="642" y="1311"/>
                      <a:pt x="776" y="428"/>
                    </a:cubicBezTo>
                    <a:lnTo>
                      <a:pt x="388" y="1"/>
                    </a:lnTo>
                    <a:close/>
                  </a:path>
                </a:pathLst>
              </a:custGeom>
              <a:solidFill>
                <a:srgbClr val="2D27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89;p62">
                <a:extLst>
                  <a:ext uri="{FF2B5EF4-FFF2-40B4-BE49-F238E27FC236}">
                    <a16:creationId xmlns:a16="http://schemas.microsoft.com/office/drawing/2014/main" id="{6145B884-5832-BD46-95A9-E2286FF7CC12}"/>
                  </a:ext>
                </a:extLst>
              </p:cNvPr>
              <p:cNvSpPr/>
              <p:nvPr/>
            </p:nvSpPr>
            <p:spPr>
              <a:xfrm>
                <a:off x="6973236" y="2472228"/>
                <a:ext cx="37127" cy="90856"/>
              </a:xfrm>
              <a:custGeom>
                <a:avLst/>
                <a:gdLst/>
                <a:ahLst/>
                <a:cxnLst/>
                <a:rect l="l" t="t" r="r" b="b"/>
                <a:pathLst>
                  <a:path w="776" h="1899" extrusionOk="0">
                    <a:moveTo>
                      <a:pt x="388" y="1"/>
                    </a:moveTo>
                    <a:cubicBezTo>
                      <a:pt x="388" y="1"/>
                      <a:pt x="147" y="322"/>
                      <a:pt x="1" y="1899"/>
                    </a:cubicBezTo>
                    <a:cubicBezTo>
                      <a:pt x="1" y="1899"/>
                      <a:pt x="642" y="1311"/>
                      <a:pt x="776" y="428"/>
                    </a:cubicBezTo>
                    <a:lnTo>
                      <a:pt x="38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90;p62">
                <a:extLst>
                  <a:ext uri="{FF2B5EF4-FFF2-40B4-BE49-F238E27FC236}">
                    <a16:creationId xmlns:a16="http://schemas.microsoft.com/office/drawing/2014/main" id="{E0E79C9F-48B0-9244-919B-F631912C273C}"/>
                  </a:ext>
                </a:extLst>
              </p:cNvPr>
              <p:cNvSpPr/>
              <p:nvPr/>
            </p:nvSpPr>
            <p:spPr>
              <a:xfrm>
                <a:off x="6986632" y="2368310"/>
                <a:ext cx="325579" cy="254243"/>
              </a:xfrm>
              <a:custGeom>
                <a:avLst/>
                <a:gdLst/>
                <a:ahLst/>
                <a:cxnLst/>
                <a:rect l="l" t="t" r="r" b="b"/>
                <a:pathLst>
                  <a:path w="6805" h="5314" extrusionOk="0">
                    <a:moveTo>
                      <a:pt x="3089" y="0"/>
                    </a:moveTo>
                    <a:cubicBezTo>
                      <a:pt x="2945" y="0"/>
                      <a:pt x="2808" y="7"/>
                      <a:pt x="2674" y="20"/>
                    </a:cubicBezTo>
                    <a:cubicBezTo>
                      <a:pt x="1886" y="234"/>
                      <a:pt x="1124" y="890"/>
                      <a:pt x="1124" y="890"/>
                    </a:cubicBezTo>
                    <a:cubicBezTo>
                      <a:pt x="1124" y="890"/>
                      <a:pt x="1244" y="715"/>
                      <a:pt x="1338" y="555"/>
                    </a:cubicBezTo>
                    <a:lnTo>
                      <a:pt x="1338" y="555"/>
                    </a:lnTo>
                    <a:cubicBezTo>
                      <a:pt x="710" y="1036"/>
                      <a:pt x="241" y="1651"/>
                      <a:pt x="1" y="2426"/>
                    </a:cubicBezTo>
                    <a:cubicBezTo>
                      <a:pt x="427" y="3160"/>
                      <a:pt x="1937" y="3335"/>
                      <a:pt x="3282" y="3335"/>
                    </a:cubicBezTo>
                    <a:cubicBezTo>
                      <a:pt x="4511" y="3335"/>
                      <a:pt x="5602" y="3189"/>
                      <a:pt x="5602" y="3189"/>
                    </a:cubicBezTo>
                    <a:cubicBezTo>
                      <a:pt x="5655" y="4538"/>
                      <a:pt x="6431" y="5313"/>
                      <a:pt x="6431" y="5313"/>
                    </a:cubicBezTo>
                    <a:lnTo>
                      <a:pt x="6550" y="4698"/>
                    </a:lnTo>
                    <a:cubicBezTo>
                      <a:pt x="6738" y="3563"/>
                      <a:pt x="6805" y="2226"/>
                      <a:pt x="6083" y="1277"/>
                    </a:cubicBezTo>
                    <a:cubicBezTo>
                      <a:pt x="5003" y="421"/>
                      <a:pt x="3401" y="336"/>
                      <a:pt x="2803" y="336"/>
                    </a:cubicBezTo>
                    <a:cubicBezTo>
                      <a:pt x="2654" y="336"/>
                      <a:pt x="2567" y="341"/>
                      <a:pt x="2567" y="341"/>
                    </a:cubicBezTo>
                    <a:cubicBezTo>
                      <a:pt x="2567" y="341"/>
                      <a:pt x="3704" y="154"/>
                      <a:pt x="3544" y="20"/>
                    </a:cubicBezTo>
                    <a:cubicBezTo>
                      <a:pt x="3383" y="7"/>
                      <a:pt x="3233" y="0"/>
                      <a:pt x="30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91;p62">
                <a:extLst>
                  <a:ext uri="{FF2B5EF4-FFF2-40B4-BE49-F238E27FC236}">
                    <a16:creationId xmlns:a16="http://schemas.microsoft.com/office/drawing/2014/main" id="{6CD5CEB5-33CF-7940-9EDA-5608E43FA5ED}"/>
                  </a:ext>
                </a:extLst>
              </p:cNvPr>
              <p:cNvSpPr/>
              <p:nvPr/>
            </p:nvSpPr>
            <p:spPr>
              <a:xfrm>
                <a:off x="6982709" y="2340226"/>
                <a:ext cx="352467" cy="282328"/>
              </a:xfrm>
              <a:custGeom>
                <a:avLst/>
                <a:gdLst/>
                <a:ahLst/>
                <a:cxnLst/>
                <a:rect l="l" t="t" r="r" b="b"/>
                <a:pathLst>
                  <a:path w="7367" h="5901" extrusionOk="0">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3A3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92;p62">
                <a:extLst>
                  <a:ext uri="{FF2B5EF4-FFF2-40B4-BE49-F238E27FC236}">
                    <a16:creationId xmlns:a16="http://schemas.microsoft.com/office/drawing/2014/main" id="{77399933-F5F7-B14D-99F0-1223FB71772B}"/>
                  </a:ext>
                </a:extLst>
              </p:cNvPr>
              <p:cNvSpPr/>
              <p:nvPr/>
            </p:nvSpPr>
            <p:spPr>
              <a:xfrm>
                <a:off x="6982709" y="2340226"/>
                <a:ext cx="352467" cy="282328"/>
              </a:xfrm>
              <a:custGeom>
                <a:avLst/>
                <a:gdLst/>
                <a:ahLst/>
                <a:cxnLst/>
                <a:rect l="l" t="t" r="r" b="b"/>
                <a:pathLst>
                  <a:path w="7367" h="5901" extrusionOk="0">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93;p62">
                <a:extLst>
                  <a:ext uri="{FF2B5EF4-FFF2-40B4-BE49-F238E27FC236}">
                    <a16:creationId xmlns:a16="http://schemas.microsoft.com/office/drawing/2014/main" id="{878F2B03-A89B-0A45-B685-060DE34BB382}"/>
                  </a:ext>
                </a:extLst>
              </p:cNvPr>
              <p:cNvSpPr/>
              <p:nvPr/>
            </p:nvSpPr>
            <p:spPr>
              <a:xfrm>
                <a:off x="6991130" y="3010713"/>
                <a:ext cx="213672" cy="21769"/>
              </a:xfrm>
              <a:custGeom>
                <a:avLst/>
                <a:gdLst/>
                <a:ahLst/>
                <a:cxnLst/>
                <a:rect l="l" t="t" r="r" b="b"/>
                <a:pathLst>
                  <a:path w="4466" h="455" extrusionOk="0">
                    <a:moveTo>
                      <a:pt x="1" y="0"/>
                    </a:moveTo>
                    <a:lnTo>
                      <a:pt x="4465" y="455"/>
                    </a:lnTo>
                    <a:cubicBezTo>
                      <a:pt x="3289" y="200"/>
                      <a:pt x="1" y="0"/>
                      <a:pt x="1"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94;p62">
                <a:extLst>
                  <a:ext uri="{FF2B5EF4-FFF2-40B4-BE49-F238E27FC236}">
                    <a16:creationId xmlns:a16="http://schemas.microsoft.com/office/drawing/2014/main" id="{824832BF-2D9F-744D-BA22-A56A5711C8CD}"/>
                  </a:ext>
                </a:extLst>
              </p:cNvPr>
              <p:cNvSpPr/>
              <p:nvPr/>
            </p:nvSpPr>
            <p:spPr>
              <a:xfrm>
                <a:off x="7060838" y="2586623"/>
                <a:ext cx="14114" cy="18085"/>
              </a:xfrm>
              <a:custGeom>
                <a:avLst/>
                <a:gdLst/>
                <a:ahLst/>
                <a:cxnLst/>
                <a:rect l="l" t="t" r="r" b="b"/>
                <a:pathLst>
                  <a:path w="295" h="378" extrusionOk="0">
                    <a:moveTo>
                      <a:pt x="144" y="0"/>
                    </a:moveTo>
                    <a:cubicBezTo>
                      <a:pt x="71" y="0"/>
                      <a:pt x="13" y="77"/>
                      <a:pt x="0" y="176"/>
                    </a:cubicBezTo>
                    <a:cubicBezTo>
                      <a:pt x="0" y="283"/>
                      <a:pt x="54" y="376"/>
                      <a:pt x="121" y="376"/>
                    </a:cubicBezTo>
                    <a:cubicBezTo>
                      <a:pt x="127" y="377"/>
                      <a:pt x="133" y="378"/>
                      <a:pt x="139" y="378"/>
                    </a:cubicBezTo>
                    <a:cubicBezTo>
                      <a:pt x="211" y="378"/>
                      <a:pt x="269" y="302"/>
                      <a:pt x="282" y="203"/>
                    </a:cubicBezTo>
                    <a:cubicBezTo>
                      <a:pt x="294" y="96"/>
                      <a:pt x="228" y="2"/>
                      <a:pt x="161" y="2"/>
                    </a:cubicBezTo>
                    <a:cubicBezTo>
                      <a:pt x="155" y="1"/>
                      <a:pt x="149" y="0"/>
                      <a:pt x="144"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95;p62">
                <a:extLst>
                  <a:ext uri="{FF2B5EF4-FFF2-40B4-BE49-F238E27FC236}">
                    <a16:creationId xmlns:a16="http://schemas.microsoft.com/office/drawing/2014/main" id="{365C0600-B0DA-D04F-AF16-7907B670DE6C}"/>
                  </a:ext>
                </a:extLst>
              </p:cNvPr>
              <p:cNvSpPr/>
              <p:nvPr/>
            </p:nvSpPr>
            <p:spPr>
              <a:xfrm>
                <a:off x="7170832" y="2602603"/>
                <a:ext cx="14114" cy="18037"/>
              </a:xfrm>
              <a:custGeom>
                <a:avLst/>
                <a:gdLst/>
                <a:ahLst/>
                <a:cxnLst/>
                <a:rect l="l" t="t" r="r" b="b"/>
                <a:pathLst>
                  <a:path w="295" h="377" extrusionOk="0">
                    <a:moveTo>
                      <a:pt x="143" y="1"/>
                    </a:moveTo>
                    <a:cubicBezTo>
                      <a:pt x="71" y="1"/>
                      <a:pt x="13" y="77"/>
                      <a:pt x="0" y="176"/>
                    </a:cubicBezTo>
                    <a:cubicBezTo>
                      <a:pt x="0" y="283"/>
                      <a:pt x="54" y="377"/>
                      <a:pt x="121" y="377"/>
                    </a:cubicBezTo>
                    <a:cubicBezTo>
                      <a:pt x="201" y="377"/>
                      <a:pt x="268" y="309"/>
                      <a:pt x="282" y="202"/>
                    </a:cubicBezTo>
                    <a:cubicBezTo>
                      <a:pt x="294" y="96"/>
                      <a:pt x="228" y="2"/>
                      <a:pt x="161" y="2"/>
                    </a:cubicBezTo>
                    <a:cubicBezTo>
                      <a:pt x="155" y="1"/>
                      <a:pt x="149" y="1"/>
                      <a:pt x="143"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96;p62">
                <a:extLst>
                  <a:ext uri="{FF2B5EF4-FFF2-40B4-BE49-F238E27FC236}">
                    <a16:creationId xmlns:a16="http://schemas.microsoft.com/office/drawing/2014/main" id="{A878F388-14E6-ED42-9E26-063D4E482A53}"/>
                  </a:ext>
                </a:extLst>
              </p:cNvPr>
              <p:cNvSpPr/>
              <p:nvPr/>
            </p:nvSpPr>
            <p:spPr>
              <a:xfrm>
                <a:off x="7130547" y="2655566"/>
                <a:ext cx="44830" cy="36696"/>
              </a:xfrm>
              <a:custGeom>
                <a:avLst/>
                <a:gdLst/>
                <a:ahLst/>
                <a:cxnLst/>
                <a:rect l="l" t="t" r="r" b="b"/>
                <a:pathLst>
                  <a:path w="937" h="767" extrusionOk="0">
                    <a:moveTo>
                      <a:pt x="444" y="1"/>
                    </a:moveTo>
                    <a:cubicBezTo>
                      <a:pt x="152" y="1"/>
                      <a:pt x="1" y="767"/>
                      <a:pt x="1" y="767"/>
                    </a:cubicBezTo>
                    <a:cubicBezTo>
                      <a:pt x="301" y="642"/>
                      <a:pt x="553" y="614"/>
                      <a:pt x="719" y="614"/>
                    </a:cubicBezTo>
                    <a:cubicBezTo>
                      <a:pt x="857" y="614"/>
                      <a:pt x="936" y="633"/>
                      <a:pt x="936" y="633"/>
                    </a:cubicBezTo>
                    <a:cubicBezTo>
                      <a:pt x="743" y="162"/>
                      <a:pt x="579" y="1"/>
                      <a:pt x="444"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97;p62">
                <a:extLst>
                  <a:ext uri="{FF2B5EF4-FFF2-40B4-BE49-F238E27FC236}">
                    <a16:creationId xmlns:a16="http://schemas.microsoft.com/office/drawing/2014/main" id="{703C37BB-BE02-8647-B533-902072C3D9A1}"/>
                  </a:ext>
                </a:extLst>
              </p:cNvPr>
              <p:cNvSpPr/>
              <p:nvPr/>
            </p:nvSpPr>
            <p:spPr>
              <a:xfrm>
                <a:off x="7072991" y="2630831"/>
                <a:ext cx="113247" cy="39089"/>
              </a:xfrm>
              <a:custGeom>
                <a:avLst/>
                <a:gdLst/>
                <a:ahLst/>
                <a:cxnLst/>
                <a:rect l="l" t="t" r="r" b="b"/>
                <a:pathLst>
                  <a:path w="2367" h="817" extrusionOk="0">
                    <a:moveTo>
                      <a:pt x="682" y="1"/>
                    </a:moveTo>
                    <a:cubicBezTo>
                      <a:pt x="682" y="1"/>
                      <a:pt x="1" y="441"/>
                      <a:pt x="94" y="602"/>
                    </a:cubicBezTo>
                    <a:cubicBezTo>
                      <a:pt x="119" y="657"/>
                      <a:pt x="164" y="676"/>
                      <a:pt x="212" y="676"/>
                    </a:cubicBezTo>
                    <a:cubicBezTo>
                      <a:pt x="317" y="676"/>
                      <a:pt x="441" y="589"/>
                      <a:pt x="441" y="589"/>
                    </a:cubicBezTo>
                    <a:cubicBezTo>
                      <a:pt x="441" y="589"/>
                      <a:pt x="589" y="815"/>
                      <a:pt x="669" y="815"/>
                    </a:cubicBezTo>
                    <a:cubicBezTo>
                      <a:pt x="672" y="816"/>
                      <a:pt x="675" y="816"/>
                      <a:pt x="677" y="816"/>
                    </a:cubicBezTo>
                    <a:cubicBezTo>
                      <a:pt x="754" y="816"/>
                      <a:pt x="816" y="628"/>
                      <a:pt x="816" y="628"/>
                    </a:cubicBezTo>
                    <a:cubicBezTo>
                      <a:pt x="816" y="628"/>
                      <a:pt x="976" y="789"/>
                      <a:pt x="1124" y="803"/>
                    </a:cubicBezTo>
                    <a:cubicBezTo>
                      <a:pt x="1128" y="803"/>
                      <a:pt x="1133" y="803"/>
                      <a:pt x="1137" y="803"/>
                    </a:cubicBezTo>
                    <a:cubicBezTo>
                      <a:pt x="1289" y="803"/>
                      <a:pt x="1377" y="602"/>
                      <a:pt x="1377" y="602"/>
                    </a:cubicBezTo>
                    <a:cubicBezTo>
                      <a:pt x="1377" y="602"/>
                      <a:pt x="1493" y="683"/>
                      <a:pt x="1617" y="683"/>
                    </a:cubicBezTo>
                    <a:cubicBezTo>
                      <a:pt x="1626" y="683"/>
                      <a:pt x="1635" y="683"/>
                      <a:pt x="1644" y="682"/>
                    </a:cubicBezTo>
                    <a:cubicBezTo>
                      <a:pt x="1792" y="682"/>
                      <a:pt x="1832" y="495"/>
                      <a:pt x="1832" y="495"/>
                    </a:cubicBezTo>
                    <a:cubicBezTo>
                      <a:pt x="1832" y="495"/>
                      <a:pt x="2039" y="579"/>
                      <a:pt x="2180" y="579"/>
                    </a:cubicBezTo>
                    <a:cubicBezTo>
                      <a:pt x="2225" y="579"/>
                      <a:pt x="2264" y="571"/>
                      <a:pt x="2286" y="548"/>
                    </a:cubicBezTo>
                    <a:cubicBezTo>
                      <a:pt x="2366" y="441"/>
                      <a:pt x="1979" y="174"/>
                      <a:pt x="1431" y="108"/>
                    </a:cubicBezTo>
                    <a:cubicBezTo>
                      <a:pt x="1431" y="108"/>
                      <a:pt x="1344" y="194"/>
                      <a:pt x="1173" y="194"/>
                    </a:cubicBezTo>
                    <a:cubicBezTo>
                      <a:pt x="1052" y="194"/>
                      <a:pt x="888" y="150"/>
                      <a:pt x="68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98;p62">
                <a:extLst>
                  <a:ext uri="{FF2B5EF4-FFF2-40B4-BE49-F238E27FC236}">
                    <a16:creationId xmlns:a16="http://schemas.microsoft.com/office/drawing/2014/main" id="{FF503A81-9F6B-3348-867E-258E9E78B62D}"/>
                  </a:ext>
                </a:extLst>
              </p:cNvPr>
              <p:cNvSpPr/>
              <p:nvPr/>
            </p:nvSpPr>
            <p:spPr>
              <a:xfrm>
                <a:off x="7142700" y="2698578"/>
                <a:ext cx="18611" cy="3253"/>
              </a:xfrm>
              <a:custGeom>
                <a:avLst/>
                <a:gdLst/>
                <a:ahLst/>
                <a:cxnLst/>
                <a:rect l="l" t="t" r="r" b="b"/>
                <a:pathLst>
                  <a:path w="389" h="68" extrusionOk="0">
                    <a:moveTo>
                      <a:pt x="134" y="1"/>
                    </a:moveTo>
                    <a:cubicBezTo>
                      <a:pt x="57" y="1"/>
                      <a:pt x="0" y="14"/>
                      <a:pt x="0" y="14"/>
                    </a:cubicBezTo>
                    <a:lnTo>
                      <a:pt x="388" y="68"/>
                    </a:lnTo>
                    <a:cubicBezTo>
                      <a:pt x="308" y="14"/>
                      <a:pt x="211" y="1"/>
                      <a:pt x="134"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99;p62">
                <a:extLst>
                  <a:ext uri="{FF2B5EF4-FFF2-40B4-BE49-F238E27FC236}">
                    <a16:creationId xmlns:a16="http://schemas.microsoft.com/office/drawing/2014/main" id="{53524A68-8E79-474D-B3F4-EC0E3EB8DBFF}"/>
                  </a:ext>
                </a:extLst>
              </p:cNvPr>
              <p:cNvSpPr/>
              <p:nvPr/>
            </p:nvSpPr>
            <p:spPr>
              <a:xfrm>
                <a:off x="7090932" y="2600498"/>
                <a:ext cx="51815" cy="40715"/>
              </a:xfrm>
              <a:custGeom>
                <a:avLst/>
                <a:gdLst/>
                <a:ahLst/>
                <a:cxnLst/>
                <a:rect l="l" t="t" r="r" b="b"/>
                <a:pathLst>
                  <a:path w="1083" h="851" extrusionOk="0">
                    <a:moveTo>
                      <a:pt x="240" y="1"/>
                    </a:moveTo>
                    <a:cubicBezTo>
                      <a:pt x="219" y="1"/>
                      <a:pt x="197" y="2"/>
                      <a:pt x="173" y="6"/>
                    </a:cubicBezTo>
                    <a:cubicBezTo>
                      <a:pt x="134" y="20"/>
                      <a:pt x="80" y="33"/>
                      <a:pt x="54" y="73"/>
                    </a:cubicBezTo>
                    <a:cubicBezTo>
                      <a:pt x="13" y="113"/>
                      <a:pt x="0" y="166"/>
                      <a:pt x="0" y="220"/>
                    </a:cubicBezTo>
                    <a:cubicBezTo>
                      <a:pt x="13" y="300"/>
                      <a:pt x="54" y="380"/>
                      <a:pt x="93" y="434"/>
                    </a:cubicBezTo>
                    <a:cubicBezTo>
                      <a:pt x="187" y="554"/>
                      <a:pt x="294" y="647"/>
                      <a:pt x="401" y="728"/>
                    </a:cubicBezTo>
                    <a:cubicBezTo>
                      <a:pt x="521" y="795"/>
                      <a:pt x="642" y="848"/>
                      <a:pt x="749" y="848"/>
                    </a:cubicBezTo>
                    <a:cubicBezTo>
                      <a:pt x="765" y="850"/>
                      <a:pt x="780" y="851"/>
                      <a:pt x="795" y="851"/>
                    </a:cubicBezTo>
                    <a:cubicBezTo>
                      <a:pt x="889" y="851"/>
                      <a:pt x="956" y="818"/>
                      <a:pt x="1002" y="795"/>
                    </a:cubicBezTo>
                    <a:cubicBezTo>
                      <a:pt x="1029" y="781"/>
                      <a:pt x="1056" y="754"/>
                      <a:pt x="1069" y="742"/>
                    </a:cubicBezTo>
                    <a:lnTo>
                      <a:pt x="1082" y="728"/>
                    </a:lnTo>
                    <a:lnTo>
                      <a:pt x="1082" y="728"/>
                    </a:lnTo>
                    <a:cubicBezTo>
                      <a:pt x="1082" y="728"/>
                      <a:pt x="1055" y="754"/>
                      <a:pt x="1002" y="768"/>
                    </a:cubicBezTo>
                    <a:cubicBezTo>
                      <a:pt x="975" y="782"/>
                      <a:pt x="939" y="788"/>
                      <a:pt x="897" y="788"/>
                    </a:cubicBezTo>
                    <a:cubicBezTo>
                      <a:pt x="855" y="788"/>
                      <a:pt x="809" y="782"/>
                      <a:pt x="761" y="768"/>
                    </a:cubicBezTo>
                    <a:cubicBezTo>
                      <a:pt x="681" y="754"/>
                      <a:pt x="574" y="701"/>
                      <a:pt x="481" y="621"/>
                    </a:cubicBezTo>
                    <a:cubicBezTo>
                      <a:pt x="374" y="554"/>
                      <a:pt x="280" y="460"/>
                      <a:pt x="214" y="353"/>
                    </a:cubicBezTo>
                    <a:cubicBezTo>
                      <a:pt x="173" y="314"/>
                      <a:pt x="147" y="246"/>
                      <a:pt x="147" y="207"/>
                    </a:cubicBezTo>
                    <a:cubicBezTo>
                      <a:pt x="147" y="166"/>
                      <a:pt x="147" y="140"/>
                      <a:pt x="200" y="127"/>
                    </a:cubicBezTo>
                    <a:lnTo>
                      <a:pt x="360" y="127"/>
                    </a:lnTo>
                    <a:cubicBezTo>
                      <a:pt x="414" y="127"/>
                      <a:pt x="467" y="140"/>
                      <a:pt x="521" y="153"/>
                    </a:cubicBezTo>
                    <a:cubicBezTo>
                      <a:pt x="615" y="166"/>
                      <a:pt x="708" y="180"/>
                      <a:pt x="761" y="207"/>
                    </a:cubicBezTo>
                    <a:cubicBezTo>
                      <a:pt x="815" y="220"/>
                      <a:pt x="856" y="220"/>
                      <a:pt x="856" y="220"/>
                    </a:cubicBezTo>
                    <a:lnTo>
                      <a:pt x="775" y="180"/>
                    </a:lnTo>
                    <a:cubicBezTo>
                      <a:pt x="722" y="153"/>
                      <a:pt x="642" y="100"/>
                      <a:pt x="548" y="73"/>
                    </a:cubicBezTo>
                    <a:cubicBezTo>
                      <a:pt x="494" y="46"/>
                      <a:pt x="441" y="33"/>
                      <a:pt x="374" y="20"/>
                    </a:cubicBezTo>
                    <a:cubicBezTo>
                      <a:pt x="336" y="10"/>
                      <a:pt x="292" y="1"/>
                      <a:pt x="240"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500;p62">
                <a:extLst>
                  <a:ext uri="{FF2B5EF4-FFF2-40B4-BE49-F238E27FC236}">
                    <a16:creationId xmlns:a16="http://schemas.microsoft.com/office/drawing/2014/main" id="{15FB596C-4802-194A-A9C6-DA30888E1E32}"/>
                  </a:ext>
                </a:extLst>
              </p:cNvPr>
              <p:cNvSpPr/>
              <p:nvPr/>
            </p:nvSpPr>
            <p:spPr>
              <a:xfrm>
                <a:off x="7104329" y="2792592"/>
                <a:ext cx="103630" cy="148412"/>
              </a:xfrm>
              <a:custGeom>
                <a:avLst/>
                <a:gdLst/>
                <a:ahLst/>
                <a:cxnLst/>
                <a:rect l="l" t="t" r="r" b="b"/>
                <a:pathLst>
                  <a:path w="2166" h="3102" extrusionOk="0">
                    <a:moveTo>
                      <a:pt x="2166" y="1"/>
                    </a:moveTo>
                    <a:lnTo>
                      <a:pt x="2126" y="202"/>
                    </a:lnTo>
                    <a:lnTo>
                      <a:pt x="2085" y="402"/>
                    </a:lnTo>
                    <a:cubicBezTo>
                      <a:pt x="2046" y="535"/>
                      <a:pt x="2019" y="669"/>
                      <a:pt x="1979" y="803"/>
                    </a:cubicBezTo>
                    <a:cubicBezTo>
                      <a:pt x="1939" y="936"/>
                      <a:pt x="1885" y="1070"/>
                      <a:pt x="1845" y="1191"/>
                    </a:cubicBezTo>
                    <a:cubicBezTo>
                      <a:pt x="1791" y="1325"/>
                      <a:pt x="1752" y="1458"/>
                      <a:pt x="1684" y="1578"/>
                    </a:cubicBezTo>
                    <a:cubicBezTo>
                      <a:pt x="1631" y="1699"/>
                      <a:pt x="1565" y="1833"/>
                      <a:pt x="1511" y="1952"/>
                    </a:cubicBezTo>
                    <a:lnTo>
                      <a:pt x="1310" y="2314"/>
                    </a:lnTo>
                    <a:cubicBezTo>
                      <a:pt x="1174" y="2525"/>
                      <a:pt x="1036" y="2748"/>
                      <a:pt x="878" y="2950"/>
                    </a:cubicBezTo>
                    <a:lnTo>
                      <a:pt x="878" y="2950"/>
                    </a:lnTo>
                    <a:lnTo>
                      <a:pt x="469" y="2661"/>
                    </a:lnTo>
                    <a:cubicBezTo>
                      <a:pt x="308" y="2554"/>
                      <a:pt x="161" y="2447"/>
                      <a:pt x="0" y="2340"/>
                    </a:cubicBezTo>
                    <a:lnTo>
                      <a:pt x="0" y="2340"/>
                    </a:lnTo>
                    <a:cubicBezTo>
                      <a:pt x="134" y="2474"/>
                      <a:pt x="282" y="2594"/>
                      <a:pt x="415" y="2715"/>
                    </a:cubicBezTo>
                    <a:lnTo>
                      <a:pt x="856" y="3075"/>
                    </a:lnTo>
                    <a:lnTo>
                      <a:pt x="896" y="3102"/>
                    </a:lnTo>
                    <a:lnTo>
                      <a:pt x="923" y="3062"/>
                    </a:lnTo>
                    <a:cubicBezTo>
                      <a:pt x="1030" y="2955"/>
                      <a:pt x="1110" y="2848"/>
                      <a:pt x="1190" y="2728"/>
                    </a:cubicBezTo>
                    <a:cubicBezTo>
                      <a:pt x="1271" y="2621"/>
                      <a:pt x="1351" y="2501"/>
                      <a:pt x="1431" y="2380"/>
                    </a:cubicBezTo>
                    <a:lnTo>
                      <a:pt x="1631" y="2020"/>
                    </a:lnTo>
                    <a:cubicBezTo>
                      <a:pt x="1698" y="1886"/>
                      <a:pt x="1752" y="1765"/>
                      <a:pt x="1805" y="1632"/>
                    </a:cubicBezTo>
                    <a:cubicBezTo>
                      <a:pt x="1872" y="1498"/>
                      <a:pt x="1912" y="1364"/>
                      <a:pt x="1952" y="1231"/>
                    </a:cubicBezTo>
                    <a:cubicBezTo>
                      <a:pt x="1992" y="1097"/>
                      <a:pt x="2032" y="963"/>
                      <a:pt x="2059" y="830"/>
                    </a:cubicBezTo>
                    <a:cubicBezTo>
                      <a:pt x="2073" y="763"/>
                      <a:pt x="2099" y="696"/>
                      <a:pt x="2112" y="616"/>
                    </a:cubicBezTo>
                    <a:cubicBezTo>
                      <a:pt x="2126" y="549"/>
                      <a:pt x="2126" y="482"/>
                      <a:pt x="2139" y="416"/>
                    </a:cubicBezTo>
                    <a:cubicBezTo>
                      <a:pt x="2166" y="282"/>
                      <a:pt x="2166" y="134"/>
                      <a:pt x="216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501;p62">
                <a:extLst>
                  <a:ext uri="{FF2B5EF4-FFF2-40B4-BE49-F238E27FC236}">
                    <a16:creationId xmlns:a16="http://schemas.microsoft.com/office/drawing/2014/main" id="{946E2DF0-4DA1-B949-9E41-1FE17C19420D}"/>
                  </a:ext>
                </a:extLst>
              </p:cNvPr>
              <p:cNvSpPr/>
              <p:nvPr/>
            </p:nvSpPr>
            <p:spPr>
              <a:xfrm>
                <a:off x="7016726" y="2788764"/>
                <a:ext cx="74254" cy="131810"/>
              </a:xfrm>
              <a:custGeom>
                <a:avLst/>
                <a:gdLst/>
                <a:ahLst/>
                <a:cxnLst/>
                <a:rect l="l" t="t" r="r" b="b"/>
                <a:pathLst>
                  <a:path w="1552" h="2755" extrusionOk="0">
                    <a:moveTo>
                      <a:pt x="27" y="1"/>
                    </a:moveTo>
                    <a:cubicBezTo>
                      <a:pt x="13" y="108"/>
                      <a:pt x="1" y="228"/>
                      <a:pt x="1" y="348"/>
                    </a:cubicBezTo>
                    <a:cubicBezTo>
                      <a:pt x="1" y="469"/>
                      <a:pt x="1" y="589"/>
                      <a:pt x="13" y="710"/>
                    </a:cubicBezTo>
                    <a:lnTo>
                      <a:pt x="54" y="1070"/>
                    </a:lnTo>
                    <a:cubicBezTo>
                      <a:pt x="81" y="1177"/>
                      <a:pt x="108" y="1298"/>
                      <a:pt x="134" y="1417"/>
                    </a:cubicBezTo>
                    <a:cubicBezTo>
                      <a:pt x="161" y="1538"/>
                      <a:pt x="201" y="1645"/>
                      <a:pt x="241" y="1765"/>
                    </a:cubicBezTo>
                    <a:cubicBezTo>
                      <a:pt x="281" y="1872"/>
                      <a:pt x="334" y="1979"/>
                      <a:pt x="375" y="2100"/>
                    </a:cubicBezTo>
                    <a:cubicBezTo>
                      <a:pt x="482" y="2314"/>
                      <a:pt x="589" y="2527"/>
                      <a:pt x="735" y="2715"/>
                    </a:cubicBezTo>
                    <a:lnTo>
                      <a:pt x="762" y="2754"/>
                    </a:lnTo>
                    <a:lnTo>
                      <a:pt x="803" y="2741"/>
                    </a:lnTo>
                    <a:cubicBezTo>
                      <a:pt x="922" y="2674"/>
                      <a:pt x="1056" y="2620"/>
                      <a:pt x="1177" y="2554"/>
                    </a:cubicBezTo>
                    <a:cubicBezTo>
                      <a:pt x="1297" y="2501"/>
                      <a:pt x="1430" y="2433"/>
                      <a:pt x="1551" y="2367"/>
                    </a:cubicBezTo>
                    <a:lnTo>
                      <a:pt x="1551" y="2367"/>
                    </a:lnTo>
                    <a:cubicBezTo>
                      <a:pt x="1417" y="2407"/>
                      <a:pt x="1284" y="2460"/>
                      <a:pt x="1150" y="2501"/>
                    </a:cubicBezTo>
                    <a:cubicBezTo>
                      <a:pt x="1030" y="2536"/>
                      <a:pt x="910" y="2583"/>
                      <a:pt x="799" y="2631"/>
                    </a:cubicBezTo>
                    <a:lnTo>
                      <a:pt x="799" y="2631"/>
                    </a:lnTo>
                    <a:cubicBezTo>
                      <a:pt x="751" y="2545"/>
                      <a:pt x="703" y="2449"/>
                      <a:pt x="655" y="2353"/>
                    </a:cubicBezTo>
                    <a:cubicBezTo>
                      <a:pt x="602" y="2246"/>
                      <a:pt x="548" y="2139"/>
                      <a:pt x="509" y="2032"/>
                    </a:cubicBezTo>
                    <a:cubicBezTo>
                      <a:pt x="455" y="1925"/>
                      <a:pt x="414" y="1818"/>
                      <a:pt x="375" y="1712"/>
                    </a:cubicBezTo>
                    <a:cubicBezTo>
                      <a:pt x="334" y="1605"/>
                      <a:pt x="295" y="1498"/>
                      <a:pt x="268" y="1378"/>
                    </a:cubicBezTo>
                    <a:cubicBezTo>
                      <a:pt x="227" y="1271"/>
                      <a:pt x="201" y="1150"/>
                      <a:pt x="174" y="1043"/>
                    </a:cubicBezTo>
                    <a:cubicBezTo>
                      <a:pt x="147" y="923"/>
                      <a:pt x="120" y="816"/>
                      <a:pt x="108" y="696"/>
                    </a:cubicBezTo>
                    <a:cubicBezTo>
                      <a:pt x="81" y="576"/>
                      <a:pt x="67" y="469"/>
                      <a:pt x="54" y="348"/>
                    </a:cubicBezTo>
                    <a:cubicBezTo>
                      <a:pt x="40" y="228"/>
                      <a:pt x="40" y="108"/>
                      <a:pt x="27"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502;p62">
                <a:extLst>
                  <a:ext uri="{FF2B5EF4-FFF2-40B4-BE49-F238E27FC236}">
                    <a16:creationId xmlns:a16="http://schemas.microsoft.com/office/drawing/2014/main" id="{F4AB7006-65CF-6C49-B091-789F87E3A959}"/>
                  </a:ext>
                </a:extLst>
              </p:cNvPr>
              <p:cNvSpPr/>
              <p:nvPr/>
            </p:nvSpPr>
            <p:spPr>
              <a:xfrm>
                <a:off x="6872811" y="2774698"/>
                <a:ext cx="212380" cy="572454"/>
              </a:xfrm>
              <a:custGeom>
                <a:avLst/>
                <a:gdLst/>
                <a:ahLst/>
                <a:cxnLst/>
                <a:rect l="l" t="t" r="r" b="b"/>
                <a:pathLst>
                  <a:path w="4439" h="11965" extrusionOk="0">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503;p62">
                <a:extLst>
                  <a:ext uri="{FF2B5EF4-FFF2-40B4-BE49-F238E27FC236}">
                    <a16:creationId xmlns:a16="http://schemas.microsoft.com/office/drawing/2014/main" id="{19DC0016-E9BB-3543-BE10-9F6AD08AEBA5}"/>
                  </a:ext>
                </a:extLst>
              </p:cNvPr>
              <p:cNvSpPr/>
              <p:nvPr/>
            </p:nvSpPr>
            <p:spPr>
              <a:xfrm>
                <a:off x="6872811" y="2774698"/>
                <a:ext cx="212380" cy="572454"/>
              </a:xfrm>
              <a:custGeom>
                <a:avLst/>
                <a:gdLst/>
                <a:ahLst/>
                <a:cxnLst/>
                <a:rect l="l" t="t" r="r" b="b"/>
                <a:pathLst>
                  <a:path w="4439" h="11965" extrusionOk="0">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504;p62">
                <a:extLst>
                  <a:ext uri="{FF2B5EF4-FFF2-40B4-BE49-F238E27FC236}">
                    <a16:creationId xmlns:a16="http://schemas.microsoft.com/office/drawing/2014/main" id="{0926B2FD-4DDF-1344-98EF-A436F97D019F}"/>
                  </a:ext>
                </a:extLst>
              </p:cNvPr>
              <p:cNvSpPr/>
              <p:nvPr/>
            </p:nvSpPr>
            <p:spPr>
              <a:xfrm>
                <a:off x="7162555" y="2777904"/>
                <a:ext cx="244340" cy="590779"/>
              </a:xfrm>
              <a:custGeom>
                <a:avLst/>
                <a:gdLst/>
                <a:ahLst/>
                <a:cxnLst/>
                <a:rect l="l" t="t" r="r" b="b"/>
                <a:pathLst>
                  <a:path w="5107" h="12348" extrusionOk="0">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2B6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505;p62">
                <a:extLst>
                  <a:ext uri="{FF2B5EF4-FFF2-40B4-BE49-F238E27FC236}">
                    <a16:creationId xmlns:a16="http://schemas.microsoft.com/office/drawing/2014/main" id="{D2D0BEBF-47BA-F44C-A621-579E7F6D1B3A}"/>
                  </a:ext>
                </a:extLst>
              </p:cNvPr>
              <p:cNvSpPr/>
              <p:nvPr/>
            </p:nvSpPr>
            <p:spPr>
              <a:xfrm>
                <a:off x="7162555" y="2777904"/>
                <a:ext cx="244340" cy="590779"/>
              </a:xfrm>
              <a:custGeom>
                <a:avLst/>
                <a:gdLst/>
                <a:ahLst/>
                <a:cxnLst/>
                <a:rect l="l" t="t" r="r" b="b"/>
                <a:pathLst>
                  <a:path w="5107" h="12348" extrusionOk="0">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506;p62">
                <a:extLst>
                  <a:ext uri="{FF2B5EF4-FFF2-40B4-BE49-F238E27FC236}">
                    <a16:creationId xmlns:a16="http://schemas.microsoft.com/office/drawing/2014/main" id="{C4CA0530-E7CC-2645-BBCA-62F491C7873D}"/>
                  </a:ext>
                </a:extLst>
              </p:cNvPr>
              <p:cNvSpPr/>
              <p:nvPr/>
            </p:nvSpPr>
            <p:spPr>
              <a:xfrm>
                <a:off x="7008019" y="2937129"/>
                <a:ext cx="235154" cy="315388"/>
              </a:xfrm>
              <a:custGeom>
                <a:avLst/>
                <a:gdLst/>
                <a:ahLst/>
                <a:cxnLst/>
                <a:rect l="l" t="t" r="r" b="b"/>
                <a:pathLst>
                  <a:path w="4915" h="6592" extrusionOk="0">
                    <a:moveTo>
                      <a:pt x="1706" y="1"/>
                    </a:moveTo>
                    <a:lnTo>
                      <a:pt x="1599" y="15"/>
                    </a:lnTo>
                    <a:cubicBezTo>
                      <a:pt x="1599" y="15"/>
                      <a:pt x="1" y="6592"/>
                      <a:pt x="3934" y="6592"/>
                    </a:cubicBezTo>
                    <a:cubicBezTo>
                      <a:pt x="3957" y="6592"/>
                      <a:pt x="3981" y="6591"/>
                      <a:pt x="4005" y="6591"/>
                    </a:cubicBezTo>
                    <a:lnTo>
                      <a:pt x="4914" y="5468"/>
                    </a:lnTo>
                    <a:lnTo>
                      <a:pt x="4273" y="4625"/>
                    </a:lnTo>
                    <a:cubicBezTo>
                      <a:pt x="4273" y="4625"/>
                      <a:pt x="3890" y="4808"/>
                      <a:pt x="3413" y="4808"/>
                    </a:cubicBezTo>
                    <a:cubicBezTo>
                      <a:pt x="2482" y="4808"/>
                      <a:pt x="1194" y="4112"/>
                      <a:pt x="170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507;p62">
                <a:extLst>
                  <a:ext uri="{FF2B5EF4-FFF2-40B4-BE49-F238E27FC236}">
                    <a16:creationId xmlns:a16="http://schemas.microsoft.com/office/drawing/2014/main" id="{E3763A39-E04E-454C-8D09-54A69836E2C2}"/>
                  </a:ext>
                </a:extLst>
              </p:cNvPr>
              <p:cNvSpPr/>
              <p:nvPr/>
            </p:nvSpPr>
            <p:spPr>
              <a:xfrm>
                <a:off x="6998833" y="2937129"/>
                <a:ext cx="298069" cy="276969"/>
              </a:xfrm>
              <a:custGeom>
                <a:avLst/>
                <a:gdLst/>
                <a:ahLst/>
                <a:cxnLst/>
                <a:rect l="l" t="t" r="r" b="b"/>
                <a:pathLst>
                  <a:path w="6230" h="5789" extrusionOk="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679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508;p62">
                <a:extLst>
                  <a:ext uri="{FF2B5EF4-FFF2-40B4-BE49-F238E27FC236}">
                    <a16:creationId xmlns:a16="http://schemas.microsoft.com/office/drawing/2014/main" id="{E184B6F7-1541-C949-8768-EC10F65E3602}"/>
                  </a:ext>
                </a:extLst>
              </p:cNvPr>
              <p:cNvSpPr/>
              <p:nvPr/>
            </p:nvSpPr>
            <p:spPr>
              <a:xfrm>
                <a:off x="6998833" y="2937129"/>
                <a:ext cx="298069" cy="276969"/>
              </a:xfrm>
              <a:custGeom>
                <a:avLst/>
                <a:gdLst/>
                <a:ahLst/>
                <a:cxnLst/>
                <a:rect l="l" t="t" r="r" b="b"/>
                <a:pathLst>
                  <a:path w="6230" h="5789" extrusionOk="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509;p62">
                <a:extLst>
                  <a:ext uri="{FF2B5EF4-FFF2-40B4-BE49-F238E27FC236}">
                    <a16:creationId xmlns:a16="http://schemas.microsoft.com/office/drawing/2014/main" id="{48051251-FFCC-EE49-AF70-A0B3019B97B9}"/>
                  </a:ext>
                </a:extLst>
              </p:cNvPr>
              <p:cNvSpPr/>
              <p:nvPr/>
            </p:nvSpPr>
            <p:spPr>
              <a:xfrm>
                <a:off x="7242455" y="3214050"/>
                <a:ext cx="718" cy="48"/>
              </a:xfrm>
              <a:custGeom>
                <a:avLst/>
                <a:gdLst/>
                <a:ahLst/>
                <a:cxnLst/>
                <a:rect l="l" t="t" r="r" b="b"/>
                <a:pathLst>
                  <a:path w="15" h="1" extrusionOk="0">
                    <a:moveTo>
                      <a:pt x="0" y="1"/>
                    </a:moveTo>
                    <a:lnTo>
                      <a:pt x="14" y="1"/>
                    </a:lnTo>
                    <a:lnTo>
                      <a:pt x="0" y="1"/>
                    </a:lnTo>
                    <a:close/>
                    <a:moveTo>
                      <a:pt x="0" y="1"/>
                    </a:moveTo>
                    <a:lnTo>
                      <a:pt x="0" y="1"/>
                    </a:lnTo>
                    <a:close/>
                  </a:path>
                </a:pathLst>
              </a:custGeom>
              <a:solidFill>
                <a:srgbClr val="414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510;p62">
                <a:extLst>
                  <a:ext uri="{FF2B5EF4-FFF2-40B4-BE49-F238E27FC236}">
                    <a16:creationId xmlns:a16="http://schemas.microsoft.com/office/drawing/2014/main" id="{EEAB83DE-0FCD-9C41-902E-FE922F3E3416}"/>
                  </a:ext>
                </a:extLst>
              </p:cNvPr>
              <p:cNvSpPr/>
              <p:nvPr/>
            </p:nvSpPr>
            <p:spPr>
              <a:xfrm>
                <a:off x="7070455" y="3038845"/>
                <a:ext cx="226446" cy="175253"/>
              </a:xfrm>
              <a:custGeom>
                <a:avLst/>
                <a:gdLst/>
                <a:ahLst/>
                <a:cxnLst/>
                <a:rect l="l" t="t" r="r" b="b"/>
                <a:pathLst>
                  <a:path w="4733" h="3663" extrusionOk="0">
                    <a:moveTo>
                      <a:pt x="13" y="0"/>
                    </a:moveTo>
                    <a:cubicBezTo>
                      <a:pt x="0" y="1631"/>
                      <a:pt x="615" y="3609"/>
                      <a:pt x="3595" y="3663"/>
                    </a:cubicBezTo>
                    <a:lnTo>
                      <a:pt x="3609" y="3663"/>
                    </a:lnTo>
                    <a:lnTo>
                      <a:pt x="4732" y="2713"/>
                    </a:lnTo>
                    <a:lnTo>
                      <a:pt x="4652" y="2647"/>
                    </a:lnTo>
                    <a:lnTo>
                      <a:pt x="3609" y="3515"/>
                    </a:lnTo>
                    <a:cubicBezTo>
                      <a:pt x="695" y="3476"/>
                      <a:pt x="40" y="1604"/>
                      <a:pt x="13" y="0"/>
                    </a:cubicBezTo>
                    <a:close/>
                  </a:path>
                </a:pathLst>
              </a:custGeom>
              <a:solidFill>
                <a:srgbClr val="2E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511;p62">
                <a:extLst>
                  <a:ext uri="{FF2B5EF4-FFF2-40B4-BE49-F238E27FC236}">
                    <a16:creationId xmlns:a16="http://schemas.microsoft.com/office/drawing/2014/main" id="{9F3A770F-BC93-0848-A7F7-598A1E9E38D4}"/>
                  </a:ext>
                </a:extLst>
              </p:cNvPr>
              <p:cNvSpPr/>
              <p:nvPr/>
            </p:nvSpPr>
            <p:spPr>
              <a:xfrm>
                <a:off x="7087679" y="2947367"/>
                <a:ext cx="3301" cy="47366"/>
              </a:xfrm>
              <a:custGeom>
                <a:avLst/>
                <a:gdLst/>
                <a:ahLst/>
                <a:cxnLst/>
                <a:rect l="l" t="t" r="r" b="b"/>
                <a:pathLst>
                  <a:path w="69" h="990" extrusionOk="0">
                    <a:moveTo>
                      <a:pt x="68" y="0"/>
                    </a:moveTo>
                    <a:cubicBezTo>
                      <a:pt x="27" y="348"/>
                      <a:pt x="1" y="669"/>
                      <a:pt x="1" y="963"/>
                    </a:cubicBezTo>
                    <a:lnTo>
                      <a:pt x="1" y="990"/>
                    </a:lnTo>
                    <a:cubicBezTo>
                      <a:pt x="1" y="696"/>
                      <a:pt x="27" y="362"/>
                      <a:pt x="68" y="0"/>
                    </a:cubicBezTo>
                    <a:close/>
                  </a:path>
                </a:pathLst>
              </a:custGeom>
              <a:solidFill>
                <a:srgbClr val="D4D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12;p62">
                <a:extLst>
                  <a:ext uri="{FF2B5EF4-FFF2-40B4-BE49-F238E27FC236}">
                    <a16:creationId xmlns:a16="http://schemas.microsoft.com/office/drawing/2014/main" id="{6DEA0C60-1931-AA4E-B840-86FF530F278C}"/>
                  </a:ext>
                </a:extLst>
              </p:cNvPr>
              <p:cNvSpPr/>
              <p:nvPr/>
            </p:nvSpPr>
            <p:spPr>
              <a:xfrm>
                <a:off x="7087679" y="2937129"/>
                <a:ext cx="4545" cy="56312"/>
              </a:xfrm>
              <a:custGeom>
                <a:avLst/>
                <a:gdLst/>
                <a:ahLst/>
                <a:cxnLst/>
                <a:rect l="l" t="t" r="r" b="b"/>
                <a:pathLst>
                  <a:path w="95" h="1177" extrusionOk="0">
                    <a:moveTo>
                      <a:pt x="81" y="1"/>
                    </a:moveTo>
                    <a:cubicBezTo>
                      <a:pt x="15" y="442"/>
                      <a:pt x="1" y="829"/>
                      <a:pt x="1" y="1177"/>
                    </a:cubicBezTo>
                    <a:cubicBezTo>
                      <a:pt x="1" y="883"/>
                      <a:pt x="27" y="562"/>
                      <a:pt x="68" y="214"/>
                    </a:cubicBezTo>
                    <a:cubicBezTo>
                      <a:pt x="81" y="148"/>
                      <a:pt x="81" y="68"/>
                      <a:pt x="95" y="1"/>
                    </a:cubicBezTo>
                    <a:close/>
                  </a:path>
                </a:pathLst>
              </a:custGeom>
              <a:solidFill>
                <a:srgbClr val="0FC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13;p62">
                <a:extLst>
                  <a:ext uri="{FF2B5EF4-FFF2-40B4-BE49-F238E27FC236}">
                    <a16:creationId xmlns:a16="http://schemas.microsoft.com/office/drawing/2014/main" id="{D63F4BBC-FA73-0E43-93F8-6D529D760D25}"/>
                  </a:ext>
                </a:extLst>
              </p:cNvPr>
              <p:cNvSpPr/>
              <p:nvPr/>
            </p:nvSpPr>
            <p:spPr>
              <a:xfrm>
                <a:off x="7071077" y="2899427"/>
                <a:ext cx="49279" cy="45978"/>
              </a:xfrm>
              <a:custGeom>
                <a:avLst/>
                <a:gdLst/>
                <a:ahLst/>
                <a:cxnLst/>
                <a:rect l="l" t="t" r="r" b="b"/>
                <a:pathLst>
                  <a:path w="1030" h="961" extrusionOk="0">
                    <a:moveTo>
                      <a:pt x="549" y="1"/>
                    </a:moveTo>
                    <a:lnTo>
                      <a:pt x="0" y="227"/>
                    </a:lnTo>
                    <a:cubicBezTo>
                      <a:pt x="0" y="227"/>
                      <a:pt x="58" y="961"/>
                      <a:pt x="393" y="961"/>
                    </a:cubicBezTo>
                    <a:cubicBezTo>
                      <a:pt x="543" y="961"/>
                      <a:pt x="749" y="814"/>
                      <a:pt x="1030" y="388"/>
                    </a:cubicBezTo>
                    <a:lnTo>
                      <a:pt x="549"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514;p62">
                <a:extLst>
                  <a:ext uri="{FF2B5EF4-FFF2-40B4-BE49-F238E27FC236}">
                    <a16:creationId xmlns:a16="http://schemas.microsoft.com/office/drawing/2014/main" id="{4103099D-9FD2-E04C-B448-C60CD8CFF564}"/>
                  </a:ext>
                </a:extLst>
              </p:cNvPr>
              <p:cNvSpPr/>
              <p:nvPr/>
            </p:nvSpPr>
            <p:spPr>
              <a:xfrm>
                <a:off x="7239871" y="2813069"/>
                <a:ext cx="97267" cy="283380"/>
              </a:xfrm>
              <a:custGeom>
                <a:avLst/>
                <a:gdLst/>
                <a:ahLst/>
                <a:cxnLst/>
                <a:rect l="l" t="t" r="r" b="b"/>
                <a:pathLst>
                  <a:path w="2033" h="5923" extrusionOk="0">
                    <a:moveTo>
                      <a:pt x="951" y="1"/>
                    </a:moveTo>
                    <a:cubicBezTo>
                      <a:pt x="1031" y="161"/>
                      <a:pt x="1097" y="335"/>
                      <a:pt x="1164" y="496"/>
                    </a:cubicBezTo>
                    <a:cubicBezTo>
                      <a:pt x="1204" y="589"/>
                      <a:pt x="1245" y="669"/>
                      <a:pt x="1271" y="749"/>
                    </a:cubicBezTo>
                    <a:lnTo>
                      <a:pt x="1364" y="1004"/>
                    </a:lnTo>
                    <a:cubicBezTo>
                      <a:pt x="1391" y="1097"/>
                      <a:pt x="1418" y="1177"/>
                      <a:pt x="1445" y="1257"/>
                    </a:cubicBezTo>
                    <a:cubicBezTo>
                      <a:pt x="1485" y="1351"/>
                      <a:pt x="1498" y="1431"/>
                      <a:pt x="1525" y="1524"/>
                    </a:cubicBezTo>
                    <a:cubicBezTo>
                      <a:pt x="1551" y="1605"/>
                      <a:pt x="1578" y="1699"/>
                      <a:pt x="1592" y="1779"/>
                    </a:cubicBezTo>
                    <a:lnTo>
                      <a:pt x="1623" y="1989"/>
                    </a:lnTo>
                    <a:lnTo>
                      <a:pt x="1623" y="1989"/>
                    </a:lnTo>
                    <a:cubicBezTo>
                      <a:pt x="1323" y="2039"/>
                      <a:pt x="1024" y="2089"/>
                      <a:pt x="737" y="2139"/>
                    </a:cubicBezTo>
                    <a:lnTo>
                      <a:pt x="550" y="2180"/>
                    </a:lnTo>
                    <a:lnTo>
                      <a:pt x="710" y="2273"/>
                    </a:lnTo>
                    <a:cubicBezTo>
                      <a:pt x="1094" y="2466"/>
                      <a:pt x="1479" y="2682"/>
                      <a:pt x="1874" y="2876"/>
                    </a:cubicBezTo>
                    <a:lnTo>
                      <a:pt x="1874" y="2876"/>
                    </a:lnTo>
                    <a:cubicBezTo>
                      <a:pt x="1860" y="2933"/>
                      <a:pt x="1839" y="2984"/>
                      <a:pt x="1819" y="3035"/>
                    </a:cubicBezTo>
                    <a:cubicBezTo>
                      <a:pt x="1806" y="3115"/>
                      <a:pt x="1765" y="3182"/>
                      <a:pt x="1739" y="3249"/>
                    </a:cubicBezTo>
                    <a:cubicBezTo>
                      <a:pt x="1712" y="3329"/>
                      <a:pt x="1685" y="3396"/>
                      <a:pt x="1658" y="3463"/>
                    </a:cubicBezTo>
                    <a:lnTo>
                      <a:pt x="1551" y="3663"/>
                    </a:lnTo>
                    <a:cubicBezTo>
                      <a:pt x="1498" y="3811"/>
                      <a:pt x="1418" y="3944"/>
                      <a:pt x="1352" y="4078"/>
                    </a:cubicBezTo>
                    <a:cubicBezTo>
                      <a:pt x="1311" y="4144"/>
                      <a:pt x="1284" y="4212"/>
                      <a:pt x="1231" y="4278"/>
                    </a:cubicBezTo>
                    <a:lnTo>
                      <a:pt x="1111" y="4465"/>
                    </a:lnTo>
                    <a:lnTo>
                      <a:pt x="990" y="4666"/>
                    </a:lnTo>
                    <a:cubicBezTo>
                      <a:pt x="951" y="4719"/>
                      <a:pt x="910" y="4786"/>
                      <a:pt x="870" y="4853"/>
                    </a:cubicBezTo>
                    <a:lnTo>
                      <a:pt x="589" y="5213"/>
                    </a:lnTo>
                    <a:cubicBezTo>
                      <a:pt x="550" y="5281"/>
                      <a:pt x="496" y="5334"/>
                      <a:pt x="455" y="5401"/>
                    </a:cubicBezTo>
                    <a:lnTo>
                      <a:pt x="295" y="5575"/>
                    </a:lnTo>
                    <a:lnTo>
                      <a:pt x="1" y="5922"/>
                    </a:lnTo>
                    <a:lnTo>
                      <a:pt x="322" y="5588"/>
                    </a:lnTo>
                    <a:lnTo>
                      <a:pt x="482" y="5427"/>
                    </a:lnTo>
                    <a:cubicBezTo>
                      <a:pt x="536" y="5374"/>
                      <a:pt x="589" y="5320"/>
                      <a:pt x="643" y="5254"/>
                    </a:cubicBezTo>
                    <a:lnTo>
                      <a:pt x="937" y="4893"/>
                    </a:lnTo>
                    <a:cubicBezTo>
                      <a:pt x="977" y="4839"/>
                      <a:pt x="1031" y="4773"/>
                      <a:pt x="1070" y="4706"/>
                    </a:cubicBezTo>
                    <a:lnTo>
                      <a:pt x="1204" y="4518"/>
                    </a:lnTo>
                    <a:lnTo>
                      <a:pt x="1325" y="4331"/>
                    </a:lnTo>
                    <a:cubicBezTo>
                      <a:pt x="1378" y="4265"/>
                      <a:pt x="1405" y="4198"/>
                      <a:pt x="1445" y="4131"/>
                    </a:cubicBezTo>
                    <a:lnTo>
                      <a:pt x="1565" y="3930"/>
                    </a:lnTo>
                    <a:cubicBezTo>
                      <a:pt x="1605" y="3864"/>
                      <a:pt x="1646" y="3797"/>
                      <a:pt x="1672" y="3730"/>
                    </a:cubicBezTo>
                    <a:lnTo>
                      <a:pt x="1765" y="3516"/>
                    </a:lnTo>
                    <a:cubicBezTo>
                      <a:pt x="1806" y="3449"/>
                      <a:pt x="1833" y="3369"/>
                      <a:pt x="1859" y="3303"/>
                    </a:cubicBezTo>
                    <a:cubicBezTo>
                      <a:pt x="1886" y="3235"/>
                      <a:pt x="1926" y="3155"/>
                      <a:pt x="1952" y="3089"/>
                    </a:cubicBezTo>
                    <a:cubicBezTo>
                      <a:pt x="1979" y="3009"/>
                      <a:pt x="2006" y="2941"/>
                      <a:pt x="2020" y="2861"/>
                    </a:cubicBezTo>
                    <a:lnTo>
                      <a:pt x="2033" y="2807"/>
                    </a:lnTo>
                    <a:lnTo>
                      <a:pt x="1993" y="2781"/>
                    </a:lnTo>
                    <a:cubicBezTo>
                      <a:pt x="1647" y="2596"/>
                      <a:pt x="1290" y="2422"/>
                      <a:pt x="941" y="2240"/>
                    </a:cubicBezTo>
                    <a:lnTo>
                      <a:pt x="941" y="2240"/>
                    </a:lnTo>
                    <a:cubicBezTo>
                      <a:pt x="1197" y="2194"/>
                      <a:pt x="1452" y="2142"/>
                      <a:pt x="1699" y="2100"/>
                    </a:cubicBezTo>
                    <a:lnTo>
                      <a:pt x="1765" y="2086"/>
                    </a:lnTo>
                    <a:lnTo>
                      <a:pt x="1753" y="2032"/>
                    </a:lnTo>
                    <a:lnTo>
                      <a:pt x="1685" y="1765"/>
                    </a:lnTo>
                    <a:cubicBezTo>
                      <a:pt x="1672" y="1672"/>
                      <a:pt x="1646" y="1578"/>
                      <a:pt x="1619" y="1498"/>
                    </a:cubicBezTo>
                    <a:cubicBezTo>
                      <a:pt x="1592" y="1405"/>
                      <a:pt x="1565" y="1324"/>
                      <a:pt x="1525" y="1230"/>
                    </a:cubicBezTo>
                    <a:cubicBezTo>
                      <a:pt x="1498" y="1150"/>
                      <a:pt x="1458" y="1070"/>
                      <a:pt x="1432" y="977"/>
                    </a:cubicBezTo>
                    <a:lnTo>
                      <a:pt x="1325" y="736"/>
                    </a:lnTo>
                    <a:cubicBezTo>
                      <a:pt x="1284" y="642"/>
                      <a:pt x="1245" y="562"/>
                      <a:pt x="1204" y="482"/>
                    </a:cubicBezTo>
                    <a:cubicBezTo>
                      <a:pt x="1124" y="321"/>
                      <a:pt x="1044" y="161"/>
                      <a:pt x="95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515;p62">
                <a:extLst>
                  <a:ext uri="{FF2B5EF4-FFF2-40B4-BE49-F238E27FC236}">
                    <a16:creationId xmlns:a16="http://schemas.microsoft.com/office/drawing/2014/main" id="{64069864-292D-4E44-9846-C8C1A06C3685}"/>
                  </a:ext>
                </a:extLst>
              </p:cNvPr>
              <p:cNvSpPr/>
              <p:nvPr/>
            </p:nvSpPr>
            <p:spPr>
              <a:xfrm>
                <a:off x="6908025" y="2791348"/>
                <a:ext cx="47366" cy="303810"/>
              </a:xfrm>
              <a:custGeom>
                <a:avLst/>
                <a:gdLst/>
                <a:ahLst/>
                <a:cxnLst/>
                <a:rect l="l" t="t" r="r" b="b"/>
                <a:pathLst>
                  <a:path w="990" h="6350" extrusionOk="0">
                    <a:moveTo>
                      <a:pt x="311" y="2149"/>
                    </a:moveTo>
                    <a:cubicBezTo>
                      <a:pt x="312" y="2165"/>
                      <a:pt x="309" y="2185"/>
                      <a:pt x="294" y="2192"/>
                    </a:cubicBezTo>
                    <a:cubicBezTo>
                      <a:pt x="281" y="2199"/>
                      <a:pt x="274" y="2199"/>
                      <a:pt x="269" y="2199"/>
                    </a:cubicBezTo>
                    <a:cubicBezTo>
                      <a:pt x="264" y="2199"/>
                      <a:pt x="261" y="2199"/>
                      <a:pt x="254" y="2206"/>
                    </a:cubicBezTo>
                    <a:lnTo>
                      <a:pt x="311" y="2149"/>
                    </a:lnTo>
                    <a:close/>
                    <a:moveTo>
                      <a:pt x="949" y="0"/>
                    </a:moveTo>
                    <a:cubicBezTo>
                      <a:pt x="856" y="160"/>
                      <a:pt x="776" y="335"/>
                      <a:pt x="695" y="508"/>
                    </a:cubicBezTo>
                    <a:cubicBezTo>
                      <a:pt x="655" y="588"/>
                      <a:pt x="615" y="668"/>
                      <a:pt x="575" y="762"/>
                    </a:cubicBezTo>
                    <a:lnTo>
                      <a:pt x="482" y="1030"/>
                    </a:lnTo>
                    <a:lnTo>
                      <a:pt x="387" y="1297"/>
                    </a:lnTo>
                    <a:cubicBezTo>
                      <a:pt x="375" y="1337"/>
                      <a:pt x="348" y="1390"/>
                      <a:pt x="348" y="1431"/>
                    </a:cubicBezTo>
                    <a:lnTo>
                      <a:pt x="307" y="1564"/>
                    </a:lnTo>
                    <a:cubicBezTo>
                      <a:pt x="280" y="1658"/>
                      <a:pt x="254" y="1752"/>
                      <a:pt x="241" y="1845"/>
                    </a:cubicBezTo>
                    <a:lnTo>
                      <a:pt x="205" y="2106"/>
                    </a:lnTo>
                    <a:lnTo>
                      <a:pt x="205" y="2106"/>
                    </a:lnTo>
                    <a:cubicBezTo>
                      <a:pt x="187" y="2122"/>
                      <a:pt x="187" y="2154"/>
                      <a:pt x="187" y="2165"/>
                    </a:cubicBezTo>
                    <a:cubicBezTo>
                      <a:pt x="200" y="2165"/>
                      <a:pt x="200" y="2165"/>
                      <a:pt x="200" y="2179"/>
                    </a:cubicBezTo>
                    <a:cubicBezTo>
                      <a:pt x="200" y="2192"/>
                      <a:pt x="214" y="2192"/>
                      <a:pt x="214" y="2192"/>
                    </a:cubicBezTo>
                    <a:lnTo>
                      <a:pt x="241" y="2219"/>
                    </a:lnTo>
                    <a:lnTo>
                      <a:pt x="280" y="2246"/>
                    </a:lnTo>
                    <a:lnTo>
                      <a:pt x="348" y="2299"/>
                    </a:lnTo>
                    <a:lnTo>
                      <a:pt x="494" y="2393"/>
                    </a:lnTo>
                    <a:lnTo>
                      <a:pt x="688" y="2502"/>
                    </a:lnTo>
                    <a:lnTo>
                      <a:pt x="54" y="2714"/>
                    </a:lnTo>
                    <a:lnTo>
                      <a:pt x="0" y="2727"/>
                    </a:lnTo>
                    <a:lnTo>
                      <a:pt x="0" y="2794"/>
                    </a:lnTo>
                    <a:cubicBezTo>
                      <a:pt x="40" y="3088"/>
                      <a:pt x="67" y="3382"/>
                      <a:pt x="107" y="3689"/>
                    </a:cubicBezTo>
                    <a:lnTo>
                      <a:pt x="174" y="4131"/>
                    </a:lnTo>
                    <a:cubicBezTo>
                      <a:pt x="187" y="4291"/>
                      <a:pt x="214" y="4438"/>
                      <a:pt x="241" y="4585"/>
                    </a:cubicBezTo>
                    <a:lnTo>
                      <a:pt x="321" y="5026"/>
                    </a:lnTo>
                    <a:lnTo>
                      <a:pt x="401" y="5467"/>
                    </a:lnTo>
                    <a:lnTo>
                      <a:pt x="455" y="5694"/>
                    </a:lnTo>
                    <a:cubicBezTo>
                      <a:pt x="482" y="5762"/>
                      <a:pt x="494" y="5842"/>
                      <a:pt x="508" y="5908"/>
                    </a:cubicBezTo>
                    <a:cubicBezTo>
                      <a:pt x="548" y="6056"/>
                      <a:pt x="588" y="6202"/>
                      <a:pt x="642" y="6350"/>
                    </a:cubicBezTo>
                    <a:lnTo>
                      <a:pt x="548" y="5908"/>
                    </a:lnTo>
                    <a:cubicBezTo>
                      <a:pt x="535" y="5828"/>
                      <a:pt x="521" y="5762"/>
                      <a:pt x="508" y="5681"/>
                    </a:cubicBezTo>
                    <a:lnTo>
                      <a:pt x="468" y="5454"/>
                    </a:lnTo>
                    <a:cubicBezTo>
                      <a:pt x="455" y="5307"/>
                      <a:pt x="428" y="5160"/>
                      <a:pt x="401" y="5013"/>
                    </a:cubicBezTo>
                    <a:cubicBezTo>
                      <a:pt x="387" y="4865"/>
                      <a:pt x="361" y="4719"/>
                      <a:pt x="348" y="4571"/>
                    </a:cubicBezTo>
                    <a:lnTo>
                      <a:pt x="241" y="3676"/>
                    </a:lnTo>
                    <a:cubicBezTo>
                      <a:pt x="202" y="3385"/>
                      <a:pt x="176" y="3106"/>
                      <a:pt x="151" y="2827"/>
                    </a:cubicBezTo>
                    <a:lnTo>
                      <a:pt x="151" y="2827"/>
                    </a:lnTo>
                    <a:lnTo>
                      <a:pt x="856" y="2580"/>
                    </a:lnTo>
                    <a:lnTo>
                      <a:pt x="989" y="2527"/>
                    </a:lnTo>
                    <a:lnTo>
                      <a:pt x="869" y="2460"/>
                    </a:lnTo>
                    <a:lnTo>
                      <a:pt x="562" y="2286"/>
                    </a:lnTo>
                    <a:lnTo>
                      <a:pt x="414" y="2192"/>
                    </a:lnTo>
                    <a:lnTo>
                      <a:pt x="348" y="2139"/>
                    </a:lnTo>
                    <a:lnTo>
                      <a:pt x="324" y="2114"/>
                    </a:lnTo>
                    <a:lnTo>
                      <a:pt x="348" y="1871"/>
                    </a:lnTo>
                    <a:cubicBezTo>
                      <a:pt x="361" y="1778"/>
                      <a:pt x="387" y="1684"/>
                      <a:pt x="401" y="1591"/>
                    </a:cubicBezTo>
                    <a:lnTo>
                      <a:pt x="441" y="1458"/>
                    </a:lnTo>
                    <a:cubicBezTo>
                      <a:pt x="441" y="1417"/>
                      <a:pt x="455" y="1363"/>
                      <a:pt x="468" y="1324"/>
                    </a:cubicBezTo>
                    <a:lnTo>
                      <a:pt x="548" y="1057"/>
                    </a:lnTo>
                    <a:lnTo>
                      <a:pt x="642" y="789"/>
                    </a:lnTo>
                    <a:cubicBezTo>
                      <a:pt x="669" y="695"/>
                      <a:pt x="708" y="602"/>
                      <a:pt x="735" y="522"/>
                    </a:cubicBezTo>
                    <a:cubicBezTo>
                      <a:pt x="762" y="428"/>
                      <a:pt x="802" y="348"/>
                      <a:pt x="842" y="255"/>
                    </a:cubicBezTo>
                    <a:cubicBezTo>
                      <a:pt x="869" y="174"/>
                      <a:pt x="909" y="80"/>
                      <a:pt x="949"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516;p62">
                <a:extLst>
                  <a:ext uri="{FF2B5EF4-FFF2-40B4-BE49-F238E27FC236}">
                    <a16:creationId xmlns:a16="http://schemas.microsoft.com/office/drawing/2014/main" id="{0F699BBC-006C-594B-BD12-1839673864CD}"/>
                  </a:ext>
                </a:extLst>
              </p:cNvPr>
              <p:cNvSpPr/>
              <p:nvPr/>
            </p:nvSpPr>
            <p:spPr>
              <a:xfrm>
                <a:off x="7042323" y="3344521"/>
                <a:ext cx="56934" cy="97267"/>
              </a:xfrm>
              <a:custGeom>
                <a:avLst/>
                <a:gdLst/>
                <a:ahLst/>
                <a:cxnLst/>
                <a:rect l="l" t="t" r="r" b="b"/>
                <a:pathLst>
                  <a:path w="1190" h="2033" extrusionOk="0">
                    <a:moveTo>
                      <a:pt x="0" y="1"/>
                    </a:moveTo>
                    <a:lnTo>
                      <a:pt x="187" y="1872"/>
                    </a:lnTo>
                    <a:lnTo>
                      <a:pt x="1189" y="2032"/>
                    </a:lnTo>
                    <a:lnTo>
                      <a:pt x="1189" y="2032"/>
                    </a:lnTo>
                    <a:lnTo>
                      <a:pt x="348" y="1751"/>
                    </a:lnTo>
                    <a:lnTo>
                      <a:pt x="174" y="67"/>
                    </a:lnTo>
                    <a:lnTo>
                      <a:pt x="0"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517;p62">
                <a:extLst>
                  <a:ext uri="{FF2B5EF4-FFF2-40B4-BE49-F238E27FC236}">
                    <a16:creationId xmlns:a16="http://schemas.microsoft.com/office/drawing/2014/main" id="{108319B2-4C21-E743-962F-CCBDFA4667A3}"/>
                  </a:ext>
                </a:extLst>
              </p:cNvPr>
              <p:cNvSpPr/>
              <p:nvPr/>
            </p:nvSpPr>
            <p:spPr>
              <a:xfrm>
                <a:off x="7234178" y="3404661"/>
                <a:ext cx="46074" cy="48897"/>
              </a:xfrm>
              <a:custGeom>
                <a:avLst/>
                <a:gdLst/>
                <a:ahLst/>
                <a:cxnLst/>
                <a:rect l="l" t="t" r="r" b="b"/>
                <a:pathLst>
                  <a:path w="963" h="1022" extrusionOk="0">
                    <a:moveTo>
                      <a:pt x="0" y="0"/>
                    </a:moveTo>
                    <a:cubicBezTo>
                      <a:pt x="0" y="0"/>
                      <a:pt x="228" y="1021"/>
                      <a:pt x="549" y="1021"/>
                    </a:cubicBezTo>
                    <a:cubicBezTo>
                      <a:pt x="675" y="1021"/>
                      <a:pt x="816" y="864"/>
                      <a:pt x="963" y="428"/>
                    </a:cubicBezTo>
                    <a:lnTo>
                      <a:pt x="0" y="0"/>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518;p62">
                <a:extLst>
                  <a:ext uri="{FF2B5EF4-FFF2-40B4-BE49-F238E27FC236}">
                    <a16:creationId xmlns:a16="http://schemas.microsoft.com/office/drawing/2014/main" id="{AB955FB8-D2A0-514E-960F-9239DF44AA9F}"/>
                  </a:ext>
                </a:extLst>
              </p:cNvPr>
              <p:cNvSpPr/>
              <p:nvPr/>
            </p:nvSpPr>
            <p:spPr>
              <a:xfrm>
                <a:off x="6881758" y="3388633"/>
                <a:ext cx="33969" cy="37797"/>
              </a:xfrm>
              <a:custGeom>
                <a:avLst/>
                <a:gdLst/>
                <a:ahLst/>
                <a:cxnLst/>
                <a:rect l="l" t="t" r="r" b="b"/>
                <a:pathLst>
                  <a:path w="710" h="790" extrusionOk="0">
                    <a:moveTo>
                      <a:pt x="589" y="0"/>
                    </a:moveTo>
                    <a:lnTo>
                      <a:pt x="1" y="790"/>
                    </a:lnTo>
                    <a:cubicBezTo>
                      <a:pt x="1" y="790"/>
                      <a:pt x="710" y="763"/>
                      <a:pt x="589"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519;p62">
                <a:extLst>
                  <a:ext uri="{FF2B5EF4-FFF2-40B4-BE49-F238E27FC236}">
                    <a16:creationId xmlns:a16="http://schemas.microsoft.com/office/drawing/2014/main" id="{CE46D916-1D8E-1641-A928-4682406AA98B}"/>
                  </a:ext>
                </a:extLst>
              </p:cNvPr>
              <p:cNvSpPr/>
              <p:nvPr/>
            </p:nvSpPr>
            <p:spPr>
              <a:xfrm>
                <a:off x="7278242" y="3503746"/>
                <a:ext cx="402943" cy="417009"/>
              </a:xfrm>
              <a:custGeom>
                <a:avLst/>
                <a:gdLst/>
                <a:ahLst/>
                <a:cxnLst/>
                <a:rect l="l" t="t" r="r" b="b"/>
                <a:pathLst>
                  <a:path w="8422" h="8716" extrusionOk="0">
                    <a:moveTo>
                      <a:pt x="1" y="0"/>
                    </a:moveTo>
                    <a:lnTo>
                      <a:pt x="1" y="0"/>
                    </a:lnTo>
                    <a:cubicBezTo>
                      <a:pt x="1" y="1"/>
                      <a:pt x="42" y="202"/>
                      <a:pt x="135" y="535"/>
                    </a:cubicBezTo>
                    <a:cubicBezTo>
                      <a:pt x="242" y="856"/>
                      <a:pt x="402" y="1324"/>
                      <a:pt x="643" y="1872"/>
                    </a:cubicBezTo>
                    <a:cubicBezTo>
                      <a:pt x="763" y="2139"/>
                      <a:pt x="910" y="2433"/>
                      <a:pt x="1070" y="2741"/>
                    </a:cubicBezTo>
                    <a:cubicBezTo>
                      <a:pt x="1231" y="3035"/>
                      <a:pt x="1405" y="3356"/>
                      <a:pt x="1605" y="3663"/>
                    </a:cubicBezTo>
                    <a:cubicBezTo>
                      <a:pt x="1806" y="3984"/>
                      <a:pt x="2033" y="4291"/>
                      <a:pt x="2273" y="4598"/>
                    </a:cubicBezTo>
                    <a:cubicBezTo>
                      <a:pt x="2501" y="4919"/>
                      <a:pt x="2768" y="5213"/>
                      <a:pt x="3036" y="5507"/>
                    </a:cubicBezTo>
                    <a:cubicBezTo>
                      <a:pt x="3169" y="5655"/>
                      <a:pt x="3316" y="5801"/>
                      <a:pt x="3450" y="5935"/>
                    </a:cubicBezTo>
                    <a:cubicBezTo>
                      <a:pt x="3597" y="6069"/>
                      <a:pt x="3744" y="6216"/>
                      <a:pt x="3891" y="6336"/>
                    </a:cubicBezTo>
                    <a:cubicBezTo>
                      <a:pt x="4185" y="6591"/>
                      <a:pt x="4492" y="6831"/>
                      <a:pt x="4800" y="7045"/>
                    </a:cubicBezTo>
                    <a:cubicBezTo>
                      <a:pt x="5094" y="7259"/>
                      <a:pt x="5401" y="7459"/>
                      <a:pt x="5695" y="7619"/>
                    </a:cubicBezTo>
                    <a:cubicBezTo>
                      <a:pt x="5855" y="7699"/>
                      <a:pt x="5989" y="7780"/>
                      <a:pt x="6137" y="7860"/>
                    </a:cubicBezTo>
                    <a:cubicBezTo>
                      <a:pt x="6283" y="7927"/>
                      <a:pt x="6417" y="7993"/>
                      <a:pt x="6551" y="8061"/>
                    </a:cubicBezTo>
                    <a:cubicBezTo>
                      <a:pt x="6684" y="8127"/>
                      <a:pt x="6818" y="8181"/>
                      <a:pt x="6952" y="8234"/>
                    </a:cubicBezTo>
                    <a:cubicBezTo>
                      <a:pt x="7072" y="8275"/>
                      <a:pt x="7192" y="8328"/>
                      <a:pt x="7313" y="8368"/>
                    </a:cubicBezTo>
                    <a:cubicBezTo>
                      <a:pt x="7540" y="8448"/>
                      <a:pt x="7727" y="8515"/>
                      <a:pt x="7901" y="8569"/>
                    </a:cubicBezTo>
                    <a:cubicBezTo>
                      <a:pt x="8235" y="8662"/>
                      <a:pt x="8422" y="8715"/>
                      <a:pt x="8422" y="8715"/>
                    </a:cubicBezTo>
                    <a:cubicBezTo>
                      <a:pt x="8422" y="8715"/>
                      <a:pt x="8235" y="8649"/>
                      <a:pt x="7914" y="8542"/>
                    </a:cubicBezTo>
                    <a:cubicBezTo>
                      <a:pt x="7741" y="8489"/>
                      <a:pt x="7554" y="8408"/>
                      <a:pt x="7326" y="8314"/>
                    </a:cubicBezTo>
                    <a:cubicBezTo>
                      <a:pt x="7219" y="8275"/>
                      <a:pt x="7099" y="8221"/>
                      <a:pt x="6978" y="8168"/>
                    </a:cubicBezTo>
                    <a:cubicBezTo>
                      <a:pt x="6858" y="8100"/>
                      <a:pt x="6725" y="8061"/>
                      <a:pt x="6591" y="7993"/>
                    </a:cubicBezTo>
                    <a:cubicBezTo>
                      <a:pt x="6458" y="7913"/>
                      <a:pt x="6324" y="7847"/>
                      <a:pt x="6176" y="7780"/>
                    </a:cubicBezTo>
                    <a:cubicBezTo>
                      <a:pt x="6043" y="7699"/>
                      <a:pt x="5896" y="7619"/>
                      <a:pt x="5749" y="7526"/>
                    </a:cubicBezTo>
                    <a:cubicBezTo>
                      <a:pt x="5468" y="7352"/>
                      <a:pt x="5160" y="7165"/>
                      <a:pt x="4866" y="6951"/>
                    </a:cubicBezTo>
                    <a:cubicBezTo>
                      <a:pt x="4559" y="6737"/>
                      <a:pt x="4265" y="6496"/>
                      <a:pt x="3971" y="6229"/>
                    </a:cubicBezTo>
                    <a:cubicBezTo>
                      <a:pt x="3824" y="6109"/>
                      <a:pt x="3690" y="5976"/>
                      <a:pt x="3544" y="5842"/>
                    </a:cubicBezTo>
                    <a:cubicBezTo>
                      <a:pt x="3410" y="5694"/>
                      <a:pt x="3276" y="5561"/>
                      <a:pt x="3143" y="5414"/>
                    </a:cubicBezTo>
                    <a:cubicBezTo>
                      <a:pt x="2875" y="5133"/>
                      <a:pt x="2608" y="4826"/>
                      <a:pt x="2380" y="4518"/>
                    </a:cubicBezTo>
                    <a:cubicBezTo>
                      <a:pt x="2127" y="4224"/>
                      <a:pt x="1913" y="3903"/>
                      <a:pt x="1712" y="3596"/>
                    </a:cubicBezTo>
                    <a:cubicBezTo>
                      <a:pt x="1512" y="3288"/>
                      <a:pt x="1325" y="2982"/>
                      <a:pt x="1164" y="2688"/>
                    </a:cubicBezTo>
                    <a:cubicBezTo>
                      <a:pt x="990" y="2393"/>
                      <a:pt x="844" y="2112"/>
                      <a:pt x="723" y="1845"/>
                    </a:cubicBezTo>
                    <a:cubicBezTo>
                      <a:pt x="469" y="1310"/>
                      <a:pt x="282" y="843"/>
                      <a:pt x="161" y="522"/>
                    </a:cubicBezTo>
                    <a:cubicBezTo>
                      <a:pt x="55" y="202"/>
                      <a:pt x="1" y="1"/>
                      <a:pt x="1"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520;p62">
                <a:extLst>
                  <a:ext uri="{FF2B5EF4-FFF2-40B4-BE49-F238E27FC236}">
                    <a16:creationId xmlns:a16="http://schemas.microsoft.com/office/drawing/2014/main" id="{341316AD-3AFD-E441-AF9C-EF67BCF90D9E}"/>
                  </a:ext>
                </a:extLst>
              </p:cNvPr>
              <p:cNvSpPr/>
              <p:nvPr/>
            </p:nvSpPr>
            <p:spPr>
              <a:xfrm>
                <a:off x="7028257" y="3547236"/>
                <a:ext cx="49901" cy="775122"/>
              </a:xfrm>
              <a:custGeom>
                <a:avLst/>
                <a:gdLst/>
                <a:ahLst/>
                <a:cxnLst/>
                <a:rect l="l" t="t" r="r" b="b"/>
                <a:pathLst>
                  <a:path w="1043" h="16201" extrusionOk="0">
                    <a:moveTo>
                      <a:pt x="334" y="0"/>
                    </a:moveTo>
                    <a:cubicBezTo>
                      <a:pt x="334" y="1"/>
                      <a:pt x="294" y="255"/>
                      <a:pt x="254" y="695"/>
                    </a:cubicBezTo>
                    <a:cubicBezTo>
                      <a:pt x="227" y="909"/>
                      <a:pt x="200" y="1176"/>
                      <a:pt x="173" y="1497"/>
                    </a:cubicBezTo>
                    <a:cubicBezTo>
                      <a:pt x="147" y="1805"/>
                      <a:pt x="120" y="2153"/>
                      <a:pt x="93" y="2527"/>
                    </a:cubicBezTo>
                    <a:cubicBezTo>
                      <a:pt x="67" y="2914"/>
                      <a:pt x="54" y="3329"/>
                      <a:pt x="40" y="3757"/>
                    </a:cubicBezTo>
                    <a:cubicBezTo>
                      <a:pt x="27" y="4197"/>
                      <a:pt x="0" y="4666"/>
                      <a:pt x="0" y="5133"/>
                    </a:cubicBezTo>
                    <a:lnTo>
                      <a:pt x="0" y="5869"/>
                    </a:lnTo>
                    <a:cubicBezTo>
                      <a:pt x="0" y="6109"/>
                      <a:pt x="13" y="6363"/>
                      <a:pt x="13" y="6617"/>
                    </a:cubicBezTo>
                    <a:cubicBezTo>
                      <a:pt x="13" y="7111"/>
                      <a:pt x="40" y="7619"/>
                      <a:pt x="54" y="8127"/>
                    </a:cubicBezTo>
                    <a:cubicBezTo>
                      <a:pt x="80" y="8635"/>
                      <a:pt x="120" y="9143"/>
                      <a:pt x="147" y="9651"/>
                    </a:cubicBezTo>
                    <a:cubicBezTo>
                      <a:pt x="187" y="10146"/>
                      <a:pt x="241" y="10640"/>
                      <a:pt x="280" y="11108"/>
                    </a:cubicBezTo>
                    <a:cubicBezTo>
                      <a:pt x="321" y="11590"/>
                      <a:pt x="387" y="12044"/>
                      <a:pt x="441" y="12485"/>
                    </a:cubicBezTo>
                    <a:cubicBezTo>
                      <a:pt x="481" y="12912"/>
                      <a:pt x="548" y="13327"/>
                      <a:pt x="601" y="13701"/>
                    </a:cubicBezTo>
                    <a:cubicBezTo>
                      <a:pt x="669" y="14076"/>
                      <a:pt x="708" y="14423"/>
                      <a:pt x="775" y="14730"/>
                    </a:cubicBezTo>
                    <a:cubicBezTo>
                      <a:pt x="829" y="15038"/>
                      <a:pt x="868" y="15305"/>
                      <a:pt x="909" y="15519"/>
                    </a:cubicBezTo>
                    <a:cubicBezTo>
                      <a:pt x="1002" y="15960"/>
                      <a:pt x="1043" y="16200"/>
                      <a:pt x="1043" y="16200"/>
                    </a:cubicBezTo>
                    <a:cubicBezTo>
                      <a:pt x="1043" y="16200"/>
                      <a:pt x="1002" y="15960"/>
                      <a:pt x="949" y="15519"/>
                    </a:cubicBezTo>
                    <a:cubicBezTo>
                      <a:pt x="909" y="15291"/>
                      <a:pt x="868" y="15024"/>
                      <a:pt x="815" y="14717"/>
                    </a:cubicBezTo>
                    <a:cubicBezTo>
                      <a:pt x="775" y="14409"/>
                      <a:pt x="735" y="14062"/>
                      <a:pt x="681" y="13688"/>
                    </a:cubicBezTo>
                    <a:cubicBezTo>
                      <a:pt x="642" y="13313"/>
                      <a:pt x="574" y="12899"/>
                      <a:pt x="535" y="12472"/>
                    </a:cubicBezTo>
                    <a:cubicBezTo>
                      <a:pt x="494" y="12030"/>
                      <a:pt x="441" y="11576"/>
                      <a:pt x="401" y="11094"/>
                    </a:cubicBezTo>
                    <a:cubicBezTo>
                      <a:pt x="361" y="10627"/>
                      <a:pt x="321" y="10132"/>
                      <a:pt x="280" y="9638"/>
                    </a:cubicBezTo>
                    <a:cubicBezTo>
                      <a:pt x="254" y="9143"/>
                      <a:pt x="214" y="8635"/>
                      <a:pt x="200" y="8127"/>
                    </a:cubicBezTo>
                    <a:cubicBezTo>
                      <a:pt x="173" y="7619"/>
                      <a:pt x="147" y="7111"/>
                      <a:pt x="147" y="6603"/>
                    </a:cubicBezTo>
                    <a:cubicBezTo>
                      <a:pt x="134" y="6363"/>
                      <a:pt x="134" y="6109"/>
                      <a:pt x="134" y="5869"/>
                    </a:cubicBezTo>
                    <a:lnTo>
                      <a:pt x="134" y="5133"/>
                    </a:lnTo>
                    <a:cubicBezTo>
                      <a:pt x="120" y="4666"/>
                      <a:pt x="134" y="4197"/>
                      <a:pt x="134" y="3770"/>
                    </a:cubicBezTo>
                    <a:cubicBezTo>
                      <a:pt x="147" y="3329"/>
                      <a:pt x="161" y="2914"/>
                      <a:pt x="173" y="2540"/>
                    </a:cubicBezTo>
                    <a:cubicBezTo>
                      <a:pt x="187" y="2153"/>
                      <a:pt x="200" y="1805"/>
                      <a:pt x="227" y="1497"/>
                    </a:cubicBezTo>
                    <a:cubicBezTo>
                      <a:pt x="241" y="1190"/>
                      <a:pt x="268" y="923"/>
                      <a:pt x="280" y="695"/>
                    </a:cubicBezTo>
                    <a:cubicBezTo>
                      <a:pt x="307" y="255"/>
                      <a:pt x="334" y="1"/>
                      <a:pt x="334" y="0"/>
                    </a:cubicBezTo>
                    <a:close/>
                  </a:path>
                </a:pathLst>
              </a:custGeom>
              <a:solidFill>
                <a:srgbClr val="242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2521;p62">
              <a:extLst>
                <a:ext uri="{FF2B5EF4-FFF2-40B4-BE49-F238E27FC236}">
                  <a16:creationId xmlns:a16="http://schemas.microsoft.com/office/drawing/2014/main" id="{786F0171-745C-A14A-9CF3-04F67E47249D}"/>
                </a:ext>
              </a:extLst>
            </p:cNvPr>
            <p:cNvSpPr/>
            <p:nvPr/>
          </p:nvSpPr>
          <p:spPr>
            <a:xfrm rot="-2700000">
              <a:off x="5571222" y="2111576"/>
              <a:ext cx="441967" cy="417950"/>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22;p62">
              <a:extLst>
                <a:ext uri="{FF2B5EF4-FFF2-40B4-BE49-F238E27FC236}">
                  <a16:creationId xmlns:a16="http://schemas.microsoft.com/office/drawing/2014/main" id="{2F78D58D-C06C-924B-BCEF-A1472436D408}"/>
                </a:ext>
              </a:extLst>
            </p:cNvPr>
            <p:cNvSpPr/>
            <p:nvPr/>
          </p:nvSpPr>
          <p:spPr>
            <a:xfrm rot="-2700000">
              <a:off x="5571222" y="2111576"/>
              <a:ext cx="441967" cy="417950"/>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23;p62">
              <a:extLst>
                <a:ext uri="{FF2B5EF4-FFF2-40B4-BE49-F238E27FC236}">
                  <a16:creationId xmlns:a16="http://schemas.microsoft.com/office/drawing/2014/main" id="{34F5A2D3-7787-7E40-8EEE-ADD01C7CCB51}"/>
                </a:ext>
              </a:extLst>
            </p:cNvPr>
            <p:cNvSpPr/>
            <p:nvPr/>
          </p:nvSpPr>
          <p:spPr>
            <a:xfrm rot="-2700000">
              <a:off x="5549527" y="2112513"/>
              <a:ext cx="441919" cy="417902"/>
            </a:xfrm>
            <a:custGeom>
              <a:avLst/>
              <a:gdLst/>
              <a:ahLst/>
              <a:cxnLst/>
              <a:rect l="l" t="t" r="r" b="b"/>
              <a:pathLst>
                <a:path w="9237" h="8735" extrusionOk="0">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24;p62">
              <a:extLst>
                <a:ext uri="{FF2B5EF4-FFF2-40B4-BE49-F238E27FC236}">
                  <a16:creationId xmlns:a16="http://schemas.microsoft.com/office/drawing/2014/main" id="{BF4A19F6-7A86-D34C-A43B-309CF0531302}"/>
                </a:ext>
              </a:extLst>
            </p:cNvPr>
            <p:cNvSpPr/>
            <p:nvPr/>
          </p:nvSpPr>
          <p:spPr>
            <a:xfrm rot="-2700000">
              <a:off x="5561679" y="2112657"/>
              <a:ext cx="417615" cy="417615"/>
            </a:xfrm>
            <a:custGeom>
              <a:avLst/>
              <a:gdLst/>
              <a:ahLst/>
              <a:cxnLst/>
              <a:rect l="l" t="t" r="r" b="b"/>
              <a:pathLst>
                <a:path w="8729" h="8729" extrusionOk="0">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25;p62">
              <a:extLst>
                <a:ext uri="{FF2B5EF4-FFF2-40B4-BE49-F238E27FC236}">
                  <a16:creationId xmlns:a16="http://schemas.microsoft.com/office/drawing/2014/main" id="{B5374704-5DB2-A047-B6FB-36A3BCD02945}"/>
                </a:ext>
              </a:extLst>
            </p:cNvPr>
            <p:cNvSpPr/>
            <p:nvPr/>
          </p:nvSpPr>
          <p:spPr>
            <a:xfrm rot="-2700000">
              <a:off x="5570004" y="2131842"/>
              <a:ext cx="400966" cy="379246"/>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26;p62">
              <a:extLst>
                <a:ext uri="{FF2B5EF4-FFF2-40B4-BE49-F238E27FC236}">
                  <a16:creationId xmlns:a16="http://schemas.microsoft.com/office/drawing/2014/main" id="{F76C5C85-B2A3-2B4D-B4BB-2E4906AA66ED}"/>
                </a:ext>
              </a:extLst>
            </p:cNvPr>
            <p:cNvSpPr/>
            <p:nvPr/>
          </p:nvSpPr>
          <p:spPr>
            <a:xfrm rot="-2700000">
              <a:off x="5570004" y="2131842"/>
              <a:ext cx="400966" cy="379246"/>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27;p62">
              <a:extLst>
                <a:ext uri="{FF2B5EF4-FFF2-40B4-BE49-F238E27FC236}">
                  <a16:creationId xmlns:a16="http://schemas.microsoft.com/office/drawing/2014/main" id="{53BA1063-43FE-024C-858A-D93C54D07E29}"/>
                </a:ext>
              </a:extLst>
            </p:cNvPr>
            <p:cNvSpPr/>
            <p:nvPr/>
          </p:nvSpPr>
          <p:spPr>
            <a:xfrm rot="-2700000">
              <a:off x="5571870" y="2150740"/>
              <a:ext cx="367094" cy="304947"/>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28;p62">
              <a:extLst>
                <a:ext uri="{FF2B5EF4-FFF2-40B4-BE49-F238E27FC236}">
                  <a16:creationId xmlns:a16="http://schemas.microsoft.com/office/drawing/2014/main" id="{CBF59520-4D91-E545-B333-896FE018B278}"/>
                </a:ext>
              </a:extLst>
            </p:cNvPr>
            <p:cNvSpPr/>
            <p:nvPr/>
          </p:nvSpPr>
          <p:spPr>
            <a:xfrm rot="-2700000">
              <a:off x="5571870" y="2150740"/>
              <a:ext cx="367094" cy="304947"/>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29;p62">
              <a:extLst>
                <a:ext uri="{FF2B5EF4-FFF2-40B4-BE49-F238E27FC236}">
                  <a16:creationId xmlns:a16="http://schemas.microsoft.com/office/drawing/2014/main" id="{DB72B095-4070-BE42-A47C-1348690FFD46}"/>
                </a:ext>
              </a:extLst>
            </p:cNvPr>
            <p:cNvSpPr/>
            <p:nvPr/>
          </p:nvSpPr>
          <p:spPr>
            <a:xfrm rot="-2700000">
              <a:off x="5669302" y="2203358"/>
              <a:ext cx="196967" cy="244331"/>
            </a:xfrm>
            <a:custGeom>
              <a:avLst/>
              <a:gdLst/>
              <a:ahLst/>
              <a:cxnLst/>
              <a:rect l="l" t="t" r="r" b="b"/>
              <a:pathLst>
                <a:path w="4117" h="5107" extrusionOk="0">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30;p62">
              <a:extLst>
                <a:ext uri="{FF2B5EF4-FFF2-40B4-BE49-F238E27FC236}">
                  <a16:creationId xmlns:a16="http://schemas.microsoft.com/office/drawing/2014/main" id="{CE638502-2E2B-8949-B3BE-96E35432A4D0}"/>
                </a:ext>
              </a:extLst>
            </p:cNvPr>
            <p:cNvSpPr/>
            <p:nvPr/>
          </p:nvSpPr>
          <p:spPr>
            <a:xfrm>
              <a:off x="6277742" y="3399942"/>
              <a:ext cx="149704" cy="149082"/>
            </a:xfrm>
            <a:custGeom>
              <a:avLst/>
              <a:gdLst/>
              <a:ahLst/>
              <a:cxnLst/>
              <a:rect l="l" t="t" r="r" b="b"/>
              <a:pathLst>
                <a:path w="3129" h="3116" extrusionOk="0">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6047379"/>
      </p:ext>
    </p:extLst>
  </p:cSld>
  <p:clrMapOvr>
    <a:masterClrMapping/>
  </p:clrMapOvr>
</p:sld>
</file>

<file path=ppt/theme/theme1.xml><?xml version="1.0" encoding="utf-8"?>
<a:theme xmlns:a="http://schemas.openxmlformats.org/drawingml/2006/main"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549</Words>
  <Application>Microsoft Macintosh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Inter</vt:lpstr>
      <vt:lpstr>Bungee</vt:lpstr>
      <vt:lpstr>Arial</vt:lpstr>
      <vt:lpstr>Wingdings</vt:lpstr>
      <vt:lpstr>Red Hat Text</vt:lpstr>
      <vt:lpstr>Lava Telugu Regular</vt:lpstr>
      <vt:lpstr>Wild Trading Game Store Stocks by Slidesgo</vt:lpstr>
      <vt:lpstr>Nifty-50 Stock price Prediction</vt:lpstr>
      <vt:lpstr>Table of contents</vt:lpstr>
      <vt:lpstr>Introduction</vt:lpstr>
      <vt:lpstr>Objectives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Nifty-50 Stock price Prediction</dc:title>
  <cp:lastModifiedBy>Microsoft Office User</cp:lastModifiedBy>
  <cp:revision>1</cp:revision>
  <dcterms:modified xsi:type="dcterms:W3CDTF">2023-02-21T11:00:19Z</dcterms:modified>
</cp:coreProperties>
</file>