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5" r:id="rId5"/>
    <p:sldId id="266" r:id="rId6"/>
    <p:sldId id="267" r:id="rId7"/>
    <p:sldId id="268" r:id="rId8"/>
    <p:sldId id="269" r:id="rId9"/>
    <p:sldId id="260" r:id="rId10"/>
    <p:sldId id="258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5"/>
    <p:restoredTop sz="96405"/>
  </p:normalViewPr>
  <p:slideViewPr>
    <p:cSldViewPr snapToGrid="0" snapToObjects="1">
      <p:cViewPr>
        <p:scale>
          <a:sx n="135" d="100"/>
          <a:sy n="135" d="100"/>
        </p:scale>
        <p:origin x="-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13" Type="http://schemas.openxmlformats.org/officeDocument/2006/relationships/image" Target="../media/image14.gif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12" Type="http://schemas.openxmlformats.org/officeDocument/2006/relationships/image" Target="../media/image13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tiff"/><Relationship Id="rId5" Type="http://schemas.openxmlformats.org/officeDocument/2006/relationships/image" Target="../media/image6.png"/><Relationship Id="rId10" Type="http://schemas.openxmlformats.org/officeDocument/2006/relationships/image" Target="../media/image11.tiff"/><Relationship Id="rId4" Type="http://schemas.openxmlformats.org/officeDocument/2006/relationships/image" Target="../media/image5.png"/><Relationship Id="rId9" Type="http://schemas.openxmlformats.org/officeDocument/2006/relationships/image" Target="../media/image10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4.gif"/><Relationship Id="rId9" Type="http://schemas.openxmlformats.org/officeDocument/2006/relationships/image" Target="../media/image7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sv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14.g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F911-B357-0149-9D0D-71F049EDF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Cmps</a:t>
            </a:r>
            <a:r>
              <a:rPr lang="en-US" dirty="0"/>
              <a:t> 4663 Crypto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57918-6E6F-0E43-89EC-1D006AC65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implementing our own public key Encryption layer</a:t>
            </a:r>
          </a:p>
        </p:txBody>
      </p:sp>
    </p:spTree>
    <p:extLst>
      <p:ext uri="{BB962C8B-B14F-4D97-AF65-F5344CB8AC3E}">
        <p14:creationId xmlns:p14="http://schemas.microsoft.com/office/powerpoint/2010/main" val="156656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96FA1C-85EE-504E-92B0-AD77ED2936F2}"/>
              </a:ext>
            </a:extLst>
          </p:cNvPr>
          <p:cNvSpPr/>
          <p:nvPr/>
        </p:nvSpPr>
        <p:spPr>
          <a:xfrm>
            <a:off x="7321822" y="1766170"/>
            <a:ext cx="1722138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43954-D50C-2843-8EB6-C3493380FEA0}"/>
              </a:ext>
            </a:extLst>
          </p:cNvPr>
          <p:cNvSpPr/>
          <p:nvPr/>
        </p:nvSpPr>
        <p:spPr>
          <a:xfrm>
            <a:off x="2446146" y="1766170"/>
            <a:ext cx="1722139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D6620-E9AF-7B4E-9E42-6D9F9B72C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38" y="2005268"/>
            <a:ext cx="335540" cy="650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48" y="3891224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32" y="3951948"/>
            <a:ext cx="1030583" cy="72747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D32F7A2-EDCA-974E-BDF5-EB57ECE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22" y="2005268"/>
            <a:ext cx="335540" cy="65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5BE55-A4E6-4141-9095-6F6ED0269F9E}"/>
              </a:ext>
            </a:extLst>
          </p:cNvPr>
          <p:cNvSpPr txBox="1"/>
          <p:nvPr/>
        </p:nvSpPr>
        <p:spPr>
          <a:xfrm>
            <a:off x="2900018" y="4604814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Client1.py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9A936-76FC-3249-82F8-3F17BFCAA5BF}"/>
              </a:ext>
            </a:extLst>
          </p:cNvPr>
          <p:cNvSpPr txBox="1"/>
          <p:nvPr/>
        </p:nvSpPr>
        <p:spPr>
          <a:xfrm>
            <a:off x="7724902" y="4679418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Client2.py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B82FE-C497-F44B-819E-E34C0BFA004D}"/>
              </a:ext>
            </a:extLst>
          </p:cNvPr>
          <p:cNvSpPr txBox="1"/>
          <p:nvPr/>
        </p:nvSpPr>
        <p:spPr>
          <a:xfrm>
            <a:off x="2446146" y="2648437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Server1.py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441A4-706C-4A47-9EAD-C6A981E17FF4}"/>
              </a:ext>
            </a:extLst>
          </p:cNvPr>
          <p:cNvSpPr txBox="1"/>
          <p:nvPr/>
        </p:nvSpPr>
        <p:spPr>
          <a:xfrm>
            <a:off x="7321822" y="2657665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Server2.py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9BFB33-305B-3F40-9013-B307514CEF51}"/>
              </a:ext>
            </a:extLst>
          </p:cNvPr>
          <p:cNvCxnSpPr>
            <a:cxnSpLocks/>
          </p:cNvCxnSpPr>
          <p:nvPr/>
        </p:nvCxnSpPr>
        <p:spPr>
          <a:xfrm flipH="1" flipV="1">
            <a:off x="4168284" y="4315683"/>
            <a:ext cx="3394148" cy="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3F1219-E1EE-F442-BC3A-B4A1B4E03DE6}"/>
              </a:ext>
            </a:extLst>
          </p:cNvPr>
          <p:cNvCxnSpPr>
            <a:cxnSpLocks/>
          </p:cNvCxnSpPr>
          <p:nvPr/>
        </p:nvCxnSpPr>
        <p:spPr>
          <a:xfrm>
            <a:off x="3692702" y="4141393"/>
            <a:ext cx="3629120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61DC85-E8AE-C747-9E16-0F78C8A521CB}"/>
              </a:ext>
            </a:extLst>
          </p:cNvPr>
          <p:cNvCxnSpPr>
            <a:cxnSpLocks/>
          </p:cNvCxnSpPr>
          <p:nvPr/>
        </p:nvCxnSpPr>
        <p:spPr>
          <a:xfrm flipV="1">
            <a:off x="3311413" y="2449259"/>
            <a:ext cx="0" cy="1502689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06C3B9-EDF4-F046-B680-B633C9CA8742}"/>
              </a:ext>
            </a:extLst>
          </p:cNvPr>
          <p:cNvCxnSpPr>
            <a:cxnSpLocks/>
          </p:cNvCxnSpPr>
          <p:nvPr/>
        </p:nvCxnSpPr>
        <p:spPr>
          <a:xfrm flipV="1">
            <a:off x="8173599" y="2539029"/>
            <a:ext cx="0" cy="1502689"/>
          </a:xfrm>
          <a:prstGeom prst="straightConnector1">
            <a:avLst/>
          </a:prstGeom>
          <a:ln w="3492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5D9387E-170F-B84E-A05F-7B23B6E3C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155" y="3920442"/>
            <a:ext cx="683062" cy="6830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06FD1B-644B-224C-BF26-A2172F7C2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96" y="1925553"/>
            <a:ext cx="774085" cy="7740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2ABE132-9B4A-E74D-A775-7EE70115F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644" y="1929166"/>
            <a:ext cx="774085" cy="7740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F7330AA-422D-9A4B-8122-BA6601EE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013" y="3973021"/>
            <a:ext cx="774085" cy="7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96FA1C-85EE-504E-92B0-AD77ED2936F2}"/>
              </a:ext>
            </a:extLst>
          </p:cNvPr>
          <p:cNvSpPr/>
          <p:nvPr/>
        </p:nvSpPr>
        <p:spPr>
          <a:xfrm>
            <a:off x="7321822" y="1766170"/>
            <a:ext cx="1722138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43954-D50C-2843-8EB6-C3493380FEA0}"/>
              </a:ext>
            </a:extLst>
          </p:cNvPr>
          <p:cNvSpPr/>
          <p:nvPr/>
        </p:nvSpPr>
        <p:spPr>
          <a:xfrm>
            <a:off x="2446146" y="1766170"/>
            <a:ext cx="1722139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Swap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D6620-E9AF-7B4E-9E42-6D9F9B72C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38" y="2005268"/>
            <a:ext cx="335540" cy="650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48" y="3891224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32" y="3951948"/>
            <a:ext cx="1030583" cy="72747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D32F7A2-EDCA-974E-BDF5-EB57ECE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22" y="2005268"/>
            <a:ext cx="335540" cy="65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5BE55-A4E6-4141-9095-6F6ED0269F9E}"/>
              </a:ext>
            </a:extLst>
          </p:cNvPr>
          <p:cNvSpPr txBox="1"/>
          <p:nvPr/>
        </p:nvSpPr>
        <p:spPr>
          <a:xfrm>
            <a:off x="2900018" y="460481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9A936-76FC-3249-82F8-3F17BFCAA5BF}"/>
              </a:ext>
            </a:extLst>
          </p:cNvPr>
          <p:cNvSpPr txBox="1"/>
          <p:nvPr/>
        </p:nvSpPr>
        <p:spPr>
          <a:xfrm>
            <a:off x="7724902" y="467941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B82FE-C497-F44B-819E-E34C0BFA004D}"/>
              </a:ext>
            </a:extLst>
          </p:cNvPr>
          <p:cNvSpPr txBox="1"/>
          <p:nvPr/>
        </p:nvSpPr>
        <p:spPr>
          <a:xfrm>
            <a:off x="2446146" y="2648437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Server1.py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441A4-706C-4A47-9EAD-C6A981E17FF4}"/>
              </a:ext>
            </a:extLst>
          </p:cNvPr>
          <p:cNvSpPr txBox="1"/>
          <p:nvPr/>
        </p:nvSpPr>
        <p:spPr>
          <a:xfrm>
            <a:off x="7321822" y="2657665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Server2.py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9BFB33-305B-3F40-9013-B307514CEF51}"/>
              </a:ext>
            </a:extLst>
          </p:cNvPr>
          <p:cNvCxnSpPr>
            <a:cxnSpLocks/>
          </p:cNvCxnSpPr>
          <p:nvPr/>
        </p:nvCxnSpPr>
        <p:spPr>
          <a:xfrm flipH="1" flipV="1">
            <a:off x="3486778" y="3613760"/>
            <a:ext cx="3835044" cy="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3F1219-E1EE-F442-BC3A-B4A1B4E03DE6}"/>
              </a:ext>
            </a:extLst>
          </p:cNvPr>
          <p:cNvCxnSpPr>
            <a:cxnSpLocks/>
          </p:cNvCxnSpPr>
          <p:nvPr/>
        </p:nvCxnSpPr>
        <p:spPr>
          <a:xfrm>
            <a:off x="4168284" y="3433672"/>
            <a:ext cx="3629120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5479659-CAD4-6245-8B83-31FAF7A97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712" y="2131773"/>
            <a:ext cx="298658" cy="2986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EA6A5E-E1C8-2D4C-9576-939FF3532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120" y="2142313"/>
            <a:ext cx="298658" cy="2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4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00162 C -0.00287 0.04028 -0.00716 0.08356 -0.00143 0.1243 C -0.0013 0.12592 -0.00013 0.13495 0.00052 0.13703 C 0.00182 0.14097 0.0026 0.1456 0.00469 0.14791 C 0.00677 0.15046 0.00846 0.15393 0.01081 0.15532 C 0.01185 0.15602 0.01289 0.15648 0.01393 0.15717 C 0.01771 0.15972 0.01927 0.16157 0.02318 0.1625 C 0.02617 0.16342 0.02929 0.16366 0.03242 0.16435 C 0.03476 0.16504 0.03724 0.16597 0.03958 0.1662 C 0.04505 0.16713 0.05052 0.16736 0.05599 0.16805 C 0.08568 0.17222 0.05247 0.16782 0.07252 0.17176 C 0.08854 0.175 0.10443 0.17453 0.12083 0.17546 C 0.14245 0.1831 0.1276 0.17916 0.16601 0.17731 C 0.17109 0.17778 0.1763 0.17893 0.18138 0.17893 C 0.18242 0.17893 0.18333 0.17731 0.1845 0.17731 C 0.20156 0.17616 0.21875 0.17569 0.23581 0.17546 L 0.36432 0.17361 C 0.38411 0.16991 0.36992 0.17222 0.40221 0.16991 C 0.42956 0.16805 0.41849 0.16805 0.43008 0.16805 " pathEditMode="relative" ptsTypes="AAAAAAAAAAAAAAAAA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903 C -0.00169 0.01736 -0.00274 0.02592 -0.003 0.03449 C -0.00339 0.04537 -0.00378 0.05648 -0.00404 0.06736 C -0.00443 0.08125 -0.00456 0.09537 -0.00508 0.10926 C -0.00547 0.11782 -0.00677 0.12592 -0.00925 0.1331 C -0.01042 0.1368 -0.01328 0.14398 -0.01328 0.14398 C -0.01511 0.1537 -0.01315 0.14583 -0.01745 0.15509 C -0.02591 0.17315 -0.0086 0.1412 -0.02461 0.16967 L -0.02774 0.175 C -0.02969 0.17847 -0.03125 0.18217 -0.03386 0.18426 C -0.03581 0.18588 -0.03802 0.18657 -0.03998 0.18796 C -0.04518 0.19097 -0.04245 0.18958 -0.05026 0.19143 C -0.06485 0.19491 -0.06003 0.19352 -0.08216 0.19514 L -0.153 0.19329 C -0.16328 0.19282 -0.17357 0.19097 -0.18386 0.18981 L -0.20026 0.18796 C -0.21875 0.18542 -0.20925 0.18657 -0.22904 0.18426 C -0.23151 0.18356 -0.23386 0.18241 -0.2362 0.18241 C -0.26133 0.18241 -0.27305 0.18264 -0.29375 0.18611 C -0.29688 0.18657 -0.3 0.18704 -0.303 0.18796 C -0.30482 0.18842 -0.30638 0.18935 -0.3082 0.18981 C -0.31328 0.19074 -0.31849 0.19097 -0.32357 0.19143 C -0.3513 0.19467 -0.34232 0.19352 -0.38112 0.19514 C -0.40482 0.19815 -0.39544 0.19792 -0.42943 0.19514 C -0.45313 0.19329 -0.43672 0.19329 -0.44271 0.19329 " pathEditMode="relative" ptsTypes="AAAAAAAAAAAAAAAAAAAAAAA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96FA1C-85EE-504E-92B0-AD77ED2936F2}"/>
              </a:ext>
            </a:extLst>
          </p:cNvPr>
          <p:cNvSpPr/>
          <p:nvPr/>
        </p:nvSpPr>
        <p:spPr>
          <a:xfrm>
            <a:off x="7321822" y="1803187"/>
            <a:ext cx="1722138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43954-D50C-2843-8EB6-C3493380FEA0}"/>
              </a:ext>
            </a:extLst>
          </p:cNvPr>
          <p:cNvSpPr/>
          <p:nvPr/>
        </p:nvSpPr>
        <p:spPr>
          <a:xfrm>
            <a:off x="2446146" y="1766170"/>
            <a:ext cx="1722139" cy="3695178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Swap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D6620-E9AF-7B4E-9E42-6D9F9B72C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38" y="2005268"/>
            <a:ext cx="335540" cy="650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48" y="3891224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32" y="3951948"/>
            <a:ext cx="1030583" cy="72747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D32F7A2-EDCA-974E-BDF5-EB57ECE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22" y="2005268"/>
            <a:ext cx="335540" cy="65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5BE55-A4E6-4141-9095-6F6ED0269F9E}"/>
              </a:ext>
            </a:extLst>
          </p:cNvPr>
          <p:cNvSpPr txBox="1"/>
          <p:nvPr/>
        </p:nvSpPr>
        <p:spPr>
          <a:xfrm>
            <a:off x="2900018" y="460481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9A936-76FC-3249-82F8-3F17BFCAA5BF}"/>
              </a:ext>
            </a:extLst>
          </p:cNvPr>
          <p:cNvSpPr txBox="1"/>
          <p:nvPr/>
        </p:nvSpPr>
        <p:spPr>
          <a:xfrm>
            <a:off x="7724902" y="467941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B82FE-C497-F44B-819E-E34C0BFA004D}"/>
              </a:ext>
            </a:extLst>
          </p:cNvPr>
          <p:cNvSpPr txBox="1"/>
          <p:nvPr/>
        </p:nvSpPr>
        <p:spPr>
          <a:xfrm>
            <a:off x="2737548" y="2583102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Flask Server1.py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441A4-706C-4A47-9EAD-C6A981E17FF4}"/>
              </a:ext>
            </a:extLst>
          </p:cNvPr>
          <p:cNvSpPr txBox="1"/>
          <p:nvPr/>
        </p:nvSpPr>
        <p:spPr>
          <a:xfrm>
            <a:off x="7562432" y="2627548"/>
            <a:ext cx="1209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Flask Server2.py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382CE4-03A0-8F4B-9BA4-B5AD66873213}"/>
              </a:ext>
            </a:extLst>
          </p:cNvPr>
          <p:cNvGrpSpPr/>
          <p:nvPr/>
        </p:nvGrpSpPr>
        <p:grpSpPr>
          <a:xfrm>
            <a:off x="2400347" y="3216896"/>
            <a:ext cx="630301" cy="646099"/>
            <a:chOff x="5010151" y="4543491"/>
            <a:chExt cx="630301" cy="64609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C1D96DA-C379-A54E-80D8-14960E656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0965" y="4543491"/>
              <a:ext cx="320592" cy="32059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AE0960-B987-1B48-94C9-68BF307AA5D3}"/>
                </a:ext>
              </a:extLst>
            </p:cNvPr>
            <p:cNvSpPr txBox="1"/>
            <p:nvPr/>
          </p:nvSpPr>
          <p:spPr>
            <a:xfrm>
              <a:off x="5010151" y="4789480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Client2</a:t>
              </a:r>
            </a:p>
            <a:p>
              <a:pPr algn="ctr"/>
              <a:r>
                <a:rPr lang="en-US" sz="1000" b="1" dirty="0"/>
                <a:t>Pub Key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F7F111-E09F-5249-88B6-DC8C11D89FBF}"/>
              </a:ext>
            </a:extLst>
          </p:cNvPr>
          <p:cNvGrpSpPr/>
          <p:nvPr/>
        </p:nvGrpSpPr>
        <p:grpSpPr>
          <a:xfrm>
            <a:off x="8363555" y="3330184"/>
            <a:ext cx="630301" cy="671868"/>
            <a:chOff x="5779261" y="5189590"/>
            <a:chExt cx="630301" cy="67186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F5680A-96EA-DD48-B710-94504C272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0249" y="5189590"/>
              <a:ext cx="320592" cy="32059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DA25DD-F409-CE4D-8B5C-B83EBCDC4D6A}"/>
                </a:ext>
              </a:extLst>
            </p:cNvPr>
            <p:cNvSpPr txBox="1"/>
            <p:nvPr/>
          </p:nvSpPr>
          <p:spPr>
            <a:xfrm>
              <a:off x="5779261" y="5461348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Client1</a:t>
              </a:r>
            </a:p>
            <a:p>
              <a:pPr algn="ctr"/>
              <a:r>
                <a:rPr lang="en-US" sz="1000" b="1" dirty="0"/>
                <a:t>Pub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03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C759-238B-284D-B13B-536C6C63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EF6288-4A6B-A748-AD99-2001CE61F953}"/>
              </a:ext>
            </a:extLst>
          </p:cNvPr>
          <p:cNvSpPr txBox="1"/>
          <p:nvPr/>
        </p:nvSpPr>
        <p:spPr>
          <a:xfrm>
            <a:off x="1141413" y="1508942"/>
            <a:ext cx="11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 few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4404BC-3EB8-F345-963D-105B32E629CF}"/>
              </a:ext>
            </a:extLst>
          </p:cNvPr>
          <p:cNvSpPr txBox="1"/>
          <p:nvPr/>
        </p:nvSpPr>
        <p:spPr>
          <a:xfrm>
            <a:off x="1184476" y="2771479"/>
            <a:ext cx="8990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Alice</a:t>
            </a:r>
            <a:r>
              <a:rPr lang="en-US" dirty="0"/>
              <a:t> – Message sender or Receiver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Bob</a:t>
            </a:r>
            <a:r>
              <a:rPr lang="en-US" dirty="0"/>
              <a:t> – Same as Alice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Usually Alice send to Bob (A to B get it!).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Eve</a:t>
            </a:r>
            <a:r>
              <a:rPr lang="en-US" dirty="0"/>
              <a:t> – Eavesdropper (assumed to be intercepting signal , packets, whatever)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Packet Sniffer </a:t>
            </a:r>
            <a:r>
              <a:rPr lang="en-US" dirty="0"/>
              <a:t>– Something that grabs and logs every packet sent on a network. This is a pretty easy task (google </a:t>
            </a:r>
            <a:r>
              <a:rPr lang="en-US" dirty="0" err="1"/>
              <a:t>wireshark</a:t>
            </a:r>
            <a:r>
              <a:rPr lang="en-US" dirty="0"/>
              <a:t> or snort).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9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E85CB0A-06DF-794A-BB90-64FA45A93DA3}"/>
              </a:ext>
            </a:extLst>
          </p:cNvPr>
          <p:cNvSpPr/>
          <p:nvPr/>
        </p:nvSpPr>
        <p:spPr>
          <a:xfrm>
            <a:off x="5169602" y="3501519"/>
            <a:ext cx="1844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Did you know syphilis is still a thing? Lol. </a:t>
            </a:r>
            <a:r>
              <a:rPr lang="en-US" sz="8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Ummmm</a:t>
            </a:r>
            <a:r>
              <a:rPr lang="en-US" sz="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We need to talk.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78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276" y="3616062"/>
            <a:ext cx="1030583" cy="72747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A05907-5B09-FE47-BA37-3F235270C664}"/>
              </a:ext>
            </a:extLst>
          </p:cNvPr>
          <p:cNvCxnSpPr>
            <a:cxnSpLocks/>
          </p:cNvCxnSpPr>
          <p:nvPr/>
        </p:nvCxnSpPr>
        <p:spPr>
          <a:xfrm>
            <a:off x="2246725" y="3870678"/>
            <a:ext cx="7854160" cy="0"/>
          </a:xfrm>
          <a:prstGeom prst="straightConnector1">
            <a:avLst/>
          </a:prstGeom>
          <a:ln w="184150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979039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200276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7FD92-CBA9-CF45-B15A-0D6CBFCCBF6C}"/>
              </a:ext>
            </a:extLst>
          </p:cNvPr>
          <p:cNvSpPr txBox="1"/>
          <p:nvPr/>
        </p:nvSpPr>
        <p:spPr>
          <a:xfrm>
            <a:off x="4705507" y="5572852"/>
            <a:ext cx="30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employs her packet sniffer.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BF395-394C-564A-ACF2-C62B527668C5}"/>
              </a:ext>
            </a:extLst>
          </p:cNvPr>
          <p:cNvSpPr txBox="1"/>
          <p:nvPr/>
        </p:nvSpPr>
        <p:spPr>
          <a:xfrm>
            <a:off x="2495835" y="3717932"/>
            <a:ext cx="87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Did you know syphilis is still a thing? Lol.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Ummmm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We need to talk. 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55756E6-AE37-1A4E-AA3B-DC3F536C0E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756" t="-1" r="11357" b="68957"/>
          <a:stretch/>
        </p:blipFill>
        <p:spPr>
          <a:xfrm>
            <a:off x="2221561" y="3732352"/>
            <a:ext cx="7854160" cy="2584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EF6288-4A6B-A748-AD99-2001CE61F953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4766E-472F-CA4D-8022-A9805D42A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0114" y="5875194"/>
            <a:ext cx="637274" cy="650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83D61-C528-0544-90CD-1E9F4C5F50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2704" y="659546"/>
            <a:ext cx="395991" cy="404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8A48B7-C775-5042-B6FB-8CF49E2887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9909" y="4957250"/>
            <a:ext cx="422701" cy="431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A0291-7A52-1543-9A28-4785FF22F1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9231" y="5279071"/>
            <a:ext cx="513770" cy="52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428C63-3FB3-8C44-8E22-AA43E7CE52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1676" y="463488"/>
            <a:ext cx="636375" cy="64954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AC698-41EF-E44E-AF73-D01DB3E39AA9}"/>
              </a:ext>
            </a:extLst>
          </p:cNvPr>
          <p:cNvGrpSpPr/>
          <p:nvPr/>
        </p:nvGrpSpPr>
        <p:grpSpPr>
          <a:xfrm>
            <a:off x="8469712" y="852211"/>
            <a:ext cx="541874" cy="541874"/>
            <a:chOff x="8469712" y="852211"/>
            <a:chExt cx="541874" cy="5418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F3C471-CC96-D046-BCCC-05F720D7E408}"/>
                </a:ext>
              </a:extLst>
            </p:cNvPr>
            <p:cNvSpPr/>
            <p:nvPr/>
          </p:nvSpPr>
          <p:spPr>
            <a:xfrm>
              <a:off x="8559316" y="942680"/>
              <a:ext cx="415002" cy="4151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F155CFF-716E-F948-84A6-21793EC2D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69712" y="852211"/>
              <a:ext cx="541874" cy="541874"/>
            </a:xfrm>
            <a:prstGeom prst="rect">
              <a:avLst/>
            </a:prstGeom>
          </p:spPr>
        </p:pic>
      </p:grp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8 0.25672 " pathEditMode="relative" ptsTypes="AA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CE6CFAC5-3B5D-7E46-A304-EBB96D5D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542" y="3360826"/>
            <a:ext cx="914400" cy="914400"/>
          </a:xfrm>
          <a:prstGeom prst="rect">
            <a:avLst/>
          </a:prstGeom>
        </p:spPr>
      </p:pic>
      <p:pic>
        <p:nvPicPr>
          <p:cNvPr id="34" name="Graphic 33" descr="Lock">
            <a:extLst>
              <a:ext uri="{FF2B5EF4-FFF2-40B4-BE49-F238E27FC236}">
                <a16:creationId xmlns:a16="http://schemas.microsoft.com/office/drawing/2014/main" id="{A6BA4E5A-85ED-BA49-BB57-E803B6958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947" y="3360826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A05907-5B09-FE47-BA37-3F235270C664}"/>
              </a:ext>
            </a:extLst>
          </p:cNvPr>
          <p:cNvCxnSpPr>
            <a:cxnSpLocks/>
          </p:cNvCxnSpPr>
          <p:nvPr/>
        </p:nvCxnSpPr>
        <p:spPr>
          <a:xfrm>
            <a:off x="1953594" y="3886200"/>
            <a:ext cx="8642234" cy="19745"/>
          </a:xfrm>
          <a:prstGeom prst="straightConnector1">
            <a:avLst/>
          </a:prstGeom>
          <a:ln w="180975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encrypt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7FD92-CBA9-CF45-B15A-0D6CBFCCBF6C}"/>
              </a:ext>
            </a:extLst>
          </p:cNvPr>
          <p:cNvSpPr txBox="1"/>
          <p:nvPr/>
        </p:nvSpPr>
        <p:spPr>
          <a:xfrm>
            <a:off x="4705507" y="5572852"/>
            <a:ext cx="30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employs her packet sniffer.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BF395-394C-564A-ACF2-C62B527668C5}"/>
              </a:ext>
            </a:extLst>
          </p:cNvPr>
          <p:cNvSpPr txBox="1"/>
          <p:nvPr/>
        </p:nvSpPr>
        <p:spPr>
          <a:xfrm>
            <a:off x="1860804" y="3742183"/>
            <a:ext cx="87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I promise. Its not syphilis. Doc said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Covid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19 and Syphilis have exact symptoms. 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55756E6-AE37-1A4E-AA3B-DC3F536C0E6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56" t="-1" r="5360" b="62256"/>
          <a:stretch/>
        </p:blipFill>
        <p:spPr>
          <a:xfrm>
            <a:off x="1953594" y="3756081"/>
            <a:ext cx="8491684" cy="23488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6D6EEA1-EED4-6944-A1B1-0AFB77192F43}"/>
              </a:ext>
            </a:extLst>
          </p:cNvPr>
          <p:cNvGrpSpPr/>
          <p:nvPr/>
        </p:nvGrpSpPr>
        <p:grpSpPr>
          <a:xfrm>
            <a:off x="8858970" y="621730"/>
            <a:ext cx="2092663" cy="2198901"/>
            <a:chOff x="8858970" y="621730"/>
            <a:chExt cx="2092663" cy="2198901"/>
          </a:xfrm>
        </p:grpSpPr>
        <p:pic>
          <p:nvPicPr>
            <p:cNvPr id="20" name="Graphic 19" descr="Question Mark">
              <a:extLst>
                <a:ext uri="{FF2B5EF4-FFF2-40B4-BE49-F238E27FC236}">
                  <a16:creationId xmlns:a16="http://schemas.microsoft.com/office/drawing/2014/main" id="{4F89ADDD-96B5-724A-BB8D-812E5C8E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48101" y="1001902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Thought bubble">
              <a:extLst>
                <a:ext uri="{FF2B5EF4-FFF2-40B4-BE49-F238E27FC236}">
                  <a16:creationId xmlns:a16="http://schemas.microsoft.com/office/drawing/2014/main" id="{145310D1-8A8E-3941-9287-C32BD662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8858970" y="621730"/>
              <a:ext cx="2092663" cy="2198901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D17BFA3-56E7-1647-8628-FC2A3F3B619E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67A667-E751-A54C-9DE5-0C11A38C95B6}"/>
              </a:ext>
            </a:extLst>
          </p:cNvPr>
          <p:cNvGrpSpPr/>
          <p:nvPr/>
        </p:nvGrpSpPr>
        <p:grpSpPr>
          <a:xfrm>
            <a:off x="5272651" y="2964559"/>
            <a:ext cx="1706933" cy="1706933"/>
            <a:chOff x="3572578" y="4343532"/>
            <a:chExt cx="1706933" cy="1706933"/>
          </a:xfrm>
        </p:grpSpPr>
        <p:pic>
          <p:nvPicPr>
            <p:cNvPr id="43" name="Graphic 42" descr="Question Mark">
              <a:extLst>
                <a:ext uri="{FF2B5EF4-FFF2-40B4-BE49-F238E27FC236}">
                  <a16:creationId xmlns:a16="http://schemas.microsoft.com/office/drawing/2014/main" id="{2C4D983B-E0CC-D745-B619-D40FAC40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36730" y="5003930"/>
              <a:ext cx="734423" cy="512794"/>
            </a:xfrm>
            <a:prstGeom prst="rect">
              <a:avLst/>
            </a:prstGeom>
          </p:spPr>
        </p:pic>
        <p:pic>
          <p:nvPicPr>
            <p:cNvPr id="47" name="Graphic 46" descr="Cloud">
              <a:extLst>
                <a:ext uri="{FF2B5EF4-FFF2-40B4-BE49-F238E27FC236}">
                  <a16:creationId xmlns:a16="http://schemas.microsoft.com/office/drawing/2014/main" id="{9FB132B4-5093-824E-BFCF-0A908B2ED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72578" y="4343532"/>
              <a:ext cx="1706933" cy="1706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04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2894 C -0.01211 0.05255 -0.01198 0.07639 -0.01158 0.10023 C -0.01145 0.10162 -0.01093 0.10301 -0.0108 0.1044 C -0.01041 0.10764 -0.01041 0.11088 -0.01002 0.11412 C -0.00963 0.11598 -0.00885 0.1176 -0.00846 0.11945 C -0.00807 0.12084 -0.00807 0.12223 -0.00768 0.12361 C -0.00664 0.12755 -0.00507 0.12963 -0.00377 0.13334 C -0.0026 0.13681 -0.00208 0.14098 -0.00065 0.14422 C 0.00612 0.16042 -0.00247 0.14051 0.00391 0.15394 C 0.00482 0.15556 0.00547 0.15764 0.00625 0.15926 C 0.00704 0.16088 0.00782 0.16204 0.0086 0.16343 C 0.01159 0.16991 0.00847 0.16574 0.0125 0.17176 C 0.01524 0.17593 0.0181 0.1801 0.02097 0.18403 C 0.02227 0.18588 0.02331 0.1882 0.02487 0.18959 C 0.02891 0.19329 0.0293 0.19375 0.03334 0.19653 C 0.0349 0.19746 0.03633 0.19885 0.03802 0.19931 L 0.04258 0.2007 C 0.04883 0.19977 0.05508 0.19931 0.0612 0.19792 C 0.06224 0.19746 0.06316 0.19584 0.0642 0.19514 C 0.06706 0.19283 0.06784 0.19236 0.07045 0.19098 C 0.07149 0.18959 0.0724 0.18797 0.07357 0.18681 C 0.07683 0.18357 0.0806 0.18125 0.0836 0.17732 C 0.08451 0.17616 0.08503 0.17431 0.08594 0.17315 C 0.08685 0.17153 0.08907 0.16898 0.08907 0.16898 " pathEditMode="relative" ptsTypes="AAAAAAAAAAAAAAAAAAAA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7FD92-CBA9-CF45-B15A-0D6CBFCCBF6C}"/>
              </a:ext>
            </a:extLst>
          </p:cNvPr>
          <p:cNvSpPr txBox="1"/>
          <p:nvPr/>
        </p:nvSpPr>
        <p:spPr>
          <a:xfrm>
            <a:off x="4705507" y="5572852"/>
            <a:ext cx="30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employs her packet sniffer.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5B0145-D9F3-924D-BCB7-358470676576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</p:spTree>
    <p:extLst>
      <p:ext uri="{BB962C8B-B14F-4D97-AF65-F5344CB8AC3E}">
        <p14:creationId xmlns:p14="http://schemas.microsoft.com/office/powerpoint/2010/main" val="147964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7FD92-CBA9-CF45-B15A-0D6CBFCCBF6C}"/>
              </a:ext>
            </a:extLst>
          </p:cNvPr>
          <p:cNvSpPr txBox="1"/>
          <p:nvPr/>
        </p:nvSpPr>
        <p:spPr>
          <a:xfrm>
            <a:off x="4705507" y="5572852"/>
            <a:ext cx="30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employs her packet sniffer.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A23C8F86-E7A3-6E48-8E4A-08EF7EF7FF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3270" y="3616062"/>
            <a:ext cx="639657" cy="639657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Key">
            <a:extLst>
              <a:ext uri="{FF2B5EF4-FFF2-40B4-BE49-F238E27FC236}">
                <a16:creationId xmlns:a16="http://schemas.microsoft.com/office/drawing/2014/main" id="{1FAD734F-0E3C-E34F-88AF-2AFB530D50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4764" y="3603959"/>
            <a:ext cx="639657" cy="639657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510BA8C-B011-D349-ACB2-049A735B0DDE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</p:spTree>
    <p:extLst>
      <p:ext uri="{BB962C8B-B14F-4D97-AF65-F5344CB8AC3E}">
        <p14:creationId xmlns:p14="http://schemas.microsoft.com/office/powerpoint/2010/main" val="33102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0.77526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6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33 0.00185 L 0.0086 0.18495 " pathEditMode="relative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CE6CFAC5-3B5D-7E46-A304-EBB96D5D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542" y="3360826"/>
            <a:ext cx="914400" cy="914400"/>
          </a:xfrm>
          <a:prstGeom prst="rect">
            <a:avLst/>
          </a:prstGeom>
        </p:spPr>
      </p:pic>
      <p:pic>
        <p:nvPicPr>
          <p:cNvPr id="34" name="Graphic 33" descr="Lock">
            <a:extLst>
              <a:ext uri="{FF2B5EF4-FFF2-40B4-BE49-F238E27FC236}">
                <a16:creationId xmlns:a16="http://schemas.microsoft.com/office/drawing/2014/main" id="{A6BA4E5A-85ED-BA49-BB57-E803B6958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947" y="3360826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A05907-5B09-FE47-BA37-3F235270C664}"/>
              </a:ext>
            </a:extLst>
          </p:cNvPr>
          <p:cNvCxnSpPr>
            <a:cxnSpLocks/>
          </p:cNvCxnSpPr>
          <p:nvPr/>
        </p:nvCxnSpPr>
        <p:spPr>
          <a:xfrm>
            <a:off x="1953594" y="3886200"/>
            <a:ext cx="8642234" cy="19745"/>
          </a:xfrm>
          <a:prstGeom prst="straightConnector1">
            <a:avLst/>
          </a:prstGeom>
          <a:ln w="180975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3301C7-AD07-CA4B-BD37-835826332CFA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7FD92-CBA9-CF45-B15A-0D6CBFCCBF6C}"/>
              </a:ext>
            </a:extLst>
          </p:cNvPr>
          <p:cNvSpPr txBox="1"/>
          <p:nvPr/>
        </p:nvSpPr>
        <p:spPr>
          <a:xfrm>
            <a:off x="4705507" y="5572852"/>
            <a:ext cx="30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employs her packet sniffer.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F7E6-543B-9747-BEDE-6B1DDA0D5614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BF395-394C-564A-ACF2-C62B527668C5}"/>
              </a:ext>
            </a:extLst>
          </p:cNvPr>
          <p:cNvSpPr txBox="1"/>
          <p:nvPr/>
        </p:nvSpPr>
        <p:spPr>
          <a:xfrm>
            <a:off x="1860804" y="3742183"/>
            <a:ext cx="87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Yes, you should go get tested for Syph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errr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Covid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. And probably your sister.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55756E6-AE37-1A4E-AA3B-DC3F536C0E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756" t="-1" r="5360" b="62256"/>
          <a:stretch/>
        </p:blipFill>
        <p:spPr>
          <a:xfrm>
            <a:off x="1971502" y="3755395"/>
            <a:ext cx="8491684" cy="234880"/>
          </a:xfrm>
          <a:prstGeom prst="rect">
            <a:avLst/>
          </a:prstGeom>
        </p:spPr>
      </p:pic>
      <p:pic>
        <p:nvPicPr>
          <p:cNvPr id="30" name="Picture 2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B98F97C3-BB94-9C4F-8427-2247E8FB428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pic>
        <p:nvPicPr>
          <p:cNvPr id="27" name="Graphic 26" descr="Key">
            <a:extLst>
              <a:ext uri="{FF2B5EF4-FFF2-40B4-BE49-F238E27FC236}">
                <a16:creationId xmlns:a16="http://schemas.microsoft.com/office/drawing/2014/main" id="{0D66ABC1-F94B-E145-9A96-B98DDA5F6B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8717" y="3591814"/>
            <a:ext cx="639657" cy="639657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Key">
            <a:extLst>
              <a:ext uri="{FF2B5EF4-FFF2-40B4-BE49-F238E27FC236}">
                <a16:creationId xmlns:a16="http://schemas.microsoft.com/office/drawing/2014/main" id="{3F4C310C-9B4B-0047-92A9-BD64C5699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7989" y="5148354"/>
            <a:ext cx="202123" cy="202123"/>
          </a:xfrm>
          <a:prstGeom prst="rect">
            <a:avLst/>
          </a:prstGeom>
          <a:effectLst>
            <a:outerShdw blurRad="25400" dist="50800" dir="342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EC900CE-C239-824B-96DE-40607C0B52F4}"/>
              </a:ext>
            </a:extLst>
          </p:cNvPr>
          <p:cNvGrpSpPr/>
          <p:nvPr/>
        </p:nvGrpSpPr>
        <p:grpSpPr>
          <a:xfrm>
            <a:off x="9104081" y="770918"/>
            <a:ext cx="2092663" cy="2198901"/>
            <a:chOff x="9104081" y="770918"/>
            <a:chExt cx="2092663" cy="2198901"/>
          </a:xfrm>
        </p:grpSpPr>
        <p:pic>
          <p:nvPicPr>
            <p:cNvPr id="41" name="Graphic 40" descr="Thought bubble">
              <a:extLst>
                <a:ext uri="{FF2B5EF4-FFF2-40B4-BE49-F238E27FC236}">
                  <a16:creationId xmlns:a16="http://schemas.microsoft.com/office/drawing/2014/main" id="{AC99C21E-641E-BF4F-88EC-EFFF3ECF4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9104081" y="770918"/>
              <a:ext cx="2092663" cy="2198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F6E669-B387-9C41-9CAB-2DADA488B264}"/>
                </a:ext>
              </a:extLst>
            </p:cNvPr>
            <p:cNvSpPr txBox="1"/>
            <p:nvPr/>
          </p:nvSpPr>
          <p:spPr>
            <a:xfrm>
              <a:off x="9663571" y="1315187"/>
              <a:ext cx="986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YES!!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EF4F57-4D0C-A149-B819-349B43A03C39}"/>
              </a:ext>
            </a:extLst>
          </p:cNvPr>
          <p:cNvGrpSpPr/>
          <p:nvPr/>
        </p:nvGrpSpPr>
        <p:grpSpPr>
          <a:xfrm>
            <a:off x="6611083" y="3952141"/>
            <a:ext cx="2003787" cy="1360519"/>
            <a:chOff x="6611083" y="3952141"/>
            <a:chExt cx="2003787" cy="1360519"/>
          </a:xfrm>
        </p:grpSpPr>
        <p:pic>
          <p:nvPicPr>
            <p:cNvPr id="39" name="Graphic 38" descr="Thought bubble">
              <a:extLst>
                <a:ext uri="{FF2B5EF4-FFF2-40B4-BE49-F238E27FC236}">
                  <a16:creationId xmlns:a16="http://schemas.microsoft.com/office/drawing/2014/main" id="{145310D1-8A8E-3941-9287-C32BD662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611083" y="3952141"/>
              <a:ext cx="2003787" cy="13605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133820-5F96-CC4B-B1CA-54754AD61D4C}"/>
                </a:ext>
              </a:extLst>
            </p:cNvPr>
            <p:cNvSpPr txBox="1"/>
            <p:nvPr/>
          </p:nvSpPr>
          <p:spPr>
            <a:xfrm>
              <a:off x="7297825" y="430266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YES!!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217BCB2-E21B-784F-BD08-3A666678CE35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</p:spTree>
    <p:extLst>
      <p:ext uri="{BB962C8B-B14F-4D97-AF65-F5344CB8AC3E}">
        <p14:creationId xmlns:p14="http://schemas.microsoft.com/office/powerpoint/2010/main" val="31295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B3176-C02D-7A42-B3BE-F93DB58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98D57-6B5B-BE46-B683-A34A7C24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95C0CD-9E04-234D-99C6-ECAF839B18AB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85ED35-0558-8945-A7B2-9F7EC7CB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A5925-718E-4646-A275-9941311BA801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1162DD-CB48-0C43-97AE-8D2CCCE91C4A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8C94B3-092B-9E42-8665-C8E870D7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2E820F-A985-2044-A701-D3A2CF0809F9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98CE9-77F5-E946-8E3A-4E06B8179855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B141A9C-AC9E-AA49-8A57-AB3CEE6B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1D0D2A-1492-9C42-8E65-FFEAFC4352E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217BCB2-E21B-784F-BD08-3A666678CE35}"/>
              </a:ext>
            </a:extLst>
          </p:cNvPr>
          <p:cNvSpPr txBox="1"/>
          <p:nvPr/>
        </p:nvSpPr>
        <p:spPr>
          <a:xfrm>
            <a:off x="1141413" y="1508942"/>
            <a:ext cx="379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Oversimplified Symmetric Key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6658A-CBB9-4142-AC1E-71953E699983}"/>
              </a:ext>
            </a:extLst>
          </p:cNvPr>
          <p:cNvSpPr txBox="1"/>
          <p:nvPr/>
        </p:nvSpPr>
        <p:spPr>
          <a:xfrm>
            <a:off x="4308049" y="2931736"/>
            <a:ext cx="30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there is always an EVE.</a:t>
            </a:r>
          </a:p>
        </p:txBody>
      </p:sp>
    </p:spTree>
    <p:extLst>
      <p:ext uri="{BB962C8B-B14F-4D97-AF65-F5344CB8AC3E}">
        <p14:creationId xmlns:p14="http://schemas.microsoft.com/office/powerpoint/2010/main" val="353960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6C-0D01-344A-B295-C9D3E14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0EE26-1EEC-DD41-A24C-A440E55593F5}"/>
              </a:ext>
            </a:extLst>
          </p:cNvPr>
          <p:cNvSpPr txBox="1"/>
          <p:nvPr/>
        </p:nvSpPr>
        <p:spPr>
          <a:xfrm>
            <a:off x="1141413" y="1508942"/>
            <a:ext cx="298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 Encryption Example</a:t>
            </a:r>
          </a:p>
        </p:txBody>
      </p:sp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9185A9B4-69B1-EB45-AF17-58411ABA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542" y="3360826"/>
            <a:ext cx="914400" cy="914400"/>
          </a:xfrm>
          <a:prstGeom prst="rect">
            <a:avLst/>
          </a:prstGeom>
        </p:spPr>
      </p:pic>
      <p:pic>
        <p:nvPicPr>
          <p:cNvPr id="16" name="Graphic 15" descr="Lock">
            <a:extLst>
              <a:ext uri="{FF2B5EF4-FFF2-40B4-BE49-F238E27FC236}">
                <a16:creationId xmlns:a16="http://schemas.microsoft.com/office/drawing/2014/main" id="{B7BC8688-0230-474F-9B96-F87556C8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1947" y="3360826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2E2CBB-30B7-154E-AB55-6742AB4E9E5A}"/>
              </a:ext>
            </a:extLst>
          </p:cNvPr>
          <p:cNvCxnSpPr>
            <a:cxnSpLocks/>
          </p:cNvCxnSpPr>
          <p:nvPr/>
        </p:nvCxnSpPr>
        <p:spPr>
          <a:xfrm>
            <a:off x="1953594" y="3886200"/>
            <a:ext cx="8642234" cy="19745"/>
          </a:xfrm>
          <a:prstGeom prst="straightConnector1">
            <a:avLst/>
          </a:prstGeom>
          <a:ln w="180975">
            <a:solidFill>
              <a:schemeClr val="tx2">
                <a:lumMod val="75000"/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stuffed animal&#10;&#10;Description automatically generated">
            <a:extLst>
              <a:ext uri="{FF2B5EF4-FFF2-40B4-BE49-F238E27FC236}">
                <a16:creationId xmlns:a16="http://schemas.microsoft.com/office/drawing/2014/main" id="{4151D52A-C5FB-8C46-AE4F-9CB5AC9F2CD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>
            <a:off x="5330038" y="3270945"/>
            <a:ext cx="1524000" cy="127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687C89-D216-CC44-94DF-9874CFB1C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11" y="3643807"/>
            <a:ext cx="1030583" cy="7274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96C6AD-CBC5-9B43-B4EA-4E13DF48F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805" y="3616062"/>
            <a:ext cx="1030583" cy="72747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83BBF14-DE91-D642-9604-9DE7D76A1226}"/>
              </a:ext>
            </a:extLst>
          </p:cNvPr>
          <p:cNvGrpSpPr/>
          <p:nvPr/>
        </p:nvGrpSpPr>
        <p:grpSpPr>
          <a:xfrm>
            <a:off x="781072" y="2276730"/>
            <a:ext cx="1367077" cy="1424804"/>
            <a:chOff x="2569300" y="2154815"/>
            <a:chExt cx="1367077" cy="142480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AF82BBF-B70B-1941-9AA0-69ED11388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9300" y="2154815"/>
              <a:ext cx="1367077" cy="136707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EC828C-BCF3-7A4D-A5BA-B996487B1730}"/>
                </a:ext>
              </a:extLst>
            </p:cNvPr>
            <p:cNvSpPr txBox="1"/>
            <p:nvPr/>
          </p:nvSpPr>
          <p:spPr>
            <a:xfrm>
              <a:off x="2956122" y="321028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A4C9F5-60CA-6341-8C76-46336A2B1101}"/>
              </a:ext>
            </a:extLst>
          </p:cNvPr>
          <p:cNvGrpSpPr/>
          <p:nvPr/>
        </p:nvGrpSpPr>
        <p:grpSpPr>
          <a:xfrm>
            <a:off x="10454805" y="2327976"/>
            <a:ext cx="1012685" cy="1332359"/>
            <a:chOff x="7753263" y="2257836"/>
            <a:chExt cx="1012685" cy="133235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030921D-BA3A-C444-B4EC-E7925F31A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3263" y="2257836"/>
              <a:ext cx="1012685" cy="127598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22D075-1401-9847-A902-30D4D31C891D}"/>
                </a:ext>
              </a:extLst>
            </p:cNvPr>
            <p:cNvSpPr txBox="1"/>
            <p:nvPr/>
          </p:nvSpPr>
          <p:spPr>
            <a:xfrm>
              <a:off x="7962714" y="3220863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982B1-60C2-D046-9699-01E904516D50}"/>
              </a:ext>
            </a:extLst>
          </p:cNvPr>
          <p:cNvGrpSpPr/>
          <p:nvPr/>
        </p:nvGrpSpPr>
        <p:grpSpPr>
          <a:xfrm>
            <a:off x="8058992" y="4540945"/>
            <a:ext cx="1000648" cy="1300335"/>
            <a:chOff x="4957785" y="5026926"/>
            <a:chExt cx="1000648" cy="130033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BC91584-112A-124D-9618-4EC966F0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57785" y="5026926"/>
              <a:ext cx="1000648" cy="130033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B5C36D-5AA4-974A-934F-FAC198A5EC41}"/>
                </a:ext>
              </a:extLst>
            </p:cNvPr>
            <p:cNvSpPr txBox="1"/>
            <p:nvPr/>
          </p:nvSpPr>
          <p:spPr>
            <a:xfrm>
              <a:off x="5167837" y="5895202"/>
              <a:ext cx="49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Eve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3D941DC-A3C2-A542-A68A-E58501468AA5}"/>
              </a:ext>
            </a:extLst>
          </p:cNvPr>
          <p:cNvSpPr txBox="1"/>
          <p:nvPr/>
        </p:nvSpPr>
        <p:spPr>
          <a:xfrm>
            <a:off x="3807864" y="2481234"/>
            <a:ext cx="401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Bob wants to send a message to Alice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6C68F9-DAED-1B4F-9A32-3962CFF3DFEB}"/>
              </a:ext>
            </a:extLst>
          </p:cNvPr>
          <p:cNvSpPr txBox="1"/>
          <p:nvPr/>
        </p:nvSpPr>
        <p:spPr>
          <a:xfrm>
            <a:off x="4705507" y="5572852"/>
            <a:ext cx="30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employs her packet sniffer.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AF116B-BF0F-9C43-AF96-3FAF2874529A}"/>
              </a:ext>
            </a:extLst>
          </p:cNvPr>
          <p:cNvSpPr txBox="1"/>
          <p:nvPr/>
        </p:nvSpPr>
        <p:spPr>
          <a:xfrm>
            <a:off x="10411097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7CF684-B3C1-FD41-83FD-3FBAE5040F63}"/>
              </a:ext>
            </a:extLst>
          </p:cNvPr>
          <p:cNvSpPr txBox="1"/>
          <p:nvPr/>
        </p:nvSpPr>
        <p:spPr>
          <a:xfrm>
            <a:off x="1860804" y="3742183"/>
            <a:ext cx="87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I promise. Its not syphilis. Doc said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Covid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ourier" pitchFamily="2" charset="0"/>
              </a:rPr>
              <a:t> 19 and Syphilis have exact symptoms. 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E0D6B6D-3C01-204D-A1AC-E88F032384F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56" t="-1" r="5360" b="62256"/>
          <a:stretch/>
        </p:blipFill>
        <p:spPr>
          <a:xfrm>
            <a:off x="1953594" y="3756081"/>
            <a:ext cx="8491684" cy="23488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A526186-2F11-224B-A36C-9E04C3E0F10E}"/>
              </a:ext>
            </a:extLst>
          </p:cNvPr>
          <p:cNvGrpSpPr/>
          <p:nvPr/>
        </p:nvGrpSpPr>
        <p:grpSpPr>
          <a:xfrm>
            <a:off x="6689380" y="3949264"/>
            <a:ext cx="1680773" cy="1233140"/>
            <a:chOff x="8858970" y="621730"/>
            <a:chExt cx="2092663" cy="2198901"/>
          </a:xfrm>
        </p:grpSpPr>
        <p:pic>
          <p:nvPicPr>
            <p:cNvPr id="38" name="Graphic 37" descr="Question Mark">
              <a:extLst>
                <a:ext uri="{FF2B5EF4-FFF2-40B4-BE49-F238E27FC236}">
                  <a16:creationId xmlns:a16="http://schemas.microsoft.com/office/drawing/2014/main" id="{647991AB-6C74-784A-922D-7D4A8B7FD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48101" y="1001902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Thought bubble">
              <a:extLst>
                <a:ext uri="{FF2B5EF4-FFF2-40B4-BE49-F238E27FC236}">
                  <a16:creationId xmlns:a16="http://schemas.microsoft.com/office/drawing/2014/main" id="{80F5B4EA-1C93-7543-B757-EF2F90ED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8858970" y="621730"/>
              <a:ext cx="2092663" cy="2198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6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371</TotalTime>
  <Words>370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</vt:lpstr>
      <vt:lpstr>Tw Cen MT</vt:lpstr>
      <vt:lpstr>Circuit</vt:lpstr>
      <vt:lpstr>Cmps 4663 Crypto</vt:lpstr>
      <vt:lpstr>Terms</vt:lpstr>
      <vt:lpstr>INTRODUCTION</vt:lpstr>
      <vt:lpstr>Just encrypt</vt:lpstr>
      <vt:lpstr>Send a Key</vt:lpstr>
      <vt:lpstr>Send a Key</vt:lpstr>
      <vt:lpstr>Send a Key</vt:lpstr>
      <vt:lpstr>Resolution?</vt:lpstr>
      <vt:lpstr>Generate Keys</vt:lpstr>
      <vt:lpstr>Client server</vt:lpstr>
      <vt:lpstr>Key Swap</vt:lpstr>
      <vt:lpstr>Key Swap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4663 Crypto project</dc:title>
  <dc:creator>Microsoft Office User</dc:creator>
  <cp:lastModifiedBy>Terry Griffin</cp:lastModifiedBy>
  <cp:revision>80</cp:revision>
  <dcterms:created xsi:type="dcterms:W3CDTF">2020-11-02T01:22:34Z</dcterms:created>
  <dcterms:modified xsi:type="dcterms:W3CDTF">2020-11-02T08:25:18Z</dcterms:modified>
</cp:coreProperties>
</file>