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58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/>
    <p:restoredTop sz="96405"/>
  </p:normalViewPr>
  <p:slideViewPr>
    <p:cSldViewPr snapToGrid="0" snapToObjects="1">
      <p:cViewPr>
        <p:scale>
          <a:sx n="114" d="100"/>
          <a:sy n="114" d="100"/>
        </p:scale>
        <p:origin x="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6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7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Relationship Id="rId1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6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4.gif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911-B357-0149-9D0D-71F049EDF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Cmps</a:t>
            </a:r>
            <a:r>
              <a:rPr lang="en-US" dirty="0"/>
              <a:t> 4663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7918-6E6F-0E43-89EC-1D006AC65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implementing our own public key Encryption layer</a:t>
            </a:r>
          </a:p>
        </p:txBody>
      </p:sp>
    </p:spTree>
    <p:extLst>
      <p:ext uri="{BB962C8B-B14F-4D97-AF65-F5344CB8AC3E}">
        <p14:creationId xmlns:p14="http://schemas.microsoft.com/office/powerpoint/2010/main" val="15665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7679850" y="4071649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A4C43-0DB5-5F4A-AC43-2589132E2BF1}"/>
              </a:ext>
            </a:extLst>
          </p:cNvPr>
          <p:cNvSpPr txBox="1"/>
          <p:nvPr/>
        </p:nvSpPr>
        <p:spPr>
          <a:xfrm>
            <a:off x="3872552" y="4724642"/>
            <a:ext cx="369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assume Eve is always listening!</a:t>
            </a:r>
          </a:p>
        </p:txBody>
      </p:sp>
      <p:pic>
        <p:nvPicPr>
          <p:cNvPr id="46" name="Graphic 45" descr="Ear">
            <a:extLst>
              <a:ext uri="{FF2B5EF4-FFF2-40B4-BE49-F238E27FC236}">
                <a16:creationId xmlns:a16="http://schemas.microsoft.com/office/drawing/2014/main" id="{9E1CEBCB-5C59-D842-9CB8-226ACADBA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0103" y="4635153"/>
            <a:ext cx="419201" cy="4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4210961" y="2481234"/>
            <a:ext cx="321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and Alice Generate Keys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56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A767-4A7D-D647-A171-FC900B521E67}"/>
              </a:ext>
            </a:extLst>
          </p:cNvPr>
          <p:cNvSpPr txBox="1"/>
          <p:nvPr/>
        </p:nvSpPr>
        <p:spPr>
          <a:xfrm>
            <a:off x="1865438" y="4616759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2D38-A1DF-0741-BD64-D6BC92A623E6}"/>
              </a:ext>
            </a:extLst>
          </p:cNvPr>
          <p:cNvSpPr txBox="1"/>
          <p:nvPr/>
        </p:nvSpPr>
        <p:spPr>
          <a:xfrm>
            <a:off x="9864553" y="4616758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Public</a:t>
            </a:r>
          </a:p>
          <a:p>
            <a:pPr algn="r"/>
            <a:r>
              <a:rPr lang="en-US" dirty="0"/>
              <a:t>Private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58E7DB-917D-E44C-B1A1-09A8999A2254}"/>
              </a:ext>
            </a:extLst>
          </p:cNvPr>
          <p:cNvGrpSpPr/>
          <p:nvPr/>
        </p:nvGrpSpPr>
        <p:grpSpPr>
          <a:xfrm>
            <a:off x="1167894" y="4437201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6E1A21-6B03-2744-A174-A6E51A8E1D78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F085EA-A824-6E4B-8089-A57187070CDF}"/>
              </a:ext>
            </a:extLst>
          </p:cNvPr>
          <p:cNvGrpSpPr/>
          <p:nvPr/>
        </p:nvGrpSpPr>
        <p:grpSpPr>
          <a:xfrm>
            <a:off x="10727582" y="4404278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43DDBB-A7CF-2D4D-8EF6-C98D1F53F31C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91A54-A479-704A-992A-6F88A0717984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45" name="Graphic 44" descr="Key">
              <a:extLst>
                <a:ext uri="{FF2B5EF4-FFF2-40B4-BE49-F238E27FC236}">
                  <a16:creationId xmlns:a16="http://schemas.microsoft.com/office/drawing/2014/main" id="{74D8D0BA-59AD-3A47-9291-EB203CA1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3FC5AE-F866-254E-8A9D-977C1A3AAE17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F22B8-8804-0940-A5E2-A46187FE47D0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44" name="Graphic 43" descr="Key">
              <a:extLst>
                <a:ext uri="{FF2B5EF4-FFF2-40B4-BE49-F238E27FC236}">
                  <a16:creationId xmlns:a16="http://schemas.microsoft.com/office/drawing/2014/main" id="{2E72CC8F-8305-7E4F-8976-798B22D4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F22A57-806E-B748-9993-63A95E0FACD0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32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4086602" y="2481234"/>
            <a:ext cx="3459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and Alice Swap Public Keys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A767-4A7D-D647-A171-FC900B521E67}"/>
              </a:ext>
            </a:extLst>
          </p:cNvPr>
          <p:cNvSpPr txBox="1"/>
          <p:nvPr/>
        </p:nvSpPr>
        <p:spPr>
          <a:xfrm>
            <a:off x="1865438" y="4616759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2D38-A1DF-0741-BD64-D6BC92A623E6}"/>
              </a:ext>
            </a:extLst>
          </p:cNvPr>
          <p:cNvSpPr txBox="1"/>
          <p:nvPr/>
        </p:nvSpPr>
        <p:spPr>
          <a:xfrm>
            <a:off x="9864553" y="4616758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Public</a:t>
            </a:r>
          </a:p>
          <a:p>
            <a:pPr algn="r"/>
            <a:r>
              <a:rPr lang="en-US" dirty="0"/>
              <a:t>Private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E4D707-1969-FF43-8A7F-BE55E4350F1A}"/>
              </a:ext>
            </a:extLst>
          </p:cNvPr>
          <p:cNvGrpSpPr/>
          <p:nvPr/>
        </p:nvGrpSpPr>
        <p:grpSpPr>
          <a:xfrm>
            <a:off x="1167894" y="4437201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E9D440-AEEB-114B-A8C5-EED7778E622F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27582" y="4404278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90D2BA-E743-BE4C-B822-812A9217562B}"/>
              </a:ext>
            </a:extLst>
          </p:cNvPr>
          <p:cNvGrpSpPr/>
          <p:nvPr/>
        </p:nvGrpSpPr>
        <p:grpSpPr>
          <a:xfrm>
            <a:off x="5732583" y="3603959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32DEB775-F47D-E047-9D04-15A69EF1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2268A-390A-124E-81FD-D5FC6A7BCC45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65FB04-1655-CA4B-9EB5-30364B2F0CFB}"/>
              </a:ext>
            </a:extLst>
          </p:cNvPr>
          <p:cNvGrpSpPr/>
          <p:nvPr/>
        </p:nvGrpSpPr>
        <p:grpSpPr>
          <a:xfrm>
            <a:off x="5857020" y="3603935"/>
            <a:ext cx="673420" cy="639657"/>
            <a:chOff x="10727582" y="4404278"/>
            <a:chExt cx="673420" cy="639657"/>
          </a:xfrm>
        </p:grpSpPr>
        <p:pic>
          <p:nvPicPr>
            <p:cNvPr id="48" name="Graphic 47" descr="Key">
              <a:extLst>
                <a:ext uri="{FF2B5EF4-FFF2-40B4-BE49-F238E27FC236}">
                  <a16:creationId xmlns:a16="http://schemas.microsoft.com/office/drawing/2014/main" id="{6D56592D-5DE0-4045-B212-9500521AB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2B965B-0836-5141-A23B-D00ADF3E3178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1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-0.00143 -0.11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5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91 -0.116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11852 L -0.78411 -0.115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41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1667 L 0.78411 -0.1233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5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07604 0.1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8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6185 0.1733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042257" y="2481234"/>
            <a:ext cx="554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They save their own keys, and each others public key.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E4D707-1969-FF43-8A7F-BE55E4350F1A}"/>
              </a:ext>
            </a:extLst>
          </p:cNvPr>
          <p:cNvGrpSpPr/>
          <p:nvPr/>
        </p:nvGrpSpPr>
        <p:grpSpPr>
          <a:xfrm>
            <a:off x="10750315" y="3561145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E9D440-AEEB-114B-A8C5-EED7778E622F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212116" y="3616062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71F98E-0894-CF4F-9C0F-F9B0FB733C90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8B8780DB-280D-8C40-9346-397593480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7BFD52-DDCE-A34B-B6C8-38267482BB4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3CCEBB-F40B-4744-8D1C-DEED1456E511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46" name="Graphic 45" descr="Key">
              <a:extLst>
                <a:ext uri="{FF2B5EF4-FFF2-40B4-BE49-F238E27FC236}">
                  <a16:creationId xmlns:a16="http://schemas.microsoft.com/office/drawing/2014/main" id="{8747410C-851F-E44E-A54C-2872706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709943-5C9D-AB4F-8C7A-41778AB2F8DC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8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845 -0.13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5834 -0.1317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6641 -0.228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-0.08946 -0.230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377296" y="2481234"/>
            <a:ext cx="48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Now when Bob wants to send Alice a message</a:t>
            </a:r>
          </a:p>
          <a:p>
            <a:pPr algn="ctr"/>
            <a:r>
              <a:rPr lang="en-US" sz="2000" dirty="0"/>
              <a:t>He encrypts it with her </a:t>
            </a:r>
            <a:r>
              <a:rPr lang="en-US" sz="2000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Each Others Public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AE37FA-AB7E-7F4A-9A08-DC5E438A0D58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F8C80A-B535-FB44-B867-DC345E338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A274B4-9BB4-A943-8D6A-DD2C0E04DD22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1" name="Graphic 50" descr="Ear">
            <a:extLst>
              <a:ext uri="{FF2B5EF4-FFF2-40B4-BE49-F238E27FC236}">
                <a16:creationId xmlns:a16="http://schemas.microsoft.com/office/drawing/2014/main" id="{83393D95-58DB-214F-96C9-91E4B2BD8A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F70D13-8F87-3641-AE04-9A10D60D2BA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3" name="Graphic 52" descr="Key">
              <a:extLst>
                <a:ext uri="{FF2B5EF4-FFF2-40B4-BE49-F238E27FC236}">
                  <a16:creationId xmlns:a16="http://schemas.microsoft.com/office/drawing/2014/main" id="{29A58EA2-E5D5-E64C-9885-F43113620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0EC588-ED5E-014F-AA27-7AFF8BEE05D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6895006-9E8E-014A-9C2F-FBC03D0B7042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56" name="Graphic 55" descr="Key">
              <a:extLst>
                <a:ext uri="{FF2B5EF4-FFF2-40B4-BE49-F238E27FC236}">
                  <a16:creationId xmlns:a16="http://schemas.microsoft.com/office/drawing/2014/main" id="{FED3E34A-C970-D247-9D51-C210FE92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E7FDDE-E8B6-EC40-9972-D68C697DA738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47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EE5FD4-4CAC-5A4E-99F9-047BF8EFA243}"/>
              </a:ext>
            </a:extLst>
          </p:cNvPr>
          <p:cNvCxnSpPr>
            <a:cxnSpLocks/>
          </p:cNvCxnSpPr>
          <p:nvPr/>
        </p:nvCxnSpPr>
        <p:spPr>
          <a:xfrm>
            <a:off x="1953594" y="3870678"/>
            <a:ext cx="8549868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377296" y="2481234"/>
            <a:ext cx="48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Now when Bob wants to send Alice a message</a:t>
            </a:r>
          </a:p>
          <a:p>
            <a:pPr algn="ctr"/>
            <a:r>
              <a:rPr lang="en-US" sz="2000" dirty="0"/>
              <a:t>He encrypts it with her </a:t>
            </a:r>
            <a:r>
              <a:rPr lang="en-US" sz="2000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50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Public Key to Encrypt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A6A2CE-9218-704E-954E-B62080FD9F25}"/>
              </a:ext>
            </a:extLst>
          </p:cNvPr>
          <p:cNvSpPr txBox="1"/>
          <p:nvPr/>
        </p:nvSpPr>
        <p:spPr>
          <a:xfrm>
            <a:off x="1748097" y="3748828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IUHFIUBADFIUAFOIUDFIOAUDHFQIUWFQPIUWEDHQOEWYRQERQEWRQPOEIWFJQIBUVCQIUGEWFKUQHEWBCA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4586E2-3F81-EE44-B0D1-7BA5E981CE1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756" t="-1" r="5360" b="62256"/>
          <a:stretch/>
        </p:blipFill>
        <p:spPr>
          <a:xfrm>
            <a:off x="1797013" y="3781976"/>
            <a:ext cx="8793433" cy="27003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FA89FFC-1927-384D-9091-FD25E6898B03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6E5231-80A0-5947-B80A-33E044A7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1137C4-72D6-7E4A-9FBF-D6DDD140A220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5" name="Graphic 54" descr="Ear">
            <a:extLst>
              <a:ext uri="{FF2B5EF4-FFF2-40B4-BE49-F238E27FC236}">
                <a16:creationId xmlns:a16="http://schemas.microsoft.com/office/drawing/2014/main" id="{97C2A3D2-18D2-3048-A08C-7EEAC7B529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85599-5862-424C-A03E-31A9A8BD777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7" name="Graphic 56" descr="Key">
              <a:extLst>
                <a:ext uri="{FF2B5EF4-FFF2-40B4-BE49-F238E27FC236}">
                  <a16:creationId xmlns:a16="http://schemas.microsoft.com/office/drawing/2014/main" id="{20925D52-C61C-BD47-A019-5BB87D9F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B98729-4666-8A4C-8CDF-FA8A78F3D3F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4EBD20-DA22-E84F-9811-A85F156EAF5B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60" name="Graphic 59" descr="Key">
              <a:extLst>
                <a:ext uri="{FF2B5EF4-FFF2-40B4-BE49-F238E27FC236}">
                  <a16:creationId xmlns:a16="http://schemas.microsoft.com/office/drawing/2014/main" id="{DCE1D130-1216-C446-8347-97F3A90C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AF2E22-B65C-C24C-91B5-2B9BACB06A83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678322-0D19-DA43-BB8B-AD12DADDCE54}"/>
              </a:ext>
            </a:extLst>
          </p:cNvPr>
          <p:cNvGrpSpPr/>
          <p:nvPr/>
        </p:nvGrpSpPr>
        <p:grpSpPr>
          <a:xfrm>
            <a:off x="1409838" y="3550849"/>
            <a:ext cx="673420" cy="639657"/>
            <a:chOff x="10727582" y="4404278"/>
            <a:chExt cx="673420" cy="639657"/>
          </a:xfrm>
        </p:grpSpPr>
        <p:pic>
          <p:nvPicPr>
            <p:cNvPr id="63" name="Graphic 62" descr="Key">
              <a:extLst>
                <a:ext uri="{FF2B5EF4-FFF2-40B4-BE49-F238E27FC236}">
                  <a16:creationId xmlns:a16="http://schemas.microsoft.com/office/drawing/2014/main" id="{0DBC545F-41B4-7549-B80F-4ABBB2E2E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FB01FE-5722-4D48-8573-0ECF9D1E3396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4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74115 0.010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5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EE5FD4-4CAC-5A4E-99F9-047BF8EFA243}"/>
              </a:ext>
            </a:extLst>
          </p:cNvPr>
          <p:cNvCxnSpPr>
            <a:cxnSpLocks/>
          </p:cNvCxnSpPr>
          <p:nvPr/>
        </p:nvCxnSpPr>
        <p:spPr>
          <a:xfrm>
            <a:off x="1953594" y="3870678"/>
            <a:ext cx="8549868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237392" y="2481234"/>
            <a:ext cx="515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Alice receives the message, she decrypts it</a:t>
            </a:r>
          </a:p>
          <a:p>
            <a:pPr algn="ctr"/>
            <a:r>
              <a:rPr lang="en-US" sz="2000" dirty="0"/>
              <a:t>with her </a:t>
            </a:r>
            <a:r>
              <a:rPr lang="en-US" sz="2000" b="1" dirty="0"/>
              <a:t>private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66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Private Key to Decrypt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A6A2CE-9218-704E-954E-B62080FD9F25}"/>
              </a:ext>
            </a:extLst>
          </p:cNvPr>
          <p:cNvSpPr txBox="1"/>
          <p:nvPr/>
        </p:nvSpPr>
        <p:spPr>
          <a:xfrm>
            <a:off x="1748097" y="3748828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IUHFIUBADFIUAFOIUDFIOAUDHFQIUWFQPIUWEDHQOEWYRQERQEWRQPOEIWFJQIBUVCQIUGEWFKUQHEWBCA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0EA03D-DF4C-3F4D-BED4-00CBC9A7D87A}"/>
              </a:ext>
            </a:extLst>
          </p:cNvPr>
          <p:cNvSpPr txBox="1"/>
          <p:nvPr/>
        </p:nvSpPr>
        <p:spPr>
          <a:xfrm>
            <a:off x="1688538" y="3748827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Do you know what HIPAA is? It means you can’t tell anyone about my Syph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errr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A89FFC-1927-384D-9091-FD25E6898B03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6E5231-80A0-5947-B80A-33E044A7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1137C4-72D6-7E4A-9FBF-D6DDD140A220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5" name="Graphic 54" descr="Ear">
            <a:extLst>
              <a:ext uri="{FF2B5EF4-FFF2-40B4-BE49-F238E27FC236}">
                <a16:creationId xmlns:a16="http://schemas.microsoft.com/office/drawing/2014/main" id="{97C2A3D2-18D2-3048-A08C-7EEAC7B529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85599-5862-424C-A03E-31A9A8BD777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7" name="Graphic 56" descr="Key">
              <a:extLst>
                <a:ext uri="{FF2B5EF4-FFF2-40B4-BE49-F238E27FC236}">
                  <a16:creationId xmlns:a16="http://schemas.microsoft.com/office/drawing/2014/main" id="{20925D52-C61C-BD47-A019-5BB87D9F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B98729-4666-8A4C-8CDF-FA8A78F3D3F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4EBD20-DA22-E84F-9811-A85F156EAF5B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60" name="Graphic 59" descr="Key">
              <a:extLst>
                <a:ext uri="{FF2B5EF4-FFF2-40B4-BE49-F238E27FC236}">
                  <a16:creationId xmlns:a16="http://schemas.microsoft.com/office/drawing/2014/main" id="{DCE1D130-1216-C446-8347-97F3A90C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AF2E22-B65C-C24C-91B5-2B9BACB06A83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4DB45E-B34A-4E48-879B-BAEB8A051FA4}"/>
              </a:ext>
            </a:extLst>
          </p:cNvPr>
          <p:cNvGrpSpPr/>
          <p:nvPr/>
        </p:nvGrpSpPr>
        <p:grpSpPr>
          <a:xfrm>
            <a:off x="10742743" y="3559654"/>
            <a:ext cx="656539" cy="639657"/>
            <a:chOff x="10727582" y="4804762"/>
            <a:chExt cx="656539" cy="639657"/>
          </a:xfrm>
        </p:grpSpPr>
        <p:pic>
          <p:nvPicPr>
            <p:cNvPr id="63" name="Graphic 62" descr="Key">
              <a:extLst>
                <a:ext uri="{FF2B5EF4-FFF2-40B4-BE49-F238E27FC236}">
                  <a16:creationId xmlns:a16="http://schemas.microsoft.com/office/drawing/2014/main" id="{FB42829F-F18E-844A-AC8D-C2F09F5C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DD05FF-34A2-0D46-9AC4-0194E919F0A4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76471 0.00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4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4DEEA6-6617-9D4A-8845-3C748911941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143892" y="2655377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8C406-36E9-8C4C-BD91-16AD6A72EC6C}"/>
              </a:ext>
            </a:extLst>
          </p:cNvPr>
          <p:cNvCxnSpPr>
            <a:cxnSpLocks/>
          </p:cNvCxnSpPr>
          <p:nvPr/>
        </p:nvCxnSpPr>
        <p:spPr>
          <a:xfrm flipV="1">
            <a:off x="8253852" y="2648437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D2B440-E0A5-C54C-82E7-4D08A059F292}"/>
              </a:ext>
            </a:extLst>
          </p:cNvPr>
          <p:cNvCxnSpPr>
            <a:cxnSpLocks/>
          </p:cNvCxnSpPr>
          <p:nvPr/>
        </p:nvCxnSpPr>
        <p:spPr>
          <a:xfrm>
            <a:off x="3260218" y="2649801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0FE5E-E3B0-864E-87F6-C9A1F3893F29}"/>
              </a:ext>
            </a:extLst>
          </p:cNvPr>
          <p:cNvCxnSpPr>
            <a:cxnSpLocks/>
          </p:cNvCxnSpPr>
          <p:nvPr/>
        </p:nvCxnSpPr>
        <p:spPr>
          <a:xfrm flipV="1">
            <a:off x="3370178" y="2642861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4DEEA6-6617-9D4A-8845-3C748911941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143892" y="2655377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8C406-36E9-8C4C-BD91-16AD6A72EC6C}"/>
              </a:ext>
            </a:extLst>
          </p:cNvPr>
          <p:cNvCxnSpPr>
            <a:cxnSpLocks/>
          </p:cNvCxnSpPr>
          <p:nvPr/>
        </p:nvCxnSpPr>
        <p:spPr>
          <a:xfrm flipV="1">
            <a:off x="8253852" y="2648437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D2B440-E0A5-C54C-82E7-4D08A059F292}"/>
              </a:ext>
            </a:extLst>
          </p:cNvPr>
          <p:cNvCxnSpPr>
            <a:cxnSpLocks/>
          </p:cNvCxnSpPr>
          <p:nvPr/>
        </p:nvCxnSpPr>
        <p:spPr>
          <a:xfrm>
            <a:off x="3260218" y="2649801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0FE5E-E3B0-864E-87F6-C9A1F3893F29}"/>
              </a:ext>
            </a:extLst>
          </p:cNvPr>
          <p:cNvCxnSpPr>
            <a:cxnSpLocks/>
          </p:cNvCxnSpPr>
          <p:nvPr/>
        </p:nvCxnSpPr>
        <p:spPr>
          <a:xfrm flipV="1">
            <a:off x="3370178" y="2642861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9B3168-DBA1-9D45-8851-266991B408A8}"/>
              </a:ext>
            </a:extLst>
          </p:cNvPr>
          <p:cNvCxnSpPr>
            <a:cxnSpLocks/>
          </p:cNvCxnSpPr>
          <p:nvPr/>
        </p:nvCxnSpPr>
        <p:spPr>
          <a:xfrm flipH="1">
            <a:off x="3486778" y="2486722"/>
            <a:ext cx="4489344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0FA7C-962C-C943-B30E-C650680FDDD3}"/>
              </a:ext>
            </a:extLst>
          </p:cNvPr>
          <p:cNvCxnSpPr>
            <a:cxnSpLocks/>
          </p:cNvCxnSpPr>
          <p:nvPr/>
        </p:nvCxnSpPr>
        <p:spPr>
          <a:xfrm>
            <a:off x="3486778" y="2253186"/>
            <a:ext cx="448934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4E67452-BBD9-D54C-8950-515CB2D36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69" y="2011906"/>
            <a:ext cx="298658" cy="2986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AC261D-7D8E-2146-BE55-986194C1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464" y="2417004"/>
            <a:ext cx="298658" cy="2986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4F4B99-5D26-7C4C-9128-883A0EB4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093" y="1807242"/>
            <a:ext cx="1098170" cy="1098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1C24CC-BDC9-2849-B4C9-94D51FE1F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889" y="3673694"/>
            <a:ext cx="1098170" cy="1098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D611DF-A9FC-464B-BCDE-1D018D4E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38" y="1828292"/>
            <a:ext cx="1098170" cy="10981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9A547D-E028-D244-A7C1-68148EA7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3765914"/>
            <a:ext cx="1098170" cy="10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34922 3.703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5599 -0.003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824B2-203C-324E-AA52-EC2E7252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5045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few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404BC-3EB8-F345-963D-105B32E629CF}"/>
              </a:ext>
            </a:extLst>
          </p:cNvPr>
          <p:cNvSpPr txBox="1"/>
          <p:nvPr/>
        </p:nvSpPr>
        <p:spPr>
          <a:xfrm>
            <a:off x="1184476" y="2771479"/>
            <a:ext cx="899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Alice</a:t>
            </a:r>
            <a:r>
              <a:rPr lang="en-US" dirty="0"/>
              <a:t> – Message sender or Receiver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Bob</a:t>
            </a:r>
            <a:r>
              <a:rPr lang="en-US" dirty="0"/>
              <a:t> – Same as Alice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Usually Alice send to Bob (A to B get it!).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Eve</a:t>
            </a:r>
            <a:r>
              <a:rPr lang="en-US" dirty="0"/>
              <a:t> – Eavesdropper (assumed to be intercepting signal , packets, whatever)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Packet Sniffer </a:t>
            </a:r>
            <a:r>
              <a:rPr lang="en-US" dirty="0"/>
              <a:t>– Something that grabs and logs every packet sent on a network. This is a pretty easy task (google </a:t>
            </a:r>
            <a:r>
              <a:rPr lang="en-US" dirty="0" err="1"/>
              <a:t>wireshark</a:t>
            </a:r>
            <a:r>
              <a:rPr lang="en-US" dirty="0"/>
              <a:t> or snort).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85CB0A-06DF-794A-BB90-64FA45A93DA3}"/>
              </a:ext>
            </a:extLst>
          </p:cNvPr>
          <p:cNvSpPr/>
          <p:nvPr/>
        </p:nvSpPr>
        <p:spPr>
          <a:xfrm>
            <a:off x="5169602" y="3501519"/>
            <a:ext cx="184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8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8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76" y="3616062"/>
            <a:ext cx="1030583" cy="72747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2246725" y="3870678"/>
            <a:ext cx="7854160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979039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200276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2495835" y="3717932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56" t="-1" r="11357" b="68957"/>
          <a:stretch/>
        </p:blipFill>
        <p:spPr>
          <a:xfrm>
            <a:off x="2246725" y="3774028"/>
            <a:ext cx="7854160" cy="2584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4766E-472F-CA4D-8022-A9805D42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0114" y="5875194"/>
            <a:ext cx="637274" cy="650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3D61-C528-0544-90CD-1E9F4C5F5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704" y="659546"/>
            <a:ext cx="395991" cy="40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A48B7-C775-5042-B6FB-8CF49E288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909" y="4957250"/>
            <a:ext cx="422701" cy="43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A0291-7A52-1543-9A28-4785FF22F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9231" y="5279071"/>
            <a:ext cx="513770" cy="5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28C63-3FB3-8C44-8E22-AA43E7CE5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1676" y="463488"/>
            <a:ext cx="636375" cy="6495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AC698-41EF-E44E-AF73-D01DB3E39AA9}"/>
              </a:ext>
            </a:extLst>
          </p:cNvPr>
          <p:cNvGrpSpPr/>
          <p:nvPr/>
        </p:nvGrpSpPr>
        <p:grpSpPr>
          <a:xfrm>
            <a:off x="8469712" y="852211"/>
            <a:ext cx="541874" cy="541874"/>
            <a:chOff x="8469712" y="852211"/>
            <a:chExt cx="541874" cy="5418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3C471-CC96-D046-BCCC-05F720D7E408}"/>
                </a:ext>
              </a:extLst>
            </p:cNvPr>
            <p:cNvSpPr/>
            <p:nvPr/>
          </p:nvSpPr>
          <p:spPr>
            <a:xfrm>
              <a:off x="8559316" y="942680"/>
              <a:ext cx="415002" cy="4151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155CFF-716E-F948-84A6-21793EC2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69712" y="852211"/>
              <a:ext cx="541874" cy="541874"/>
            </a:xfrm>
            <a:prstGeom prst="rect">
              <a:avLst/>
            </a:prstGeom>
          </p:spPr>
        </p:pic>
      </p:grp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8 0.25672 " pathEditMode="relative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encrypt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 promise. Its not syphilis. Doc said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19 and Syphilis have exact symptoms.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56" t="-1" r="5360" b="62256"/>
          <a:stretch/>
        </p:blipFill>
        <p:spPr>
          <a:xfrm>
            <a:off x="1953594" y="3756081"/>
            <a:ext cx="8491684" cy="23488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6D6EEA1-EED4-6944-A1B1-0AFB77192F43}"/>
              </a:ext>
            </a:extLst>
          </p:cNvPr>
          <p:cNvGrpSpPr/>
          <p:nvPr/>
        </p:nvGrpSpPr>
        <p:grpSpPr>
          <a:xfrm>
            <a:off x="8858970" y="621730"/>
            <a:ext cx="2092663" cy="2198901"/>
            <a:chOff x="8858970" y="621730"/>
            <a:chExt cx="2092663" cy="2198901"/>
          </a:xfrm>
        </p:grpSpPr>
        <p:pic>
          <p:nvPicPr>
            <p:cNvPr id="20" name="Graphic 19" descr="Question Mark">
              <a:extLst>
                <a:ext uri="{FF2B5EF4-FFF2-40B4-BE49-F238E27FC236}">
                  <a16:creationId xmlns:a16="http://schemas.microsoft.com/office/drawing/2014/main" id="{4F89ADDD-96B5-724A-BB8D-812E5C8E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48101" y="100190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8858970" y="621730"/>
              <a:ext cx="2092663" cy="219890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17BFA3-56E7-1647-8628-FC2A3F3B619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67A667-E751-A54C-9DE5-0C11A38C95B6}"/>
              </a:ext>
            </a:extLst>
          </p:cNvPr>
          <p:cNvGrpSpPr/>
          <p:nvPr/>
        </p:nvGrpSpPr>
        <p:grpSpPr>
          <a:xfrm>
            <a:off x="5272651" y="2964559"/>
            <a:ext cx="1706933" cy="1706933"/>
            <a:chOff x="3572578" y="4343532"/>
            <a:chExt cx="1706933" cy="1706933"/>
          </a:xfrm>
        </p:grpSpPr>
        <p:pic>
          <p:nvPicPr>
            <p:cNvPr id="43" name="Graphic 42" descr="Question Mark">
              <a:extLst>
                <a:ext uri="{FF2B5EF4-FFF2-40B4-BE49-F238E27FC236}">
                  <a16:creationId xmlns:a16="http://schemas.microsoft.com/office/drawing/2014/main" id="{2C4D983B-E0CC-D745-B619-D40FAC40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36730" y="5003930"/>
              <a:ext cx="734423" cy="512794"/>
            </a:xfrm>
            <a:prstGeom prst="rect">
              <a:avLst/>
            </a:prstGeom>
          </p:spPr>
        </p:pic>
        <p:pic>
          <p:nvPicPr>
            <p:cNvPr id="47" name="Graphic 46" descr="Cloud">
              <a:extLst>
                <a:ext uri="{FF2B5EF4-FFF2-40B4-BE49-F238E27FC236}">
                  <a16:creationId xmlns:a16="http://schemas.microsoft.com/office/drawing/2014/main" id="{9FB132B4-5093-824E-BFCF-0A908B2E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2578" y="4343532"/>
              <a:ext cx="1706933" cy="1706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0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894 C -0.01211 0.05255 -0.01198 0.07639 -0.01158 0.10023 C -0.01145 0.10162 -0.01093 0.10301 -0.0108 0.1044 C -0.01041 0.10764 -0.01041 0.11088 -0.01002 0.11412 C -0.00963 0.11598 -0.00885 0.1176 -0.00846 0.11945 C -0.00807 0.12084 -0.00807 0.12223 -0.00768 0.12361 C -0.00664 0.12755 -0.00507 0.12963 -0.00377 0.13334 C -0.0026 0.13681 -0.00208 0.14098 -0.00065 0.14422 C 0.00612 0.16042 -0.00247 0.14051 0.00391 0.15394 C 0.00482 0.15556 0.00547 0.15764 0.00625 0.15926 C 0.00704 0.16088 0.00782 0.16204 0.0086 0.16343 C 0.01159 0.16991 0.00847 0.16574 0.0125 0.17176 C 0.01524 0.17593 0.0181 0.1801 0.02097 0.18403 C 0.02227 0.18588 0.02331 0.1882 0.02487 0.18959 C 0.02891 0.19329 0.0293 0.19375 0.03334 0.19653 C 0.0349 0.19746 0.03633 0.19885 0.03802 0.19931 L 0.04258 0.2007 C 0.04883 0.19977 0.05508 0.19931 0.0612 0.19792 C 0.06224 0.19746 0.06316 0.19584 0.0642 0.19514 C 0.06706 0.19283 0.06784 0.19236 0.07045 0.19098 C 0.07149 0.18959 0.0724 0.18797 0.07357 0.18681 C 0.07683 0.18357 0.0806 0.18125 0.0836 0.17732 C 0.08451 0.17616 0.08503 0.17431 0.08594 0.17315 C 0.08685 0.17153 0.08907 0.16898 0.08907 0.16898 " pathEditMode="relative" ptsTypes="AA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5B0145-D9F3-924D-BCB7-358470676576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14796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A23C8F86-E7A3-6E48-8E4A-08EF7EF7F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270" y="3616062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1FAD734F-0E3C-E34F-88AF-2AFB530D50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4764" y="3603959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10BA8C-B011-D349-ACB2-049A735B0DD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3102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7752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33 0.00185 L 0.0086 0.18495 " pathEditMode="relative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Yes, you should go get tested for Syph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errr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. And probably your sister.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756" t="-1" r="5360" b="62256"/>
          <a:stretch/>
        </p:blipFill>
        <p:spPr>
          <a:xfrm>
            <a:off x="1971502" y="3755395"/>
            <a:ext cx="8491684" cy="234880"/>
          </a:xfrm>
          <a:prstGeom prst="rect">
            <a:avLst/>
          </a:prstGeom>
        </p:spPr>
      </p:pic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0D66ABC1-F94B-E145-9A96-B98DDA5F6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8717" y="3591814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3F4C310C-9B4B-0047-92A9-BD64C5699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989" y="5148354"/>
            <a:ext cx="202123" cy="202123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C900CE-C239-824B-96DE-40607C0B52F4}"/>
              </a:ext>
            </a:extLst>
          </p:cNvPr>
          <p:cNvGrpSpPr/>
          <p:nvPr/>
        </p:nvGrpSpPr>
        <p:grpSpPr>
          <a:xfrm>
            <a:off x="9104081" y="770918"/>
            <a:ext cx="2092663" cy="2198901"/>
            <a:chOff x="9104081" y="770918"/>
            <a:chExt cx="2092663" cy="2198901"/>
          </a:xfrm>
        </p:grpSpPr>
        <p:pic>
          <p:nvPicPr>
            <p:cNvPr id="41" name="Graphic 40" descr="Thought bubble">
              <a:extLst>
                <a:ext uri="{FF2B5EF4-FFF2-40B4-BE49-F238E27FC236}">
                  <a16:creationId xmlns:a16="http://schemas.microsoft.com/office/drawing/2014/main" id="{AC99C21E-641E-BF4F-88EC-EFFF3ECF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9104081" y="770918"/>
              <a:ext cx="2092663" cy="2198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6E669-B387-9C41-9CAB-2DADA488B264}"/>
                </a:ext>
              </a:extLst>
            </p:cNvPr>
            <p:cNvSpPr txBox="1"/>
            <p:nvPr/>
          </p:nvSpPr>
          <p:spPr>
            <a:xfrm>
              <a:off x="9663571" y="1315187"/>
              <a:ext cx="986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YES!!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EF4F57-4D0C-A149-B819-349B43A03C39}"/>
              </a:ext>
            </a:extLst>
          </p:cNvPr>
          <p:cNvGrpSpPr/>
          <p:nvPr/>
        </p:nvGrpSpPr>
        <p:grpSpPr>
          <a:xfrm>
            <a:off x="6611083" y="3952141"/>
            <a:ext cx="2003787" cy="1360519"/>
            <a:chOff x="6611083" y="3952141"/>
            <a:chExt cx="2003787" cy="1360519"/>
          </a:xfrm>
        </p:grpSpPr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11083" y="3952141"/>
              <a:ext cx="2003787" cy="13605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133820-5F96-CC4B-B1CA-54754AD61D4C}"/>
                </a:ext>
              </a:extLst>
            </p:cNvPr>
            <p:cNvSpPr txBox="1"/>
            <p:nvPr/>
          </p:nvSpPr>
          <p:spPr>
            <a:xfrm>
              <a:off x="7297825" y="430266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YES!!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17BCB2-E21B-784F-BD08-3A666678CE35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1295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5525392" y="2481962"/>
            <a:ext cx="1761619" cy="2356746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06658A-CBB9-4142-AC1E-71953E699983}"/>
              </a:ext>
            </a:extLst>
          </p:cNvPr>
          <p:cNvSpPr txBox="1"/>
          <p:nvPr/>
        </p:nvSpPr>
        <p:spPr>
          <a:xfrm>
            <a:off x="3790230" y="3332202"/>
            <a:ext cx="5231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there is always an EVE.</a:t>
            </a:r>
          </a:p>
        </p:txBody>
      </p:sp>
    </p:spTree>
    <p:extLst>
      <p:ext uri="{BB962C8B-B14F-4D97-AF65-F5344CB8AC3E}">
        <p14:creationId xmlns:p14="http://schemas.microsoft.com/office/powerpoint/2010/main" val="35396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5525392" y="2481962"/>
            <a:ext cx="1761619" cy="2356746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10" name="Graphic 9" descr="Clown">
            <a:extLst>
              <a:ext uri="{FF2B5EF4-FFF2-40B4-BE49-F238E27FC236}">
                <a16:creationId xmlns:a16="http://schemas.microsoft.com/office/drawing/2014/main" id="{9650AF80-8A3C-194B-B46D-2534EA782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40" y="2941476"/>
            <a:ext cx="2076641" cy="2076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6658A-CBB9-4142-AC1E-71953E699983}"/>
              </a:ext>
            </a:extLst>
          </p:cNvPr>
          <p:cNvSpPr txBox="1"/>
          <p:nvPr/>
        </p:nvSpPr>
        <p:spPr>
          <a:xfrm>
            <a:off x="3790230" y="3332202"/>
            <a:ext cx="443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public key encryption!</a:t>
            </a:r>
          </a:p>
        </p:txBody>
      </p:sp>
    </p:spTree>
    <p:extLst>
      <p:ext uri="{BB962C8B-B14F-4D97-AF65-F5344CB8AC3E}">
        <p14:creationId xmlns:p14="http://schemas.microsoft.com/office/powerpoint/2010/main" val="428009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467</TotalTime>
  <Words>507</Words>
  <Application>Microsoft Macintosh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</vt:lpstr>
      <vt:lpstr>Tw Cen MT</vt:lpstr>
      <vt:lpstr>Circuit</vt:lpstr>
      <vt:lpstr>Cmps 4663 Crypto</vt:lpstr>
      <vt:lpstr>Terms</vt:lpstr>
      <vt:lpstr>INTRODUCTION</vt:lpstr>
      <vt:lpstr>Just encrypt</vt:lpstr>
      <vt:lpstr>Send a Key</vt:lpstr>
      <vt:lpstr>Send a Key</vt:lpstr>
      <vt:lpstr>Send a Key</vt:lpstr>
      <vt:lpstr>Resolution?</vt:lpstr>
      <vt:lpstr>Resolution?</vt:lpstr>
      <vt:lpstr>Public key </vt:lpstr>
      <vt:lpstr>Public key </vt:lpstr>
      <vt:lpstr>Public key </vt:lpstr>
      <vt:lpstr>Public key </vt:lpstr>
      <vt:lpstr>Public key </vt:lpstr>
      <vt:lpstr>Public key </vt:lpstr>
      <vt:lpstr>Public key </vt:lpstr>
      <vt:lpstr>Client server</vt:lpstr>
      <vt:lpstr>Client server</vt:lpstr>
      <vt:lpstr>Client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4663 Crypto project</dc:title>
  <dc:creator>Microsoft Office User</dc:creator>
  <cp:lastModifiedBy>Griffin, Terry</cp:lastModifiedBy>
  <cp:revision>100</cp:revision>
  <dcterms:created xsi:type="dcterms:W3CDTF">2020-11-02T01:22:34Z</dcterms:created>
  <dcterms:modified xsi:type="dcterms:W3CDTF">2020-11-03T20:39:00Z</dcterms:modified>
</cp:coreProperties>
</file>