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5" r:id="rId7"/>
    <p:sldId id="260" r:id="rId8"/>
    <p:sldId id="264" r:id="rId9"/>
    <p:sldId id="261" r:id="rId10"/>
    <p:sldId id="267" r:id="rId11"/>
    <p:sldId id="266" r:id="rId12"/>
    <p:sldId id="270" r:id="rId13"/>
    <p:sldId id="273" r:id="rId14"/>
    <p:sldId id="281" r:id="rId15"/>
    <p:sldId id="262" r:id="rId16"/>
    <p:sldId id="268" r:id="rId17"/>
    <p:sldId id="276" r:id="rId18"/>
    <p:sldId id="277" r:id="rId19"/>
    <p:sldId id="278" r:id="rId20"/>
    <p:sldId id="279" r:id="rId21"/>
    <p:sldId id="275" r:id="rId22"/>
    <p:sldId id="272" r:id="rId23"/>
    <p:sldId id="274" r:id="rId24"/>
    <p:sldId id="27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EC9D9-9C22-46F6-92B6-A9B3EF1709B7}" v="3" dt="2019-04-04T07:50:14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i prasad" userId="80c606914334199c" providerId="Windows Live" clId="Web-{B63E4D17-32BD-4957-9DD7-C1AA489C6B79}"/>
    <pc:docChg chg="addSld modSld">
      <pc:chgData name="sonali prasad" userId="80c606914334199c" providerId="Windows Live" clId="Web-{B63E4D17-32BD-4957-9DD7-C1AA489C6B79}" dt="2019-02-15T18:32:52.019" v="37" actId="14100"/>
      <pc:docMkLst>
        <pc:docMk/>
      </pc:docMkLst>
      <pc:sldChg chg="addSp modSp new">
        <pc:chgData name="sonali prasad" userId="80c606914334199c" providerId="Windows Live" clId="Web-{B63E4D17-32BD-4957-9DD7-C1AA489C6B79}" dt="2019-02-15T18:32:52.019" v="37" actId="14100"/>
        <pc:sldMkLst>
          <pc:docMk/>
          <pc:sldMk cId="683798187" sldId="264"/>
        </pc:sldMkLst>
        <pc:spChg chg="mod">
          <ac:chgData name="sonali prasad" userId="80c606914334199c" providerId="Windows Live" clId="Web-{B63E4D17-32BD-4957-9DD7-C1AA489C6B79}" dt="2019-02-15T18:00:31.895" v="21" actId="14100"/>
          <ac:spMkLst>
            <pc:docMk/>
            <pc:sldMk cId="683798187" sldId="264"/>
            <ac:spMk id="2" creationId="{FDF9E4CA-2F72-4CD3-ABF6-0E11FCA9603D}"/>
          </ac:spMkLst>
        </pc:spChg>
        <pc:spChg chg="mod">
          <ac:chgData name="sonali prasad" userId="80c606914334199c" providerId="Windows Live" clId="Web-{B63E4D17-32BD-4957-9DD7-C1AA489C6B79}" dt="2019-02-15T18:32:08.737" v="31" actId="20577"/>
          <ac:spMkLst>
            <pc:docMk/>
            <pc:sldMk cId="683798187" sldId="264"/>
            <ac:spMk id="3" creationId="{2761238E-B767-45B5-BC2C-E1ADC2859A7E}"/>
          </ac:spMkLst>
        </pc:spChg>
        <pc:picChg chg="add mod">
          <ac:chgData name="sonali prasad" userId="80c606914334199c" providerId="Windows Live" clId="Web-{B63E4D17-32BD-4957-9DD7-C1AA489C6B79}" dt="2019-02-15T18:32:52.019" v="37" actId="14100"/>
          <ac:picMkLst>
            <pc:docMk/>
            <pc:sldMk cId="683798187" sldId="264"/>
            <ac:picMk id="4" creationId="{431F82E7-E78E-4DF0-9E52-252CE317F1CD}"/>
          </ac:picMkLst>
        </pc:picChg>
      </pc:sldChg>
    </pc:docChg>
  </pc:docChgLst>
  <pc:docChgLst>
    <pc:chgData name="sonali prasad" userId="80c606914334199c" providerId="Windows Live" clId="Web-{111EC9D9-9C22-46F6-92B6-A9B3EF1709B7}"/>
    <pc:docChg chg="addSld delSld modSld sldOrd">
      <pc:chgData name="sonali prasad" userId="80c606914334199c" providerId="Windows Live" clId="Web-{111EC9D9-9C22-46F6-92B6-A9B3EF1709B7}" dt="2019-04-04T09:36:14.650" v="1257" actId="20577"/>
      <pc:docMkLst>
        <pc:docMk/>
      </pc:docMkLst>
      <pc:sldChg chg="modSp">
        <pc:chgData name="sonali prasad" userId="80c606914334199c" providerId="Windows Live" clId="Web-{111EC9D9-9C22-46F6-92B6-A9B3EF1709B7}" dt="2019-04-03T10:02:31.698" v="280" actId="1076"/>
        <pc:sldMkLst>
          <pc:docMk/>
          <pc:sldMk cId="3245551295" sldId="260"/>
        </pc:sldMkLst>
        <pc:picChg chg="mod">
          <ac:chgData name="sonali prasad" userId="80c606914334199c" providerId="Windows Live" clId="Web-{111EC9D9-9C22-46F6-92B6-A9B3EF1709B7}" dt="2019-04-03T10:02:31.698" v="280" actId="1076"/>
          <ac:picMkLst>
            <pc:docMk/>
            <pc:sldMk cId="3245551295" sldId="260"/>
            <ac:picMk id="1026" creationId="{2237BD2D-3856-4656-8FC0-517911ECDB01}"/>
          </ac:picMkLst>
        </pc:picChg>
      </pc:sldChg>
      <pc:sldChg chg="addSp delSp modSp mod setBg">
        <pc:chgData name="sonali prasad" userId="80c606914334199c" providerId="Windows Live" clId="Web-{111EC9D9-9C22-46F6-92B6-A9B3EF1709B7}" dt="2019-04-03T10:11:03.800" v="416" actId="14100"/>
        <pc:sldMkLst>
          <pc:docMk/>
          <pc:sldMk cId="2722808262" sldId="261"/>
        </pc:sldMkLst>
        <pc:spChg chg="mod">
          <ac:chgData name="sonali prasad" userId="80c606914334199c" providerId="Windows Live" clId="Web-{111EC9D9-9C22-46F6-92B6-A9B3EF1709B7}" dt="2019-04-03T10:08:47.829" v="343" actId="14100"/>
          <ac:spMkLst>
            <pc:docMk/>
            <pc:sldMk cId="2722808262" sldId="261"/>
            <ac:spMk id="2" creationId="{5B3767E5-173B-42AA-AED5-20857BB793B1}"/>
          </ac:spMkLst>
        </pc:spChg>
        <pc:spChg chg="mod">
          <ac:chgData name="sonali prasad" userId="80c606914334199c" providerId="Windows Live" clId="Web-{111EC9D9-9C22-46F6-92B6-A9B3EF1709B7}" dt="2019-04-03T10:09:48.970" v="408" actId="20577"/>
          <ac:spMkLst>
            <pc:docMk/>
            <pc:sldMk cId="2722808262" sldId="261"/>
            <ac:spMk id="4" creationId="{3EADCAC5-E041-4109-A9E7-A3635AC1FC0A}"/>
          </ac:spMkLst>
        </pc:spChg>
        <pc:picChg chg="add mod">
          <ac:chgData name="sonali prasad" userId="80c606914334199c" providerId="Windows Live" clId="Web-{111EC9D9-9C22-46F6-92B6-A9B3EF1709B7}" dt="2019-04-03T10:07:59.719" v="317"/>
          <ac:picMkLst>
            <pc:docMk/>
            <pc:sldMk cId="2722808262" sldId="261"/>
            <ac:picMk id="3" creationId="{67F11A5F-6862-4BE1-A4AE-E187C13AF65B}"/>
          </ac:picMkLst>
        </pc:picChg>
        <pc:picChg chg="add del mod">
          <ac:chgData name="sonali prasad" userId="80c606914334199c" providerId="Windows Live" clId="Web-{111EC9D9-9C22-46F6-92B6-A9B3EF1709B7}" dt="2019-04-03T10:08:01.375" v="318"/>
          <ac:picMkLst>
            <pc:docMk/>
            <pc:sldMk cId="2722808262" sldId="261"/>
            <ac:picMk id="6" creationId="{EB04947D-0F16-4D61-834A-618987F1BFD9}"/>
          </ac:picMkLst>
        </pc:picChg>
        <pc:picChg chg="add mod">
          <ac:chgData name="sonali prasad" userId="80c606914334199c" providerId="Windows Live" clId="Web-{111EC9D9-9C22-46F6-92B6-A9B3EF1709B7}" dt="2019-04-03T10:11:03.800" v="416" actId="14100"/>
          <ac:picMkLst>
            <pc:docMk/>
            <pc:sldMk cId="2722808262" sldId="261"/>
            <ac:picMk id="8" creationId="{62011EFA-2ED7-4934-9475-134871C5A092}"/>
          </ac:picMkLst>
        </pc:picChg>
      </pc:sldChg>
      <pc:sldChg chg="modSp">
        <pc:chgData name="sonali prasad" userId="80c606914334199c" providerId="Windows Live" clId="Web-{111EC9D9-9C22-46F6-92B6-A9B3EF1709B7}" dt="2019-04-04T07:44:44.205" v="1030" actId="20577"/>
        <pc:sldMkLst>
          <pc:docMk/>
          <pc:sldMk cId="8798675" sldId="262"/>
        </pc:sldMkLst>
        <pc:spChg chg="mod">
          <ac:chgData name="sonali prasad" userId="80c606914334199c" providerId="Windows Live" clId="Web-{111EC9D9-9C22-46F6-92B6-A9B3EF1709B7}" dt="2019-04-04T07:44:44.205" v="1030" actId="20577"/>
          <ac:spMkLst>
            <pc:docMk/>
            <pc:sldMk cId="8798675" sldId="262"/>
            <ac:spMk id="3" creationId="{E9EEBD10-4A93-46D2-A630-FF9D36AFE3EF}"/>
          </ac:spMkLst>
        </pc:spChg>
      </pc:sldChg>
      <pc:sldChg chg="addSp delSp modSp">
        <pc:chgData name="sonali prasad" userId="80c606914334199c" providerId="Windows Live" clId="Web-{111EC9D9-9C22-46F6-92B6-A9B3EF1709B7}" dt="2019-04-03T06:40:14.021" v="78" actId="14100"/>
        <pc:sldMkLst>
          <pc:docMk/>
          <pc:sldMk cId="683798187" sldId="264"/>
        </pc:sldMkLst>
        <pc:spChg chg="mod">
          <ac:chgData name="sonali prasad" userId="80c606914334199c" providerId="Windows Live" clId="Web-{111EC9D9-9C22-46F6-92B6-A9B3EF1709B7}" dt="2019-04-03T06:26:12.311" v="9" actId="20577"/>
          <ac:spMkLst>
            <pc:docMk/>
            <pc:sldMk cId="683798187" sldId="264"/>
            <ac:spMk id="3" creationId="{2761238E-B767-45B5-BC2C-E1ADC2859A7E}"/>
          </ac:spMkLst>
        </pc:spChg>
        <pc:picChg chg="del mod">
          <ac:chgData name="sonali prasad" userId="80c606914334199c" providerId="Windows Live" clId="Web-{111EC9D9-9C22-46F6-92B6-A9B3EF1709B7}" dt="2019-04-03T06:39:49.599" v="72"/>
          <ac:picMkLst>
            <pc:docMk/>
            <pc:sldMk cId="683798187" sldId="264"/>
            <ac:picMk id="4" creationId="{431F82E7-E78E-4DF0-9E52-252CE317F1CD}"/>
          </ac:picMkLst>
        </pc:picChg>
        <pc:picChg chg="add mod">
          <ac:chgData name="sonali prasad" userId="80c606914334199c" providerId="Windows Live" clId="Web-{111EC9D9-9C22-46F6-92B6-A9B3EF1709B7}" dt="2019-04-03T06:40:14.021" v="78" actId="14100"/>
          <ac:picMkLst>
            <pc:docMk/>
            <pc:sldMk cId="683798187" sldId="264"/>
            <ac:picMk id="5" creationId="{EA271E40-5EBE-4F26-84BD-2D99B44ABE13}"/>
          </ac:picMkLst>
        </pc:picChg>
      </pc:sldChg>
      <pc:sldChg chg="modSp new">
        <pc:chgData name="sonali prasad" userId="80c606914334199c" providerId="Windows Live" clId="Web-{111EC9D9-9C22-46F6-92B6-A9B3EF1709B7}" dt="2019-04-03T10:02:25.995" v="279" actId="14100"/>
        <pc:sldMkLst>
          <pc:docMk/>
          <pc:sldMk cId="729376282" sldId="265"/>
        </pc:sldMkLst>
        <pc:spChg chg="mod">
          <ac:chgData name="sonali prasad" userId="80c606914334199c" providerId="Windows Live" clId="Web-{111EC9D9-9C22-46F6-92B6-A9B3EF1709B7}" dt="2019-04-03T06:36:00.003" v="27" actId="20577"/>
          <ac:spMkLst>
            <pc:docMk/>
            <pc:sldMk cId="729376282" sldId="265"/>
            <ac:spMk id="2" creationId="{A0F834F7-00F8-4D14-8031-D1442D3FD7FB}"/>
          </ac:spMkLst>
        </pc:spChg>
        <pc:spChg chg="mod">
          <ac:chgData name="sonali prasad" userId="80c606914334199c" providerId="Windows Live" clId="Web-{111EC9D9-9C22-46F6-92B6-A9B3EF1709B7}" dt="2019-04-03T10:02:25.995" v="279" actId="14100"/>
          <ac:spMkLst>
            <pc:docMk/>
            <pc:sldMk cId="729376282" sldId="265"/>
            <ac:spMk id="3" creationId="{457638E6-FCB7-4B86-A753-A125F4360ABA}"/>
          </ac:spMkLst>
        </pc:spChg>
      </pc:sldChg>
      <pc:sldChg chg="addSp delSp modSp new">
        <pc:chgData name="sonali prasad" userId="80c606914334199c" providerId="Windows Live" clId="Web-{111EC9D9-9C22-46F6-92B6-A9B3EF1709B7}" dt="2019-04-04T05:17:21.203" v="812" actId="14100"/>
        <pc:sldMkLst>
          <pc:docMk/>
          <pc:sldMk cId="2301268077" sldId="266"/>
        </pc:sldMkLst>
        <pc:spChg chg="del">
          <ac:chgData name="sonali prasad" userId="80c606914334199c" providerId="Windows Live" clId="Web-{111EC9D9-9C22-46F6-92B6-A9B3EF1709B7}" dt="2019-04-03T10:20:43.668" v="625"/>
          <ac:spMkLst>
            <pc:docMk/>
            <pc:sldMk cId="2301268077" sldId="266"/>
            <ac:spMk id="2" creationId="{31E1EBD5-CC69-4A16-9351-88C4A704AFE6}"/>
          </ac:spMkLst>
        </pc:spChg>
        <pc:spChg chg="mod">
          <ac:chgData name="sonali prasad" userId="80c606914334199c" providerId="Windows Live" clId="Web-{111EC9D9-9C22-46F6-92B6-A9B3EF1709B7}" dt="2019-04-04T05:17:15.031" v="810" actId="14100"/>
          <ac:spMkLst>
            <pc:docMk/>
            <pc:sldMk cId="2301268077" sldId="266"/>
            <ac:spMk id="3" creationId="{D5155DD4-0554-4A63-9D08-CC0754F1EE64}"/>
          </ac:spMkLst>
        </pc:spChg>
        <pc:picChg chg="add mod">
          <ac:chgData name="sonali prasad" userId="80c606914334199c" providerId="Windows Live" clId="Web-{111EC9D9-9C22-46F6-92B6-A9B3EF1709B7}" dt="2019-04-04T05:17:21.203" v="812" actId="14100"/>
          <ac:picMkLst>
            <pc:docMk/>
            <pc:sldMk cId="2301268077" sldId="266"/>
            <ac:picMk id="2" creationId="{D93E4EFD-90B8-48C5-A384-7EFC65B35DA8}"/>
          </ac:picMkLst>
        </pc:picChg>
        <pc:picChg chg="add del mod">
          <ac:chgData name="sonali prasad" userId="80c606914334199c" providerId="Windows Live" clId="Web-{111EC9D9-9C22-46F6-92B6-A9B3EF1709B7}" dt="2019-04-03T11:51:34.001" v="770"/>
          <ac:picMkLst>
            <pc:docMk/>
            <pc:sldMk cId="2301268077" sldId="266"/>
            <ac:picMk id="2" creationId="{F679A6CB-36B2-448F-997F-2262242DB432}"/>
          </ac:picMkLst>
        </pc:picChg>
        <pc:picChg chg="add mod">
          <ac:chgData name="sonali prasad" userId="80c606914334199c" providerId="Windows Live" clId="Web-{111EC9D9-9C22-46F6-92B6-A9B3EF1709B7}" dt="2019-04-04T05:16:48.547" v="799" actId="1076"/>
          <ac:picMkLst>
            <pc:docMk/>
            <pc:sldMk cId="2301268077" sldId="266"/>
            <ac:picMk id="5" creationId="{47603F60-F95A-4B2A-B51A-CADAD20755C4}"/>
          </ac:picMkLst>
        </pc:picChg>
      </pc:sldChg>
      <pc:sldChg chg="addSp delSp modSp new">
        <pc:chgData name="sonali prasad" userId="80c606914334199c" providerId="Windows Live" clId="Web-{111EC9D9-9C22-46F6-92B6-A9B3EF1709B7}" dt="2019-04-03T11:49:26.828" v="742" actId="20577"/>
        <pc:sldMkLst>
          <pc:docMk/>
          <pc:sldMk cId="4170232053" sldId="267"/>
        </pc:sldMkLst>
        <pc:spChg chg="del">
          <ac:chgData name="sonali prasad" userId="80c606914334199c" providerId="Windows Live" clId="Web-{111EC9D9-9C22-46F6-92B6-A9B3EF1709B7}" dt="2019-04-03T10:11:21.065" v="417"/>
          <ac:spMkLst>
            <pc:docMk/>
            <pc:sldMk cId="4170232053" sldId="267"/>
            <ac:spMk id="2" creationId="{0B6F9D33-F62A-467A-9EDC-12BD6B4753D5}"/>
          </ac:spMkLst>
        </pc:spChg>
        <pc:spChg chg="mod">
          <ac:chgData name="sonali prasad" userId="80c606914334199c" providerId="Windows Live" clId="Web-{111EC9D9-9C22-46F6-92B6-A9B3EF1709B7}" dt="2019-04-03T11:49:26.828" v="742" actId="20577"/>
          <ac:spMkLst>
            <pc:docMk/>
            <pc:sldMk cId="4170232053" sldId="267"/>
            <ac:spMk id="3" creationId="{F75ED1D1-8A89-4A00-8E3C-3DF6037F9863}"/>
          </ac:spMkLst>
        </pc:spChg>
        <pc:picChg chg="add mod">
          <ac:chgData name="sonali prasad" userId="80c606914334199c" providerId="Windows Live" clId="Web-{111EC9D9-9C22-46F6-92B6-A9B3EF1709B7}" dt="2019-04-03T10:20:35.746" v="624" actId="1076"/>
          <ac:picMkLst>
            <pc:docMk/>
            <pc:sldMk cId="4170232053" sldId="267"/>
            <ac:picMk id="4" creationId="{CDCED9A3-9C43-4D30-AF34-98EF417887CE}"/>
          </ac:picMkLst>
        </pc:picChg>
      </pc:sldChg>
      <pc:sldChg chg="addSp delSp modSp new">
        <pc:chgData name="sonali prasad" userId="80c606914334199c" providerId="Windows Live" clId="Web-{111EC9D9-9C22-46F6-92B6-A9B3EF1709B7}" dt="2019-04-04T07:47:08.395" v="1149" actId="1076"/>
        <pc:sldMkLst>
          <pc:docMk/>
          <pc:sldMk cId="3265372575" sldId="268"/>
        </pc:sldMkLst>
        <pc:spChg chg="del">
          <ac:chgData name="sonali prasad" userId="80c606914334199c" providerId="Windows Live" clId="Web-{111EC9D9-9C22-46F6-92B6-A9B3EF1709B7}" dt="2019-04-04T05:26:50.298" v="835"/>
          <ac:spMkLst>
            <pc:docMk/>
            <pc:sldMk cId="3265372575" sldId="268"/>
            <ac:spMk id="2" creationId="{A8689591-F597-4974-BD1B-DA7EF16D5994}"/>
          </ac:spMkLst>
        </pc:spChg>
        <pc:spChg chg="mod">
          <ac:chgData name="sonali prasad" userId="80c606914334199c" providerId="Windows Live" clId="Web-{111EC9D9-9C22-46F6-92B6-A9B3EF1709B7}" dt="2019-04-04T07:47:02.660" v="1146" actId="20577"/>
          <ac:spMkLst>
            <pc:docMk/>
            <pc:sldMk cId="3265372575" sldId="268"/>
            <ac:spMk id="3" creationId="{5A7D7D36-CE4B-4F29-B33F-5F1821AF41FC}"/>
          </ac:spMkLst>
        </pc:spChg>
        <pc:picChg chg="add mod">
          <ac:chgData name="sonali prasad" userId="80c606914334199c" providerId="Windows Live" clId="Web-{111EC9D9-9C22-46F6-92B6-A9B3EF1709B7}" dt="2019-04-04T07:47:08.395" v="1149" actId="1076"/>
          <ac:picMkLst>
            <pc:docMk/>
            <pc:sldMk cId="3265372575" sldId="268"/>
            <ac:picMk id="2" creationId="{A8FA3BAB-89B5-4D82-9DC9-EC6A971CC072}"/>
          </ac:picMkLst>
        </pc:picChg>
      </pc:sldChg>
      <pc:sldChg chg="new del">
        <pc:chgData name="sonali prasad" userId="80c606914334199c" providerId="Windows Live" clId="Web-{111EC9D9-9C22-46F6-92B6-A9B3EF1709B7}" dt="2019-04-04T05:44:06.724" v="840"/>
        <pc:sldMkLst>
          <pc:docMk/>
          <pc:sldMk cId="3529421524" sldId="269"/>
        </pc:sldMkLst>
      </pc:sldChg>
      <pc:sldChg chg="modSp add ord">
        <pc:chgData name="sonali prasad" userId="80c606914334199c" providerId="Windows Live" clId="Web-{111EC9D9-9C22-46F6-92B6-A9B3EF1709B7}" dt="2019-04-04T07:03:12.705" v="858" actId="20577"/>
        <pc:sldMkLst>
          <pc:docMk/>
          <pc:sldMk cId="1034858777" sldId="270"/>
        </pc:sldMkLst>
        <pc:spChg chg="mod">
          <ac:chgData name="sonali prasad" userId="80c606914334199c" providerId="Windows Live" clId="Web-{111EC9D9-9C22-46F6-92B6-A9B3EF1709B7}" dt="2019-04-04T07:03:12.705" v="858" actId="20577"/>
          <ac:spMkLst>
            <pc:docMk/>
            <pc:sldMk cId="1034858777" sldId="270"/>
            <ac:spMk id="2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16.877" v="851" actId="20577"/>
          <ac:spMkLst>
            <pc:docMk/>
            <pc:sldMk cId="1034858777" sldId="270"/>
            <ac:spMk id="6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1:18.767" v="845" actId="20577"/>
          <ac:spMkLst>
            <pc:docMk/>
            <pc:sldMk cId="1034858777" sldId="270"/>
            <ac:spMk id="7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1:29.189" v="846" actId="20577"/>
          <ac:spMkLst>
            <pc:docMk/>
            <pc:sldMk cId="1034858777" sldId="270"/>
            <ac:spMk id="10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3:00.424" v="857" actId="20577"/>
          <ac:spMkLst>
            <pc:docMk/>
            <pc:sldMk cId="1034858777" sldId="270"/>
            <ac:spMk id="11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36.221" v="854" actId="20577"/>
          <ac:spMkLst>
            <pc:docMk/>
            <pc:sldMk cId="1034858777" sldId="270"/>
            <ac:spMk id="15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00.502" v="850" actId="20577"/>
          <ac:spMkLst>
            <pc:docMk/>
            <pc:sldMk cId="1034858777" sldId="270"/>
            <ac:spMk id="16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44.080" v="855" actId="20577"/>
          <ac:spMkLst>
            <pc:docMk/>
            <pc:sldMk cId="1034858777" sldId="270"/>
            <ac:spMk id="18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52.299" v="856" actId="20577"/>
          <ac:spMkLst>
            <pc:docMk/>
            <pc:sldMk cId="1034858777" sldId="270"/>
            <ac:spMk id="19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1:41.658" v="847" actId="20577"/>
          <ac:spMkLst>
            <pc:docMk/>
            <pc:sldMk cId="1034858777" sldId="270"/>
            <ac:spMk id="20" creationId="{00000000-0000-0000-0000-000000000000}"/>
          </ac:spMkLst>
        </pc:spChg>
        <pc:spChg chg="mod">
          <ac:chgData name="sonali prasad" userId="80c606914334199c" providerId="Windows Live" clId="Web-{111EC9D9-9C22-46F6-92B6-A9B3EF1709B7}" dt="2019-04-04T07:02:26.408" v="853" actId="20577"/>
          <ac:spMkLst>
            <pc:docMk/>
            <pc:sldMk cId="1034858777" sldId="270"/>
            <ac:spMk id="25" creationId="{00000000-0000-0000-0000-000000000000}"/>
          </ac:spMkLst>
        </pc:spChg>
      </pc:sldChg>
      <pc:sldChg chg="modSp new">
        <pc:chgData name="sonali prasad" userId="80c606914334199c" providerId="Windows Live" clId="Web-{111EC9D9-9C22-46F6-92B6-A9B3EF1709B7}" dt="2019-04-04T07:42:02.782" v="961" actId="20577"/>
        <pc:sldMkLst>
          <pc:docMk/>
          <pc:sldMk cId="2306191763" sldId="271"/>
        </pc:sldMkLst>
        <pc:spChg chg="mod">
          <ac:chgData name="sonali prasad" userId="80c606914334199c" providerId="Windows Live" clId="Web-{111EC9D9-9C22-46F6-92B6-A9B3EF1709B7}" dt="2019-04-04T07:31:41.477" v="948" actId="20577"/>
          <ac:spMkLst>
            <pc:docMk/>
            <pc:sldMk cId="2306191763" sldId="271"/>
            <ac:spMk id="2" creationId="{2E7B86A1-09D5-4440-9C45-4BED74030268}"/>
          </ac:spMkLst>
        </pc:spChg>
        <pc:spChg chg="mod">
          <ac:chgData name="sonali prasad" userId="80c606914334199c" providerId="Windows Live" clId="Web-{111EC9D9-9C22-46F6-92B6-A9B3EF1709B7}" dt="2019-04-04T07:42:02.782" v="961" actId="20577"/>
          <ac:spMkLst>
            <pc:docMk/>
            <pc:sldMk cId="2306191763" sldId="271"/>
            <ac:spMk id="3" creationId="{EF5FA0E2-ECD2-481B-BC1C-19D5AF75240E}"/>
          </ac:spMkLst>
        </pc:spChg>
      </pc:sldChg>
      <pc:sldChg chg="addSp delSp modSp new">
        <pc:chgData name="sonali prasad" userId="80c606914334199c" providerId="Windows Live" clId="Web-{111EC9D9-9C22-46F6-92B6-A9B3EF1709B7}" dt="2019-04-04T09:36:13.105" v="1255" actId="20577"/>
        <pc:sldMkLst>
          <pc:docMk/>
          <pc:sldMk cId="1766986741" sldId="272"/>
        </pc:sldMkLst>
        <pc:spChg chg="add del">
          <ac:chgData name="sonali prasad" userId="80c606914334199c" providerId="Windows Live" clId="Web-{111EC9D9-9C22-46F6-92B6-A9B3EF1709B7}" dt="2019-04-04T09:31:19.146" v="1163"/>
          <ac:spMkLst>
            <pc:docMk/>
            <pc:sldMk cId="1766986741" sldId="272"/>
            <ac:spMk id="2" creationId="{01932D34-48BA-4F9F-8DC8-47ECE08F9A9B}"/>
          </ac:spMkLst>
        </pc:spChg>
        <pc:spChg chg="mod">
          <ac:chgData name="sonali prasad" userId="80c606914334199c" providerId="Windows Live" clId="Web-{111EC9D9-9C22-46F6-92B6-A9B3EF1709B7}" dt="2019-04-04T09:36:13.105" v="1255" actId="20577"/>
          <ac:spMkLst>
            <pc:docMk/>
            <pc:sldMk cId="1766986741" sldId="272"/>
            <ac:spMk id="3" creationId="{8408A23D-9C42-4C09-984F-4111CB505365}"/>
          </ac:spMkLst>
        </pc:spChg>
      </pc:sldChg>
    </pc:docChg>
  </pc:docChgLst>
  <pc:docChgLst>
    <pc:chgData name="sonali prasad" userId="80c606914334199c" providerId="Windows Live" clId="Web-{2B31ACD2-4FAE-4289-84EB-BD91DEEB6A29}"/>
    <pc:docChg chg="modSld">
      <pc:chgData name="sonali prasad" userId="80c606914334199c" providerId="Windows Live" clId="Web-{2B31ACD2-4FAE-4289-84EB-BD91DEEB6A29}" dt="2019-04-04T14:24:48.851" v="7" actId="20577"/>
      <pc:docMkLst>
        <pc:docMk/>
      </pc:docMkLst>
      <pc:sldChg chg="modSp">
        <pc:chgData name="sonali prasad" userId="80c606914334199c" providerId="Windows Live" clId="Web-{2B31ACD2-4FAE-4289-84EB-BD91DEEB6A29}" dt="2019-04-04T14:24:48.851" v="6" actId="20577"/>
        <pc:sldMkLst>
          <pc:docMk/>
          <pc:sldMk cId="8798675" sldId="262"/>
        </pc:sldMkLst>
        <pc:spChg chg="mod">
          <ac:chgData name="sonali prasad" userId="80c606914334199c" providerId="Windows Live" clId="Web-{2B31ACD2-4FAE-4289-84EB-BD91DEEB6A29}" dt="2019-04-04T14:24:48.851" v="6" actId="20577"/>
          <ac:spMkLst>
            <pc:docMk/>
            <pc:sldMk cId="8798675" sldId="262"/>
            <ac:spMk id="3" creationId="{E9EEBD10-4A93-46D2-A630-FF9D36AFE3EF}"/>
          </ac:spMkLst>
        </pc:spChg>
      </pc:sldChg>
    </pc:docChg>
  </pc:docChgLst>
  <pc:docChgLst>
    <pc:chgData name="sonali prasad" userId="80c606914334199c" providerId="Windows Live" clId="Web-{A05EA3BB-78C9-4DC4-9C83-C31BB17F1A5B}"/>
    <pc:docChg chg="modSld">
      <pc:chgData name="sonali prasad" userId="80c606914334199c" providerId="Windows Live" clId="Web-{A05EA3BB-78C9-4DC4-9C83-C31BB17F1A5B}" dt="2019-08-02T09:49:41.069" v="33" actId="20577"/>
      <pc:docMkLst>
        <pc:docMk/>
      </pc:docMkLst>
      <pc:sldChg chg="modSp">
        <pc:chgData name="sonali prasad" userId="80c606914334199c" providerId="Windows Live" clId="Web-{A05EA3BB-78C9-4DC4-9C83-C31BB17F1A5B}" dt="2019-08-02T09:49:41.069" v="32" actId="20577"/>
        <pc:sldMkLst>
          <pc:docMk/>
          <pc:sldMk cId="3265372575" sldId="268"/>
        </pc:sldMkLst>
        <pc:spChg chg="mod">
          <ac:chgData name="sonali prasad" userId="80c606914334199c" providerId="Windows Live" clId="Web-{A05EA3BB-78C9-4DC4-9C83-C31BB17F1A5B}" dt="2019-08-02T09:49:41.069" v="32" actId="20577"/>
          <ac:spMkLst>
            <pc:docMk/>
            <pc:sldMk cId="3265372575" sldId="268"/>
            <ac:spMk id="3" creationId="{5A7D7D36-CE4B-4F29-B33F-5F1821AF41FC}"/>
          </ac:spMkLst>
        </pc:spChg>
      </pc:sldChg>
    </pc:docChg>
  </pc:docChgLst>
  <pc:docChgLst>
    <pc:chgData name="sonali prasad" userId="80c606914334199c" providerId="Windows Live" clId="Web-{E3AE9E97-A4E7-489C-B1DF-B9EA1701E752}"/>
    <pc:docChg chg="addSld modSld">
      <pc:chgData name="sonali prasad" userId="80c606914334199c" providerId="Windows Live" clId="Web-{E3AE9E97-A4E7-489C-B1DF-B9EA1701E752}" dt="2019-07-31T14:20:10.120" v="467" actId="20577"/>
      <pc:docMkLst>
        <pc:docMk/>
      </pc:docMkLst>
      <pc:sldChg chg="delSp modSp">
        <pc:chgData name="sonali prasad" userId="80c606914334199c" providerId="Windows Live" clId="Web-{E3AE9E97-A4E7-489C-B1DF-B9EA1701E752}" dt="2019-07-31T14:20:10.104" v="466" actId="20577"/>
        <pc:sldMkLst>
          <pc:docMk/>
          <pc:sldMk cId="3265372575" sldId="268"/>
        </pc:sldMkLst>
        <pc:spChg chg="mod">
          <ac:chgData name="sonali prasad" userId="80c606914334199c" providerId="Windows Live" clId="Web-{E3AE9E97-A4E7-489C-B1DF-B9EA1701E752}" dt="2019-07-31T14:20:10.104" v="466" actId="20577"/>
          <ac:spMkLst>
            <pc:docMk/>
            <pc:sldMk cId="3265372575" sldId="268"/>
            <ac:spMk id="3" creationId="{5A7D7D36-CE4B-4F29-B33F-5F1821AF41FC}"/>
          </ac:spMkLst>
        </pc:spChg>
        <pc:picChg chg="del">
          <ac:chgData name="sonali prasad" userId="80c606914334199c" providerId="Windows Live" clId="Web-{E3AE9E97-A4E7-489C-B1DF-B9EA1701E752}" dt="2019-07-31T07:33:38.620" v="10"/>
          <ac:picMkLst>
            <pc:docMk/>
            <pc:sldMk cId="3265372575" sldId="268"/>
            <ac:picMk id="5" creationId="{4974AD39-5EE3-4F16-A153-5C2072843CE0}"/>
          </ac:picMkLst>
        </pc:picChg>
        <pc:picChg chg="del">
          <ac:chgData name="sonali prasad" userId="80c606914334199c" providerId="Windows Live" clId="Web-{E3AE9E97-A4E7-489C-B1DF-B9EA1701E752}" dt="2019-07-31T07:33:49.152" v="13"/>
          <ac:picMkLst>
            <pc:docMk/>
            <pc:sldMk cId="3265372575" sldId="268"/>
            <ac:picMk id="6" creationId="{DEFDA9BF-1BC3-457A-8345-21F0987B3B80}"/>
          </ac:picMkLst>
        </pc:picChg>
      </pc:sldChg>
      <pc:sldChg chg="addSp delSp modSp new">
        <pc:chgData name="sonali prasad" userId="80c606914334199c" providerId="Windows Live" clId="Web-{E3AE9E97-A4E7-489C-B1DF-B9EA1701E752}" dt="2019-07-31T07:34:20.824" v="23" actId="1076"/>
        <pc:sldMkLst>
          <pc:docMk/>
          <pc:sldMk cId="2876617942" sldId="275"/>
        </pc:sldMkLst>
        <pc:spChg chg="del">
          <ac:chgData name="sonali prasad" userId="80c606914334199c" providerId="Windows Live" clId="Web-{E3AE9E97-A4E7-489C-B1DF-B9EA1701E752}" dt="2019-07-31T07:33:26.292" v="4"/>
          <ac:spMkLst>
            <pc:docMk/>
            <pc:sldMk cId="2876617942" sldId="275"/>
            <ac:spMk id="2" creationId="{D08486AB-F47D-4DC1-BFFE-639E389FE942}"/>
          </ac:spMkLst>
        </pc:spChg>
        <pc:spChg chg="mod">
          <ac:chgData name="sonali prasad" userId="80c606914334199c" providerId="Windows Live" clId="Web-{E3AE9E97-A4E7-489C-B1DF-B9EA1701E752}" dt="2019-07-31T07:33:35.261" v="8" actId="20577"/>
          <ac:spMkLst>
            <pc:docMk/>
            <pc:sldMk cId="2876617942" sldId="275"/>
            <ac:spMk id="3" creationId="{E2DFBDF2-9370-4CFD-B2B9-2941CDF3D04C}"/>
          </ac:spMkLst>
        </pc:spChg>
        <pc:picChg chg="add mod">
          <ac:chgData name="sonali prasad" userId="80c606914334199c" providerId="Windows Live" clId="Web-{E3AE9E97-A4E7-489C-B1DF-B9EA1701E752}" dt="2019-07-31T07:34:11.933" v="20" actId="14100"/>
          <ac:picMkLst>
            <pc:docMk/>
            <pc:sldMk cId="2876617942" sldId="275"/>
            <ac:picMk id="4" creationId="{5E7897E6-E96F-4227-8B6A-4CC356D05311}"/>
          </ac:picMkLst>
        </pc:picChg>
        <pc:picChg chg="add mod">
          <ac:chgData name="sonali prasad" userId="80c606914334199c" providerId="Windows Live" clId="Web-{E3AE9E97-A4E7-489C-B1DF-B9EA1701E752}" dt="2019-07-31T07:34:20.824" v="23" actId="1076"/>
          <ac:picMkLst>
            <pc:docMk/>
            <pc:sldMk cId="2876617942" sldId="275"/>
            <ac:picMk id="6" creationId="{AEF39F75-725C-466C-BF35-3470D3099B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8EC45-65CC-4FFF-8FD7-B2C3B2CBE859}" type="datetimeFigureOut">
              <a:rPr lang="en-IN"/>
              <a:t>03-09-2020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0A8E-DD0E-42E9-89AA-3B8DB0B33794}" type="slidenum">
              <a:rPr lang="en-IN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7CC2-C0A5-4103-8499-321891ACB54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9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71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9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41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7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Git\mingw64\share\doc\git-doc\git-log.html" TargetMode="External"/><Relationship Id="rId2" Type="http://schemas.openxmlformats.org/officeDocument/2006/relationships/hyperlink" Target="http://guides.beanstalkapp.com/version-control/common-git-comman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EABDD-AF74-4959-B1ED-6086D5333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0265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5ED1D1-8A89-4A00-8E3C-3DF6037F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4211"/>
            <a:ext cx="10161856" cy="5857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# git remote add origin &lt;https url&gt; </a:t>
            </a:r>
            <a:r>
              <a:rPr lang="en-US"/>
              <a:t>(use the https url which you copied from github)</a:t>
            </a:r>
            <a:r>
              <a:rPr lang="en-US" b="1" dirty="0"/>
              <a:t> </a:t>
            </a:r>
            <a:endParaRPr lang="en-US" dirty="0"/>
          </a:p>
          <a:p>
            <a:r>
              <a:rPr lang="en-IN" b="1"/>
              <a:t># git pull origin master   </a:t>
            </a:r>
            <a:r>
              <a:rPr lang="en-IN"/>
              <a:t>(pulls the recent changes made in central repo; master is the branch name)</a:t>
            </a:r>
            <a:endParaRPr lang="en-US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/>
              <a:t>Cloning or checking out the code from github using ssh:</a:t>
            </a:r>
            <a:endParaRPr lang="en-US" dirty="0"/>
          </a:p>
          <a:p>
            <a:r>
              <a:rPr lang="en-US" b="1"/>
              <a:t>Generate ssh key (# ssh-keygen )and paste your ssh key to your github account (profile setting-&gt; ssh keys) (NOTE: ssh key is not required if the repo is public)</a:t>
            </a:r>
            <a:endParaRPr lang="en-US" dirty="0"/>
          </a:p>
          <a:p>
            <a:r>
              <a:rPr lang="en-US" b="1"/>
              <a:t># git clone &lt;ssh url&gt;</a:t>
            </a:r>
            <a:endParaRPr lang="en-IN"/>
          </a:p>
          <a:p>
            <a:r>
              <a:rPr lang="en-IN" b="1"/>
              <a:t># git status  </a:t>
            </a:r>
            <a:r>
              <a:rPr lang="en-IN"/>
              <a:t>(list the changes made; red colour denotes that the change is not been added to the indexing area and green represents the added changes)</a:t>
            </a:r>
            <a:endParaRPr lang="en-US"/>
          </a:p>
          <a:p>
            <a:endParaRPr lang="en-IN" dirty="0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DCED9A3-9C43-4D30-AF34-98EF4178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3" y="1754347"/>
            <a:ext cx="6790037" cy="20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155DD4-0554-4A63-9D08-CC0754F1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590"/>
            <a:ext cx="9749056" cy="60968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/>
              <a:t># git add  &lt;file name&gt; </a:t>
            </a:r>
            <a:r>
              <a:rPr lang="en-IN"/>
              <a:t>(adding the changes to indexing area)</a:t>
            </a:r>
            <a:endParaRPr lang="en-US"/>
          </a:p>
          <a:p>
            <a:r>
              <a:rPr lang="en-IN" b="1"/>
              <a:t># git status</a:t>
            </a:r>
            <a:r>
              <a:rPr lang="en-IN"/>
              <a:t> ( provide us with a list of tracked and untracked files)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/>
              <a:t># git add –A  or # git add .  or # git add * </a:t>
            </a:r>
            <a:r>
              <a:rPr lang="en-IN"/>
              <a:t>(flag "–A", ".", "*"denotes to add changes in bulk)</a:t>
            </a:r>
          </a:p>
          <a:p>
            <a:endParaRPr lang="en-IN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7603F60-F95A-4B2A-B51A-CADAD207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56" y="154985"/>
            <a:ext cx="8664144" cy="278467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="" xmlns:a16="http://schemas.microsoft.com/office/drawing/2014/main" id="{D93E4EFD-90B8-48C5-A384-7EFC65B3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05" y="3827413"/>
            <a:ext cx="7201929" cy="19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Inside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97" y="1344000"/>
            <a:ext cx="8946541" cy="5426669"/>
          </a:xfrm>
        </p:spPr>
        <p:txBody>
          <a:bodyPr>
            <a:norm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                                                            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8585" y="1839075"/>
            <a:ext cx="9932154" cy="4068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892948" y="1853248"/>
            <a:ext cx="2455524" cy="3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Working directory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9480" y="2478023"/>
            <a:ext cx="1027414" cy="129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.git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5348472" y="2478023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9" name="Left Arrow 8"/>
          <p:cNvSpPr/>
          <p:nvPr/>
        </p:nvSpPr>
        <p:spPr>
          <a:xfrm>
            <a:off x="2599362" y="2744530"/>
            <a:ext cx="2661007" cy="13223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7789" y="2969230"/>
            <a:ext cx="2491483" cy="798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git add tell git to make entry in the database file inside .git so that its changes can be tracked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9480" y="4270034"/>
            <a:ext cx="3695589" cy="151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      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 Staging area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        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(virtual location)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                               state is saved as SHA1 hashes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2494" y="4451545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1713393" y="4035897"/>
            <a:ext cx="559588" cy="18935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56951" y="4239153"/>
            <a:ext cx="3695589" cy="151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                  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branch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        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(default is master)</a:t>
            </a:r>
          </a:p>
          <a:p>
            <a:r>
              <a:rPr lang="en-US" sz="1200" dirty="0"/>
              <a:t>                               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6769965" y="4410367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17" name="Left Arrow 16"/>
          <p:cNvSpPr/>
          <p:nvPr/>
        </p:nvSpPr>
        <p:spPr>
          <a:xfrm rot="10800000">
            <a:off x="5260369" y="4923144"/>
            <a:ext cx="1282586" cy="14556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48472" y="4543705"/>
            <a:ext cx="1041039" cy="27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87864" y="3906137"/>
            <a:ext cx="1041039" cy="27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add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56951" y="2328315"/>
            <a:ext cx="3695589" cy="151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                   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Another branch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                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(line of development)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                               New feature</a:t>
            </a:r>
          </a:p>
        </p:txBody>
      </p:sp>
      <p:sp>
        <p:nvSpPr>
          <p:cNvPr id="21" name="Folded Corner 20"/>
          <p:cNvSpPr/>
          <p:nvPr/>
        </p:nvSpPr>
        <p:spPr>
          <a:xfrm>
            <a:off x="6769965" y="2509826"/>
            <a:ext cx="914400" cy="1290022"/>
          </a:xfrm>
          <a:prstGeom prst="foldedCorner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New file</a:t>
            </a:r>
          </a:p>
        </p:txBody>
      </p:sp>
      <p:sp>
        <p:nvSpPr>
          <p:cNvPr id="22" name="Bent Arrow 21"/>
          <p:cNvSpPr/>
          <p:nvPr/>
        </p:nvSpPr>
        <p:spPr>
          <a:xfrm rot="10800000">
            <a:off x="10469928" y="3064082"/>
            <a:ext cx="416619" cy="17562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237803" y="2731840"/>
            <a:ext cx="1041039" cy="27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0348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2F70AE-CBD7-462A-8F8F-749BB79E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179832"/>
            <a:ext cx="8596668" cy="945823"/>
          </a:xfrm>
        </p:spPr>
        <p:txBody>
          <a:bodyPr/>
          <a:lstStyle/>
          <a:p>
            <a:r>
              <a:rPr lang="en-IN" dirty="0"/>
              <a:t>Git Repository Listing: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65C8BB-C0B5-4CF7-85EB-AC8DBA99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6696"/>
            <a:ext cx="9475334" cy="5541264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COMMIT_EDITMSG </a:t>
            </a:r>
            <a:r>
              <a:rPr lang="en-IN" dirty="0"/>
              <a:t>– Plain text file &gt; containing the messages on each commit</a:t>
            </a:r>
            <a:r>
              <a:rPr lang="en-IN" dirty="0" smtClean="0"/>
              <a:t>​, this file is for your reference.</a:t>
            </a:r>
            <a:endParaRPr lang="en-IN" dirty="0"/>
          </a:p>
          <a:p>
            <a:r>
              <a:rPr lang="en-IN" b="1" dirty="0"/>
              <a:t>HEAD</a:t>
            </a:r>
            <a:r>
              <a:rPr lang="en-IN" dirty="0"/>
              <a:t> – Plain text &gt; Contains reference to the current branch we are working on​</a:t>
            </a:r>
          </a:p>
          <a:p>
            <a:r>
              <a:rPr lang="en-IN" b="1" dirty="0"/>
              <a:t>config</a:t>
            </a:r>
            <a:r>
              <a:rPr lang="en-IN" dirty="0"/>
              <a:t> – Plain text &gt; Configuration information about our repository e.g. user name and email</a:t>
            </a:r>
            <a:r>
              <a:rPr lang="en-IN" dirty="0" smtClean="0"/>
              <a:t>​</a:t>
            </a:r>
          </a:p>
          <a:p>
            <a:r>
              <a:rPr lang="en-IN" b="1" dirty="0" smtClean="0"/>
              <a:t>description</a:t>
            </a:r>
            <a:r>
              <a:rPr lang="en-IN" dirty="0" smtClean="0"/>
              <a:t> </a:t>
            </a:r>
            <a:r>
              <a:rPr lang="en-IN" dirty="0"/>
              <a:t>– Plain text &gt; Contains name of the repositories</a:t>
            </a:r>
            <a:r>
              <a:rPr lang="en-IN" dirty="0" smtClean="0"/>
              <a:t>​</a:t>
            </a:r>
          </a:p>
          <a:p>
            <a:r>
              <a:rPr lang="en-US" b="1" dirty="0"/>
              <a:t>FETCH_HEAD</a:t>
            </a:r>
            <a:r>
              <a:rPr lang="en-US" dirty="0"/>
              <a:t>: The SHAs of branch/remote heads that were updated during the last </a:t>
            </a:r>
            <a:r>
              <a:rPr lang="en-US" dirty="0" err="1"/>
              <a:t>git</a:t>
            </a:r>
            <a:r>
              <a:rPr lang="en-US" dirty="0"/>
              <a:t> fetch</a:t>
            </a:r>
            <a:endParaRPr lang="en-IN" dirty="0"/>
          </a:p>
          <a:p>
            <a:r>
              <a:rPr lang="en-IN" b="1" dirty="0"/>
              <a:t>hooks</a:t>
            </a:r>
            <a:r>
              <a:rPr lang="en-IN" dirty="0"/>
              <a:t> </a:t>
            </a:r>
            <a:r>
              <a:rPr lang="en-IN" dirty="0" smtClean="0"/>
              <a:t>–</a:t>
            </a:r>
            <a:r>
              <a:rPr lang="en-US" dirty="0"/>
              <a:t>A directory that </a:t>
            </a:r>
            <a:r>
              <a:rPr lang="en-US" dirty="0" smtClean="0"/>
              <a:t>contains </a:t>
            </a:r>
            <a:r>
              <a:rPr lang="en-US" dirty="0"/>
              <a:t>scripts that are executed at certain times when working with </a:t>
            </a:r>
            <a:r>
              <a:rPr lang="en-US" dirty="0" err="1"/>
              <a:t>Git</a:t>
            </a:r>
            <a:r>
              <a:rPr lang="en-US" dirty="0"/>
              <a:t>, such as after a commit or before a rebase. An entire series of articles will be coming about hooks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index</a:t>
            </a:r>
            <a:r>
              <a:rPr lang="en-IN" dirty="0" smtClean="0"/>
              <a:t> </a:t>
            </a:r>
            <a:r>
              <a:rPr lang="en-IN" dirty="0"/>
              <a:t>– Keeps track of the items in staging area, keeps track of the items ready to be committed</a:t>
            </a:r>
            <a:r>
              <a:rPr lang="en-IN" dirty="0" smtClean="0"/>
              <a:t>​</a:t>
            </a:r>
          </a:p>
          <a:p>
            <a:r>
              <a:rPr lang="en-IN" b="1" dirty="0"/>
              <a:t>Info</a:t>
            </a:r>
            <a:r>
              <a:rPr lang="en-IN" dirty="0"/>
              <a:t> – contains exclude items &gt; tells git what files git will ignore, however, usually .</a:t>
            </a:r>
            <a:r>
              <a:rPr lang="en-IN" dirty="0" err="1"/>
              <a:t>gitignore</a:t>
            </a:r>
            <a:r>
              <a:rPr lang="en-IN" dirty="0"/>
              <a:t> is used for the same purpose​</a:t>
            </a:r>
          </a:p>
          <a:p>
            <a:r>
              <a:rPr lang="en-IN" b="1" dirty="0"/>
              <a:t>logs</a:t>
            </a:r>
            <a:r>
              <a:rPr lang="en-IN" dirty="0"/>
              <a:t> – log of the activities which goes on in the git repository such as commits and changes to the project​</a:t>
            </a:r>
          </a:p>
          <a:p>
            <a:r>
              <a:rPr lang="en-IN" b="1" dirty="0"/>
              <a:t>objects</a:t>
            </a:r>
            <a:r>
              <a:rPr lang="en-IN" dirty="0"/>
              <a:t> – Database that contains hashed compressed files of different versions of the files that have been committed into the repository​</a:t>
            </a:r>
          </a:p>
          <a:p>
            <a:r>
              <a:rPr lang="en-IN" dirty="0"/>
              <a:t>       </a:t>
            </a:r>
            <a:r>
              <a:rPr lang="en-IN" b="1" dirty="0"/>
              <a:t>NOTE</a:t>
            </a:r>
            <a:r>
              <a:rPr lang="en-IN" dirty="0"/>
              <a:t>: The index file is the link between this database and what is present in the working directory​</a:t>
            </a:r>
          </a:p>
          <a:p>
            <a:r>
              <a:rPr lang="en-IN" b="1" dirty="0"/>
              <a:t>refs</a:t>
            </a:r>
            <a:r>
              <a:rPr lang="en-IN" dirty="0"/>
              <a:t> – reference files for the folders in branches and tags in the repository​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1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EEBD10-4A93-46D2-A630-FF9D36AF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26" y="490290"/>
            <a:ext cx="9432262" cy="5935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# git commit –m “message” </a:t>
            </a:r>
            <a:r>
              <a:rPr lang="en-IN" dirty="0"/>
              <a:t>(committing a change with –m flag which denotes message, this message is just for the reference )</a:t>
            </a:r>
            <a:endParaRPr lang="en-US" dirty="0"/>
          </a:p>
          <a:p>
            <a:r>
              <a:rPr lang="en-IN" b="1" dirty="0"/>
              <a:t># git commit –a –m “message” </a:t>
            </a:r>
            <a:r>
              <a:rPr lang="en-IN" dirty="0"/>
              <a:t>(-a flag is for all )</a:t>
            </a:r>
            <a:endParaRPr lang="en-US" dirty="0"/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 --global user.name “your user name”   </a:t>
            </a:r>
            <a:r>
              <a:rPr lang="en-US" dirty="0"/>
              <a:t>(configure your username)</a:t>
            </a:r>
          </a:p>
          <a:p>
            <a:r>
              <a:rPr lang="en-US" b="1" dirty="0"/>
              <a:t># git config --global </a:t>
            </a:r>
            <a:r>
              <a:rPr lang="en-US" b="1" dirty="0" err="1"/>
              <a:t>user.email</a:t>
            </a:r>
            <a:r>
              <a:rPr lang="en-US" b="1" dirty="0"/>
              <a:t> “your email id”  </a:t>
            </a:r>
            <a:r>
              <a:rPr lang="en-US" dirty="0"/>
              <a:t>(configure your </a:t>
            </a:r>
            <a:r>
              <a:rPr lang="en-US" dirty="0" err="1"/>
              <a:t>gmail</a:t>
            </a:r>
            <a:r>
              <a:rPr lang="en-US" dirty="0"/>
              <a:t> id)</a:t>
            </a:r>
          </a:p>
          <a:p>
            <a:r>
              <a:rPr lang="en-US" b="1" dirty="0"/>
              <a:t># git config --list </a:t>
            </a:r>
            <a:r>
              <a:rPr lang="en-US" dirty="0"/>
              <a:t>(list all the global parameters)</a:t>
            </a:r>
          </a:p>
          <a:p>
            <a:r>
              <a:rPr lang="en-IN" b="1" dirty="0"/>
              <a:t>Show entire git log</a:t>
            </a:r>
            <a:br>
              <a:rPr lang="en-IN" b="1" dirty="0"/>
            </a:br>
            <a:r>
              <a:rPr lang="en-IN" b="1" dirty="0"/>
              <a:t># git log</a:t>
            </a:r>
            <a:endParaRPr lang="en-US" b="1" dirty="0"/>
          </a:p>
          <a:p>
            <a:r>
              <a:rPr lang="en-IN" b="1" dirty="0"/>
              <a:t>Show git log with date parameters</a:t>
            </a:r>
            <a:br>
              <a:rPr lang="en-IN" b="1" dirty="0"/>
            </a:br>
            <a:r>
              <a:rPr lang="en-IN" b="1" dirty="0"/>
              <a:t># git log --&lt;after/before/since/until&gt;=&lt;date&gt;</a:t>
            </a:r>
            <a:endParaRPr lang="en-US" b="1" dirty="0"/>
          </a:p>
          <a:p>
            <a:r>
              <a:rPr lang="en-IN" b="1" dirty="0"/>
              <a:t>Show git log based on commit author</a:t>
            </a:r>
            <a:br>
              <a:rPr lang="en-IN" b="1" dirty="0"/>
            </a:br>
            <a:r>
              <a:rPr lang="en-IN" b="1" dirty="0"/>
              <a:t># git log --author="Author Name"</a:t>
            </a:r>
            <a:endParaRPr lang="en-US" b="1" dirty="0"/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branch </a:t>
            </a:r>
            <a:r>
              <a:rPr lang="en-US" dirty="0"/>
              <a:t>(lists all the branches)</a:t>
            </a: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branch &lt;</a:t>
            </a:r>
            <a:r>
              <a:rPr lang="en-US" b="1" dirty="0" err="1"/>
              <a:t>newbranchname</a:t>
            </a:r>
            <a:r>
              <a:rPr lang="en-US" b="1" dirty="0"/>
              <a:t>&gt; </a:t>
            </a:r>
            <a:r>
              <a:rPr lang="en-US" dirty="0"/>
              <a:t> (creates a new branch)</a:t>
            </a: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checkout &lt;</a:t>
            </a:r>
            <a:r>
              <a:rPr lang="en-US" b="1" dirty="0" err="1"/>
              <a:t>newbranchname</a:t>
            </a:r>
            <a:r>
              <a:rPr lang="en-US" b="1" dirty="0"/>
              <a:t>&gt; </a:t>
            </a:r>
            <a:r>
              <a:rPr lang="en-US" dirty="0"/>
              <a:t>(check out new branch)</a:t>
            </a: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checkout –b &lt;</a:t>
            </a:r>
            <a:r>
              <a:rPr lang="en-US" b="1" dirty="0" err="1"/>
              <a:t>newbranchname</a:t>
            </a:r>
            <a:r>
              <a:rPr lang="en-US" b="1" dirty="0"/>
              <a:t>&gt; (creates a new branch as well as checks out )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D7D36-CE4B-4F29-B33F-5F1821AF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6499"/>
            <a:ext cx="9677884" cy="6262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# git push origin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/>
              <a:t>(push the branch and its files to the central repo)</a:t>
            </a:r>
            <a:endParaRPr lang="en-US" b="1" dirty="0"/>
          </a:p>
          <a:p>
            <a:r>
              <a:rPr lang="en-US" b="1" dirty="0"/>
              <a:t># </a:t>
            </a:r>
            <a:r>
              <a:rPr lang="en-US" b="1" dirty="0">
                <a:ea typeface="+mn-lt"/>
                <a:cs typeface="+mn-lt"/>
              </a:rPr>
              <a:t>git push --all origin </a:t>
            </a:r>
            <a:r>
              <a:rPr lang="en-US" dirty="0">
                <a:ea typeface="+mn-lt"/>
                <a:cs typeface="+mn-lt"/>
              </a:rPr>
              <a:t>(Push all branches to your remote repository)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/>
              <a:t># </a:t>
            </a:r>
            <a:r>
              <a:rPr lang="en-US" b="1" dirty="0" err="1"/>
              <a:t>git</a:t>
            </a:r>
            <a:r>
              <a:rPr lang="en-US" b="1" dirty="0"/>
              <a:t> branch -d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/>
              <a:t>(delete the branch from local)</a:t>
            </a:r>
          </a:p>
          <a:p>
            <a:r>
              <a:rPr lang="en-US" b="1" dirty="0"/>
              <a:t># git branch –D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/>
              <a:t>(force delete the branch from local)</a:t>
            </a:r>
          </a:p>
          <a:p>
            <a:r>
              <a:rPr lang="en-US" b="1" dirty="0"/>
              <a:t># git push origin --delete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 smtClean="0"/>
              <a:t>(delete the branch from central/remote repo)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  </a:t>
            </a:r>
            <a:r>
              <a:rPr lang="en-US" b="1" dirty="0"/>
              <a:t># </a:t>
            </a:r>
            <a:r>
              <a:rPr lang="en-US" b="1" dirty="0">
                <a:ea typeface="+mn-lt"/>
                <a:cs typeface="+mn-lt"/>
              </a:rPr>
              <a:t>git push origin :&lt;</a:t>
            </a:r>
            <a:r>
              <a:rPr lang="en-US" b="1" dirty="0" err="1">
                <a:ea typeface="+mn-lt"/>
                <a:cs typeface="+mn-lt"/>
              </a:rPr>
              <a:t>branchname</a:t>
            </a:r>
            <a:r>
              <a:rPr lang="en-US" b="1" dirty="0">
                <a:ea typeface="+mn-lt"/>
                <a:cs typeface="+mn-lt"/>
              </a:rPr>
              <a:t>&gt;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(deletes branch from the central/remote)</a:t>
            </a:r>
          </a:p>
          <a:p>
            <a:r>
              <a:rPr lang="en-US" b="1" dirty="0"/>
              <a:t># git merge &lt;</a:t>
            </a:r>
            <a:r>
              <a:rPr lang="en-US" b="1" dirty="0" err="1"/>
              <a:t>branchname</a:t>
            </a:r>
            <a:r>
              <a:rPr lang="en-US" b="1" dirty="0"/>
              <a:t>&gt; </a:t>
            </a:r>
            <a:r>
              <a:rPr lang="en-US" dirty="0" smtClean="0"/>
              <a:t>(checkout into destination branch, then merge source branch i.e., &lt;</a:t>
            </a:r>
            <a:r>
              <a:rPr lang="en-US" dirty="0" err="1" smtClean="0"/>
              <a:t>branchname</a:t>
            </a:r>
            <a:r>
              <a:rPr lang="en-US" dirty="0" smtClean="0"/>
              <a:t>&gt; to it)</a:t>
            </a:r>
          </a:p>
          <a:p>
            <a:r>
              <a:rPr lang="en-US" b="1" dirty="0" smtClean="0"/>
              <a:t># </a:t>
            </a:r>
            <a:r>
              <a:rPr lang="en-US" b="1" dirty="0" err="1"/>
              <a:t>git</a:t>
            </a:r>
            <a:r>
              <a:rPr lang="en-US" b="1" dirty="0"/>
              <a:t> merge feature </a:t>
            </a:r>
            <a:r>
              <a:rPr lang="en-US" b="1" dirty="0" smtClean="0"/>
              <a:t>master </a:t>
            </a:r>
            <a:r>
              <a:rPr lang="en-US" dirty="0" smtClean="0"/>
              <a:t>(feature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destination branch, master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source branch)</a:t>
            </a:r>
            <a:endParaRPr lang="en-US" b="1" dirty="0"/>
          </a:p>
          <a:p>
            <a:r>
              <a:rPr lang="en-US" b="1" dirty="0"/>
              <a:t># </a:t>
            </a:r>
            <a:r>
              <a:rPr lang="en-IN" b="1" dirty="0"/>
              <a:t>git branch --merged </a:t>
            </a:r>
            <a:r>
              <a:rPr lang="en-IN" dirty="0"/>
              <a:t>(This provides the list of branches which are merged)</a:t>
            </a:r>
            <a:endParaRPr lang="en-US" dirty="0"/>
          </a:p>
          <a:p>
            <a:r>
              <a:rPr lang="en-US" b="1" dirty="0"/>
              <a:t># </a:t>
            </a:r>
            <a:r>
              <a:rPr lang="en-IN" b="1" dirty="0"/>
              <a:t>git branch --no-merged</a:t>
            </a:r>
            <a:r>
              <a:rPr lang="en-IN" dirty="0"/>
              <a:t> (This provides the list of branches which are bot merged yet)</a:t>
            </a:r>
            <a:endParaRPr lang="en-US" dirty="0"/>
          </a:p>
          <a:p>
            <a:r>
              <a:rPr lang="en-US" b="1" dirty="0"/>
              <a:t># git show-branch </a:t>
            </a:r>
            <a:r>
              <a:rPr lang="en-US" dirty="0"/>
              <a:t>(list out the branches with its last commit details)</a:t>
            </a:r>
          </a:p>
          <a:p>
            <a:r>
              <a:rPr lang="en-US" b="1" dirty="0"/>
              <a:t># git revert &lt;commit hash id&gt; </a:t>
            </a:r>
            <a:r>
              <a:rPr lang="en-US" dirty="0"/>
              <a:t>(commit id where you want to roll back)</a:t>
            </a:r>
          </a:p>
          <a:p>
            <a:r>
              <a:rPr lang="en-US" b="1" dirty="0"/>
              <a:t># git reset --hard &lt;commit hash code&gt; </a:t>
            </a:r>
            <a:r>
              <a:rPr lang="en-US" dirty="0"/>
              <a:t>(this resets to the given commit 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3776"/>
            <a:ext cx="9865698" cy="55475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Some Important </a:t>
            </a:r>
            <a:r>
              <a:rPr lang="en-US" b="1" dirty="0"/>
              <a:t>Interview </a:t>
            </a:r>
            <a:r>
              <a:rPr lang="en-US" b="1" dirty="0" smtClean="0"/>
              <a:t>questions: </a:t>
            </a:r>
          </a:p>
          <a:p>
            <a:r>
              <a:rPr lang="en-US" b="1" dirty="0" smtClean="0"/>
              <a:t>What </a:t>
            </a:r>
            <a:r>
              <a:rPr lang="en-US" b="1" dirty="0"/>
              <a:t>is the </a:t>
            </a:r>
            <a:r>
              <a:rPr lang="en-US" b="1" dirty="0" err="1"/>
              <a:t>differnece</a:t>
            </a:r>
            <a:r>
              <a:rPr lang="en-US" b="1" dirty="0"/>
              <a:t> between </a:t>
            </a:r>
            <a:r>
              <a:rPr lang="en-US" b="1" dirty="0" err="1"/>
              <a:t>Git</a:t>
            </a:r>
            <a:r>
              <a:rPr lang="en-US" b="1" dirty="0"/>
              <a:t> Pull, </a:t>
            </a:r>
            <a:r>
              <a:rPr lang="en-US" b="1" dirty="0" err="1"/>
              <a:t>Git</a:t>
            </a:r>
            <a:r>
              <a:rPr lang="en-US" b="1" dirty="0"/>
              <a:t> Fetch and </a:t>
            </a:r>
            <a:r>
              <a:rPr lang="en-US" b="1" dirty="0" err="1"/>
              <a:t>Git</a:t>
            </a:r>
            <a:r>
              <a:rPr lang="en-US" b="1" dirty="0"/>
              <a:t> Merge?</a:t>
            </a:r>
          </a:p>
          <a:p>
            <a:r>
              <a:rPr lang="en-US" b="1" dirty="0" err="1"/>
              <a:t>Git</a:t>
            </a:r>
            <a:r>
              <a:rPr lang="en-US" b="1" dirty="0"/>
              <a:t> Pull = </a:t>
            </a:r>
            <a:r>
              <a:rPr lang="en-US" b="1" dirty="0" err="1"/>
              <a:t>Git</a:t>
            </a:r>
            <a:r>
              <a:rPr lang="en-US" b="1" dirty="0"/>
              <a:t> Fetch +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Merge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# </a:t>
            </a:r>
            <a:r>
              <a:rPr lang="en-US" b="1" dirty="0" err="1"/>
              <a:t>git</a:t>
            </a:r>
            <a:r>
              <a:rPr lang="en-US" b="1" dirty="0"/>
              <a:t> fetch origin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fetch really only downloads new data from a remote repository - but it doesn't integrate any of this new data into your working files. Fetch is great for getting a fresh view on all the things that happened in a remote repository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fetch is the command that tells your local </a:t>
            </a:r>
            <a:r>
              <a:rPr lang="en-US" dirty="0" err="1"/>
              <a:t>git</a:t>
            </a:r>
            <a:r>
              <a:rPr lang="en-US" dirty="0"/>
              <a:t> to retrieve the latest meta-data info from the original (yet doesn’t do any file transferring. It’s more like just checking to see if there are any changes available).</a:t>
            </a:r>
          </a:p>
          <a:p>
            <a:pPr marL="0" indent="0">
              <a:buNone/>
            </a:pPr>
            <a:r>
              <a:rPr lang="en-US" dirty="0"/>
              <a:t>Due to it's "harmless" nature, you can rest assured: fetch will never manipulate, destroy, or screw up anything. This means you can never fetch often enough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#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pull origin master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pull, in contrast, is used with a different goal in mind: to update your current HEAD branch with the latest changes from the remote server. This means that pull not only downloads new data; it also directly integrates it into your current working copy files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4088"/>
            <a:ext cx="8878146" cy="5337275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Git</a:t>
            </a:r>
            <a:r>
              <a:rPr lang="en-US" b="1" dirty="0" smtClean="0"/>
              <a:t> Stash 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stash </a:t>
            </a:r>
            <a:r>
              <a:rPr lang="en-US" dirty="0" smtClean="0"/>
              <a:t>is used when </a:t>
            </a:r>
            <a:r>
              <a:rPr lang="en-US" dirty="0"/>
              <a:t>you want to record the current state of the working directory and the index, but want to go back to a clean working directory. The command saves your local modifications away and reverts the working directory to match the HEAD commit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The </a:t>
            </a:r>
            <a:r>
              <a:rPr lang="en-US" dirty="0"/>
              <a:t>modifications stashed away by this command can be listed with </a:t>
            </a:r>
            <a:r>
              <a:rPr lang="en-US" dirty="0" err="1"/>
              <a:t>git</a:t>
            </a:r>
            <a:r>
              <a:rPr lang="en-US" dirty="0"/>
              <a:t> stash list, inspected with </a:t>
            </a:r>
            <a:r>
              <a:rPr lang="en-US" dirty="0" err="1"/>
              <a:t>git</a:t>
            </a:r>
            <a:r>
              <a:rPr lang="en-US" dirty="0"/>
              <a:t> stash show, and restored (potentially on top of a different commit) with </a:t>
            </a:r>
            <a:r>
              <a:rPr lang="en-US" dirty="0" err="1"/>
              <a:t>git</a:t>
            </a:r>
            <a:r>
              <a:rPr lang="en-US" dirty="0"/>
              <a:t> stash apply. Calling </a:t>
            </a:r>
            <a:r>
              <a:rPr lang="en-US" dirty="0" err="1"/>
              <a:t>git</a:t>
            </a:r>
            <a:r>
              <a:rPr lang="en-US" dirty="0"/>
              <a:t> stash without any arguments is equivalent to </a:t>
            </a:r>
            <a:r>
              <a:rPr lang="en-US" dirty="0" err="1"/>
              <a:t>git</a:t>
            </a:r>
            <a:r>
              <a:rPr lang="en-US" dirty="0"/>
              <a:t> stash push. A stash is by default listed as "WIP on </a:t>
            </a:r>
            <a:r>
              <a:rPr lang="en-US" dirty="0" err="1"/>
              <a:t>branchname</a:t>
            </a:r>
            <a:r>
              <a:rPr lang="en-US" dirty="0"/>
              <a:t> …​", but you can give a more descriptive message on the command line when you create one.</a:t>
            </a:r>
          </a:p>
          <a:p>
            <a:endParaRPr lang="en-US" b="1" dirty="0"/>
          </a:p>
          <a:p>
            <a:r>
              <a:rPr lang="en-US" b="1" dirty="0" smtClean="0"/>
              <a:t>Difference between </a:t>
            </a:r>
            <a:r>
              <a:rPr lang="en-US" b="1" dirty="0" err="1" smtClean="0"/>
              <a:t>Git</a:t>
            </a:r>
            <a:r>
              <a:rPr lang="en-US" b="1" dirty="0" smtClean="0"/>
              <a:t> Fork and </a:t>
            </a:r>
            <a:r>
              <a:rPr lang="en-US" b="1" dirty="0" err="1" smtClean="0"/>
              <a:t>Git</a:t>
            </a:r>
            <a:r>
              <a:rPr lang="en-US" b="1" dirty="0" smtClean="0"/>
              <a:t> Clone: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When </a:t>
            </a:r>
            <a:r>
              <a:rPr lang="en-US" dirty="0"/>
              <a:t>you fork a repository, you create a copy of the original repository </a:t>
            </a:r>
            <a:r>
              <a:rPr lang="en-US" dirty="0" smtClean="0"/>
              <a:t>but </a:t>
            </a:r>
            <a:r>
              <a:rPr lang="en-US" dirty="0"/>
              <a:t>the repository remains on your GitHub account. Whereas, when you clone a repository, the repository is copied on to your local machine with the help </a:t>
            </a:r>
            <a:r>
              <a:rPr lang="en-US" dirty="0" smtClean="0"/>
              <a:t>of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3233"/>
            <a:ext cx="9189042" cy="1618488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What is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Rebase? What is the difference between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Merge and 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Rebase?</a:t>
            </a:r>
          </a:p>
          <a:p>
            <a:pPr marL="0" indent="0">
              <a:buNone/>
            </a:pPr>
            <a:r>
              <a:rPr lang="en-US" sz="1600" dirty="0"/>
              <a:t> Both of these commands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rebase” </a:t>
            </a:r>
            <a:r>
              <a:rPr lang="en-US" sz="1600" dirty="0" smtClean="0"/>
              <a:t>and</a:t>
            </a:r>
            <a:r>
              <a:rPr lang="en-US" sz="1600" b="1" dirty="0" smtClean="0"/>
              <a:t> </a:t>
            </a:r>
            <a:r>
              <a:rPr lang="en-US" sz="1600" dirty="0" smtClean="0"/>
              <a:t>“</a:t>
            </a:r>
            <a:r>
              <a:rPr lang="en-US" sz="1600" b="1" dirty="0" err="1" smtClean="0"/>
              <a:t>git</a:t>
            </a:r>
            <a:r>
              <a:rPr lang="en-US" sz="1600" b="1" dirty="0" smtClean="0"/>
              <a:t> merge” </a:t>
            </a:r>
            <a:r>
              <a:rPr lang="en-US" sz="1600" dirty="0" smtClean="0"/>
              <a:t>are</a:t>
            </a:r>
            <a:r>
              <a:rPr lang="en-US" sz="1600" b="1" dirty="0" smtClean="0"/>
              <a:t> </a:t>
            </a:r>
            <a:r>
              <a:rPr lang="en-US" sz="1600" dirty="0"/>
              <a:t>designed to integrate changes from one branch into another branch—they just do it in very different ways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Diagram1: </a:t>
            </a:r>
            <a:r>
              <a:rPr lang="en-US" sz="1600" dirty="0" smtClean="0"/>
              <a:t>Your commit will look something like this shown in the diagram.</a:t>
            </a:r>
            <a:br>
              <a:rPr lang="en-US" sz="1600" dirty="0" smtClean="0"/>
            </a:br>
            <a:r>
              <a:rPr lang="en-US" sz="1600" dirty="0" smtClean="0"/>
              <a:t>This is a result of forked history.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Diagram1	</a:t>
            </a:r>
            <a:r>
              <a:rPr lang="en-US" sz="1600" dirty="0" smtClean="0"/>
              <a:t>						Diagram2</a:t>
            </a:r>
            <a:r>
              <a:rPr lang="en-US" sz="1600" dirty="0"/>
              <a:t>	</a:t>
            </a:r>
            <a:r>
              <a:rPr lang="en-US" sz="1600" dirty="0" smtClean="0"/>
              <a:t>						</a:t>
            </a:r>
            <a:r>
              <a:rPr lang="en-US" sz="1600" dirty="0"/>
              <a:t> Diagram3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Diagram2</a:t>
            </a:r>
            <a:r>
              <a:rPr lang="en-US" sz="1600" dirty="0" smtClean="0"/>
              <a:t>: Merge commit history</a:t>
            </a:r>
            <a:br>
              <a:rPr lang="en-US" sz="1600" dirty="0" smtClean="0"/>
            </a:br>
            <a:r>
              <a:rPr lang="en-US" sz="1600" b="1" dirty="0" smtClean="0"/>
              <a:t>Diagram3: </a:t>
            </a:r>
            <a:r>
              <a:rPr lang="en-US" sz="1600" dirty="0" smtClean="0"/>
              <a:t>Merge Rebase history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										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5814"/>
            <a:ext cx="2903601" cy="2294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89" y="2595814"/>
            <a:ext cx="3276981" cy="2294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624" y="2595814"/>
            <a:ext cx="3227832" cy="2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3897"/>
            <a:ext cx="8596668" cy="458746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Distributed </a:t>
            </a:r>
            <a:r>
              <a:rPr lang="en-IN" dirty="0"/>
              <a:t>version Control System </a:t>
            </a:r>
            <a:r>
              <a:rPr lang="en-IN" dirty="0" smtClean="0"/>
              <a:t>vs </a:t>
            </a:r>
            <a:r>
              <a:rPr lang="en-IN" dirty="0"/>
              <a:t>Centralized Version Control </a:t>
            </a:r>
            <a:r>
              <a:rPr lang="en-IN" dirty="0" smtClean="0"/>
              <a:t>System</a:t>
            </a:r>
          </a:p>
          <a:p>
            <a:r>
              <a:rPr lang="en-IN" dirty="0" smtClean="0"/>
              <a:t>A simple git workflow</a:t>
            </a:r>
          </a:p>
          <a:p>
            <a:r>
              <a:rPr lang="en-IN" dirty="0" smtClean="0"/>
              <a:t>Features and Advantages of Git</a:t>
            </a:r>
          </a:p>
          <a:p>
            <a:r>
              <a:rPr lang="en-IN" dirty="0" smtClean="0"/>
              <a:t>Local and Central Repository</a:t>
            </a:r>
          </a:p>
          <a:p>
            <a:r>
              <a:rPr lang="en-IN" dirty="0" smtClean="0"/>
              <a:t>Create central repo and local repo</a:t>
            </a:r>
          </a:p>
          <a:p>
            <a:r>
              <a:rPr lang="en-IN" dirty="0" smtClean="0"/>
              <a:t>Some Useful Commands in Git</a:t>
            </a:r>
          </a:p>
          <a:p>
            <a:r>
              <a:rPr lang="en-IN" dirty="0" smtClean="0"/>
              <a:t>Git Repository Listing</a:t>
            </a:r>
          </a:p>
          <a:p>
            <a:r>
              <a:rPr lang="en-IN" dirty="0" smtClean="0"/>
              <a:t>Git Merge, Pull, Push, Rebase</a:t>
            </a:r>
          </a:p>
          <a:p>
            <a:r>
              <a:rPr lang="en-IN" dirty="0" smtClean="0"/>
              <a:t>Git Stash, Git fork, Git clone</a:t>
            </a:r>
          </a:p>
          <a:p>
            <a:r>
              <a:rPr lang="en-IN" dirty="0" smtClean="0"/>
              <a:t>Git Patch</a:t>
            </a:r>
          </a:p>
          <a:p>
            <a:r>
              <a:rPr lang="en-IN" dirty="0" smtClean="0"/>
              <a:t>Git cherry-pick</a:t>
            </a:r>
          </a:p>
          <a:p>
            <a:r>
              <a:rPr lang="en-IN" dirty="0" smtClean="0"/>
              <a:t>Git Diff</a:t>
            </a:r>
          </a:p>
          <a:p>
            <a:r>
              <a:rPr lang="en-IN" dirty="0" smtClean="0"/>
              <a:t>Interview Point of Questions.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06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1289"/>
            <a:ext cx="8596668" cy="4880074"/>
          </a:xfrm>
        </p:spPr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Cherry pick: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smtClean="0"/>
              <a:t>Patch: </a:t>
            </a:r>
            <a:r>
              <a:rPr lang="en-US" dirty="0" err="1" smtClean="0"/>
              <a:t>Git</a:t>
            </a:r>
            <a:r>
              <a:rPr lang="en-US" dirty="0" smtClean="0"/>
              <a:t> Patch is  a text file whose contents are similar to </a:t>
            </a:r>
            <a:r>
              <a:rPr lang="en-US" dirty="0" err="1" smtClean="0"/>
              <a:t>Git</a:t>
            </a:r>
            <a:r>
              <a:rPr lang="en-US" dirty="0" smtClean="0"/>
              <a:t> diff, but along with code, It also has metadata about commits.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format-patch command to create patch for the latest commit. If you want to create a patch for the specific commit then use the commit ID with format-patch command.</a:t>
            </a:r>
            <a:br>
              <a:rPr lang="en-US" dirty="0" smtClean="0"/>
            </a:br>
            <a:r>
              <a:rPr lang="en-US" smtClean="0"/>
              <a:t/>
            </a:r>
            <a:br>
              <a:rPr lang="en-US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896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DFBDF2-9370-4CFD-B2B9-2941CDF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1839"/>
            <a:ext cx="8596668" cy="5309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# git diff &lt;branch name&gt; </a:t>
            </a:r>
            <a:r>
              <a:rPr lang="en-US" dirty="0">
                <a:ea typeface="+mn-lt"/>
                <a:cs typeface="+mn-lt"/>
              </a:rPr>
              <a:t>( this shows the difference between branches)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Added lines are annotated with + while removed lines are annotated with –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5E7897E6-E96F-4227-8B6A-4CC356D0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0" y="1065672"/>
            <a:ext cx="10351103" cy="181775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AEF39F75-725C-466C-BF35-3470D309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76" y="3212024"/>
            <a:ext cx="9226247" cy="8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08A23D-9C42-4C09-984F-4111CB50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9722"/>
            <a:ext cx="9329913" cy="55629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# git remote –v </a:t>
            </a:r>
            <a:r>
              <a:rPr lang="en-US" dirty="0"/>
              <a:t>(this gives you the current repo name)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To remove a file from the working index (cached):</a:t>
            </a:r>
          </a:p>
          <a:p>
            <a:pPr marL="0" indent="0">
              <a:buNone/>
            </a:pPr>
            <a:r>
              <a:rPr lang="en-US" b="1" dirty="0"/>
              <a:t># git rm --cached &lt;file name&gt;</a:t>
            </a:r>
          </a:p>
          <a:p>
            <a:r>
              <a:rPr lang="en-US" b="1" dirty="0"/>
              <a:t>To delete a file (force):</a:t>
            </a:r>
          </a:p>
          <a:p>
            <a:pPr marL="0" indent="0">
              <a:buNone/>
            </a:pPr>
            <a:r>
              <a:rPr lang="en-US" b="1" dirty="0"/>
              <a:t># git rm -f &lt;file name&gt;</a:t>
            </a:r>
          </a:p>
          <a:p>
            <a:r>
              <a:rPr lang="en-US" b="1" dirty="0"/>
              <a:t>To remove an entire directory from the working index (cached):</a:t>
            </a:r>
          </a:p>
          <a:p>
            <a:pPr marL="0" indent="0">
              <a:buNone/>
            </a:pPr>
            <a:r>
              <a:rPr lang="en-US" b="1" dirty="0"/>
              <a:t>#  git rm -r --cached &lt;directory name&gt;</a:t>
            </a:r>
          </a:p>
          <a:p>
            <a:r>
              <a:rPr lang="en-US" b="1" dirty="0"/>
              <a:t>To delete an entire directory (force):</a:t>
            </a:r>
          </a:p>
          <a:p>
            <a:pPr marL="0" indent="0">
              <a:buNone/>
            </a:pPr>
            <a:r>
              <a:rPr lang="en-US" b="1" dirty="0"/>
              <a:t>#  git rm -r -</a:t>
            </a:r>
            <a:r>
              <a:rPr lang="en-US" b="1"/>
              <a:t>f </a:t>
            </a:r>
            <a:r>
              <a:rPr lang="en-US" b="1" smtClean="0"/>
              <a:t>&lt;directory </a:t>
            </a:r>
            <a:r>
              <a:rPr lang="en-US" b="1" dirty="0"/>
              <a:t>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46593-F1E2-4F44-AE4E-0C3E660D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4" y="1294072"/>
            <a:ext cx="7819767" cy="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A4D358-1C9D-4321-8B56-F62F6587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3315"/>
            <a:ext cx="8994567" cy="5637229"/>
          </a:xfrm>
        </p:spPr>
        <p:txBody>
          <a:bodyPr/>
          <a:lstStyle/>
          <a:p>
            <a:r>
              <a:rPr lang="en-US" b="1" dirty="0"/>
              <a:t>#git </a:t>
            </a:r>
            <a:r>
              <a:rPr lang="en-US" b="1" dirty="0" err="1"/>
              <a:t>gc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Garbage collector for your repository. Optimizes your repository. Should be run occasionally. Example: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2934A1-48D2-4F69-9A02-C355822A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00211"/>
            <a:ext cx="70770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86A1-09D5-4440-9C45-4BED7403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5FA0E2-ECD2-481B-BC1C-19D5AF75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http://guides.beanstalkapp.com/version-control/common-git-commands.html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file:///C:/Program%20Files/Git/mingw64/share/doc/git-doc/git-log.html</a:t>
            </a:r>
          </a:p>
          <a:p>
            <a:r>
              <a:rPr lang="en-US" dirty="0">
                <a:hlinkClick r:id="rId3"/>
              </a:rPr>
              <a:t>file:///C:/Program%20Files/Git/mingw64/share/doc/git-doc/git-branch.html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A92CA36-2E02-40E1-8B42-7AA6DA4BD1E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096866" y="3452865"/>
            <a:ext cx="669303" cy="27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6C94A8-BA51-4BB5-9C49-A9B487B97BB8}"/>
              </a:ext>
            </a:extLst>
          </p:cNvPr>
          <p:cNvSpPr txBox="1"/>
          <p:nvPr/>
        </p:nvSpPr>
        <p:spPr>
          <a:xfrm>
            <a:off x="9766169" y="3129699"/>
            <a:ext cx="202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branch manual page</a:t>
            </a:r>
          </a:p>
        </p:txBody>
      </p:sp>
    </p:spTree>
    <p:extLst>
      <p:ext uri="{BB962C8B-B14F-4D97-AF65-F5344CB8AC3E}">
        <p14:creationId xmlns:p14="http://schemas.microsoft.com/office/powerpoint/2010/main" val="230619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38E046-229C-4A95-AAE6-B50A16CA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>
                <a:latin typeface="Bradley Hand ITC" panose="03070402050302030203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3407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D81C0-F127-45F6-89F2-C3462EBF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3" y="304070"/>
            <a:ext cx="9590971" cy="1063288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between Distributed version Control System and Centralized Version Control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C7F3908-C12C-4741-8DEB-B3F071C9D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64" y="1767840"/>
            <a:ext cx="4741297" cy="4286250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BC72BB3-A969-4975-A948-4EFA9C0B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68" y="1767840"/>
            <a:ext cx="439928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68CCE-4C64-49EA-8BAF-BE284646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smtClean="0"/>
              <a:t>Simple Git </a:t>
            </a:r>
            <a:r>
              <a:rPr lang="en-IN" dirty="0"/>
              <a:t>Workflow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2D8F8A8-966F-4256-9365-F65CCCD9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456" y="1629625"/>
            <a:ext cx="6066424" cy="48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4647C-5332-4B93-8D04-F37A0ADE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Git: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598594-5774-48EE-B0A5-591B8860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6" y="1941922"/>
            <a:ext cx="9737956" cy="39693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Distributed</a:t>
            </a:r>
          </a:p>
          <a:p>
            <a:r>
              <a:rPr lang="en-IN" dirty="0"/>
              <a:t>Compatible</a:t>
            </a:r>
          </a:p>
          <a:p>
            <a:r>
              <a:rPr lang="en-IN" dirty="0"/>
              <a:t>Non linear</a:t>
            </a:r>
          </a:p>
          <a:p>
            <a:r>
              <a:rPr lang="en-IN" dirty="0"/>
              <a:t>Branching</a:t>
            </a:r>
          </a:p>
          <a:p>
            <a:r>
              <a:rPr lang="en-IN" dirty="0"/>
              <a:t>Lightweight</a:t>
            </a:r>
          </a:p>
          <a:p>
            <a:r>
              <a:rPr lang="en-IN" dirty="0"/>
              <a:t>Speed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Economical</a:t>
            </a:r>
          </a:p>
        </p:txBody>
      </p:sp>
    </p:spTree>
    <p:extLst>
      <p:ext uri="{BB962C8B-B14F-4D97-AF65-F5344CB8AC3E}">
        <p14:creationId xmlns:p14="http://schemas.microsoft.com/office/powerpoint/2010/main" val="30479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834F7-00F8-4D14-8031-D1442D3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4025"/>
          </a:xfrm>
        </p:spPr>
        <p:txBody>
          <a:bodyPr/>
          <a:lstStyle/>
          <a:p>
            <a:r>
              <a:rPr lang="en-US" dirty="0"/>
              <a:t>Advantages of Git: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7638E6-FCB7-4B86-A753-A125F436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32" y="1960774"/>
            <a:ext cx="9193426" cy="42078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Main problem with Centralized Version Control –</a:t>
            </a:r>
            <a:r>
              <a:rPr lang="en-US" dirty="0">
                <a:solidFill>
                  <a:schemeClr val="tx1"/>
                </a:solidFill>
              </a:rPr>
              <a:t> single point of failure, performance issues for complex and very large distributed project environment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Advantages of Git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Free and open source</a:t>
            </a:r>
            <a:r>
              <a:rPr lang="en-US" dirty="0">
                <a:solidFill>
                  <a:schemeClr val="tx1"/>
                </a:solidFill>
              </a:rPr>
              <a:t> – Released under GPL open source license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Fast and small </a:t>
            </a:r>
            <a:r>
              <a:rPr lang="en-US" dirty="0">
                <a:solidFill>
                  <a:schemeClr val="tx1"/>
                </a:solidFill>
              </a:rPr>
              <a:t> – Efficient data compression, most of the operations are local &gt; speed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Implicit backup </a:t>
            </a:r>
            <a:r>
              <a:rPr lang="en-US" dirty="0">
                <a:solidFill>
                  <a:schemeClr val="tx1"/>
                </a:solidFill>
              </a:rPr>
              <a:t>– Multiple copy of the repositories, any recent one can be used for restore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Security</a:t>
            </a:r>
            <a:r>
              <a:rPr lang="en-US" dirty="0">
                <a:solidFill>
                  <a:schemeClr val="tx1"/>
                </a:solidFill>
              </a:rPr>
              <a:t> – SHA1 crypto used to name and identify objects in database, impossible to break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Low cost, High yield</a:t>
            </a:r>
            <a:r>
              <a:rPr lang="en-US" dirty="0">
                <a:solidFill>
                  <a:schemeClr val="tx1"/>
                </a:solidFill>
              </a:rPr>
              <a:t> – No need for high-end server yet operations are fast &gt; High efficiency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Efficient branching model</a:t>
            </a:r>
            <a:r>
              <a:rPr lang="en-US" dirty="0">
                <a:solidFill>
                  <a:schemeClr val="tx1"/>
                </a:solidFill>
              </a:rPr>
              <a:t> – Creation, deletion and merging is fast due to the way Git stores and manage changes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767E5-173B-42AA-AED5-20857BB7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and Remote Repository: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2237BD2D-3856-4656-8FC0-517911ECD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20" y="1806698"/>
            <a:ext cx="7002382" cy="41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9E4CA-2F72-4CD3-ABF6-0E11FCA9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5" y="624110"/>
            <a:ext cx="9387937" cy="836390"/>
          </a:xfrm>
        </p:spPr>
        <p:txBody>
          <a:bodyPr/>
          <a:lstStyle/>
          <a:p>
            <a:r>
              <a:rPr lang="en-US" dirty="0"/>
              <a:t>Create a Central Repo in GitHub: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61238E-B767-45B5-BC2C-E1ADC285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79" y="1530350"/>
            <a:ext cx="10291233" cy="4857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EA271E40-5EBE-4F26-84BD-2D99B44A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47" y="1621409"/>
            <a:ext cx="7012639" cy="45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767E5-173B-42AA-AED5-20857BB7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547" y="438759"/>
            <a:ext cx="10518065" cy="803076"/>
          </a:xfrm>
        </p:spPr>
        <p:txBody>
          <a:bodyPr/>
          <a:lstStyle/>
          <a:p>
            <a:r>
              <a:rPr lang="en-IN" dirty="0"/>
              <a:t>Useful Git commands: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ADCAC5-E041-4109-A9E7-A3635AC1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9" y="1509204"/>
            <a:ext cx="10203713" cy="484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# git </a:t>
            </a:r>
            <a:r>
              <a:rPr lang="en-IN" b="1" dirty="0" err="1"/>
              <a:t>init</a:t>
            </a:r>
            <a:r>
              <a:rPr lang="en-IN" b="1" dirty="0"/>
              <a:t>    </a:t>
            </a:r>
            <a:r>
              <a:rPr lang="en-IN" dirty="0"/>
              <a:t>(initialize the local repo)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 b="1" dirty="0"/>
              <a:t>Cloning or checking out the code from </a:t>
            </a:r>
            <a:r>
              <a:rPr lang="en-US" b="1" dirty="0" err="1"/>
              <a:t>github</a:t>
            </a:r>
            <a:r>
              <a:rPr lang="en-US" b="1" dirty="0"/>
              <a:t> using https: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="" xmlns:a16="http://schemas.microsoft.com/office/drawing/2014/main" id="{67F11A5F-6862-4BE1-A4AE-E187C13A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08" y="1952572"/>
            <a:ext cx="6182497" cy="148034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62011EFA-2ED7-4934-9475-134871C5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43" y="4052914"/>
            <a:ext cx="7510848" cy="26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876</Words>
  <Application>Microsoft Office PowerPoint</Application>
  <PresentationFormat>Widescreen</PresentationFormat>
  <Paragraphs>204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Bradley Hand ITC</vt:lpstr>
      <vt:lpstr>Calibri</vt:lpstr>
      <vt:lpstr>Trebuchet MS</vt:lpstr>
      <vt:lpstr>Wingdings</vt:lpstr>
      <vt:lpstr>Wingdings 3</vt:lpstr>
      <vt:lpstr>Facet</vt:lpstr>
      <vt:lpstr>      GIT AND GITHUB</vt:lpstr>
      <vt:lpstr>Agenda:</vt:lpstr>
      <vt:lpstr>Difference between Distributed version Control System and Centralized Version Control System</vt:lpstr>
      <vt:lpstr>A Simple Git Workflow </vt:lpstr>
      <vt:lpstr>Features of Git:</vt:lpstr>
      <vt:lpstr>Advantages of Git:</vt:lpstr>
      <vt:lpstr>Local and Remote Repository:</vt:lpstr>
      <vt:lpstr>Create a Central Repo in GitHub:</vt:lpstr>
      <vt:lpstr>Useful Git commands:</vt:lpstr>
      <vt:lpstr>PowerPoint Presentation</vt:lpstr>
      <vt:lpstr>PowerPoint Presentation</vt:lpstr>
      <vt:lpstr>Inside story</vt:lpstr>
      <vt:lpstr>Git Repository Listing: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Links: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GIT</dc:title>
  <dc:creator>Sonali Prasad</dc:creator>
  <cp:lastModifiedBy>Sonali Prasad</cp:lastModifiedBy>
  <cp:revision>551</cp:revision>
  <dcterms:created xsi:type="dcterms:W3CDTF">2018-11-29T07:30:34Z</dcterms:created>
  <dcterms:modified xsi:type="dcterms:W3CDTF">2020-09-03T02:15:00Z</dcterms:modified>
</cp:coreProperties>
</file>