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BB1-0463-4CC9-B24C-87786E61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FC7A6-05A6-4DCA-B3F7-46230591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3BBC-FD70-4F29-A964-9C4FC21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6390-88C5-4CCE-8A81-D5459E74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74E51-B9BD-4EA9-9076-33949847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5F3F-EBED-44D9-89D1-E1473F4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50C3-181B-4CFE-B456-AC807ACA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05AB-EE43-40DC-90AB-07E3B49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A97B-ADBD-4CF5-BB54-D107A97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7680-EDA9-48A3-BDBA-52FFCAFF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F7DFD-8BB6-4EF2-A630-36E84415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C0A0-3C58-42B0-8DAC-1E19914E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34E8-AD1E-424E-88EA-BD38EC86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8146-E191-422D-A7B7-E38BAFBB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96A8-2D8A-417C-B0AC-6039E851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1C46-8C92-4773-A25C-42832A5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313C-38E0-4867-8556-CDF41180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366B-A156-4AC7-8899-3673DA6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4A1C-B44F-4181-899D-A427F294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814E-C3E7-4082-8795-4CDC00E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0F82-8107-4714-B42C-849D5BE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A952-AD7A-49FC-A497-07CB2FAD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602E-ADA5-4DDB-A5BA-0B92A6D3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F9D9-9568-4027-86CD-C9D2796D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429A-621E-4CF2-A5D8-1A33A3F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B8D-4ED1-4A83-87B5-193A02D4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0E0-77C5-4CF1-9D0F-EA4F9C32B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69D46-FC6D-4A2E-829D-DBECC7A3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0AAF-87FE-4E47-90A4-5C4EBA3A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B604-DA98-441F-86A8-05AA17B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0382-667E-4E5E-A881-FFD4926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47C-0962-4E63-8FAF-6E2612DD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FFA5-187D-4733-806F-89E12BF9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F910-95E4-4083-9AB3-3519CBD6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2254-37BC-4019-9DD8-157664028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E2BA1-E662-45F2-A4D9-98DCC3D7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83293-99F6-4E74-8F2A-25C60D1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19899-FB82-4D98-9356-E1117268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E151-8706-487C-BDD9-5A4A369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858E-0274-4E38-B0E1-B15FCE54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A35F5-BE1F-4419-8B9C-325E2F50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54300-8B54-414E-8B27-20BE0966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DB4FD-80B5-4B3F-AFB6-4CDAC43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47B2-F0BA-4FD2-9DD0-62DD2EA2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6EDE8-1B58-4B70-9202-96D11B23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95A0B-60E4-4C45-990E-8E6A161A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1C6-04E0-4983-8C13-0B92872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FC4-8310-4113-B42C-E0B863E4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2FCC-2E41-4C9B-8C15-169B0F56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4E33-6D78-43A6-901E-1802CD76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763F-B9C4-4F05-B673-725038F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1306-1DB2-46A2-94EF-0CE507FA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88B-02E9-42A2-8C38-32EF18EF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1EF06-9157-46E6-9E07-FF48F67BC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5341-5509-4EE0-83A1-980B0146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895C-D461-4285-92C0-6CC6F53D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5BCE3-F0EC-4464-A4C5-5FC24C7F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71CF-EEBD-445C-A932-9426FE0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C3E0E-4282-4C30-9450-2B8307C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46F7-1E9B-4FAD-88EF-6E0C136C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8D24-8849-432E-A47A-AC49E40A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108A-D08D-41CF-AD26-73E2037B95CA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6BB2-BE7A-48CC-A037-C1256405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5EA7-6005-4826-B513-05CE30608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9117-1D39-41FE-862B-9CD7CC06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Khetsingh</a:t>
            </a:r>
            <a:r>
              <a:rPr lang="en-US" dirty="0"/>
              <a:t> what are </a:t>
            </a:r>
            <a:r>
              <a:rPr lang="en-US"/>
              <a:t>you doing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EDEF-F3A2-40E3-8645-C123E9CC1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Khetsingh what are you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Khetsingh what are you doing</dc:title>
  <dc:creator>rohitash yogi</dc:creator>
  <cp:lastModifiedBy>rohitash yogi</cp:lastModifiedBy>
  <cp:revision>1</cp:revision>
  <dcterms:created xsi:type="dcterms:W3CDTF">2021-02-21T16:01:45Z</dcterms:created>
  <dcterms:modified xsi:type="dcterms:W3CDTF">2021-02-21T16:02:13Z</dcterms:modified>
</cp:coreProperties>
</file>