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D4FC5E-D423-4611-8928-B4CF529EBC52}" v="230" dt="2025-10-04T18:17:02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ikh Bou Mouhamed kante" userId="97176432c89ba6e1" providerId="Windows Live" clId="Web-{90D4FC5E-D423-4611-8928-B4CF529EBC52}"/>
    <pc:docChg chg="addSld delSld modSld addMainMaster delMainMaster">
      <pc:chgData name="cheikh Bou Mouhamed kante" userId="97176432c89ba6e1" providerId="Windows Live" clId="Web-{90D4FC5E-D423-4611-8928-B4CF529EBC52}" dt="2025-10-04T18:17:09.331" v="333"/>
      <pc:docMkLst>
        <pc:docMk/>
      </pc:docMkLst>
      <pc:sldChg chg="addSp delSp modSp mod setBg modClrScheme chgLayout">
        <pc:chgData name="cheikh Bou Mouhamed kante" userId="97176432c89ba6e1" providerId="Windows Live" clId="Web-{90D4FC5E-D423-4611-8928-B4CF529EBC52}" dt="2025-10-04T15:45:09.652" v="76" actId="14100"/>
        <pc:sldMkLst>
          <pc:docMk/>
          <pc:sldMk cId="3784089036" sldId="256"/>
        </pc:sldMkLst>
        <pc:spChg chg="mod">
          <ac:chgData name="cheikh Bou Mouhamed kante" userId="97176432c89ba6e1" providerId="Windows Live" clId="Web-{90D4FC5E-D423-4611-8928-B4CF529EBC52}" dt="2025-10-04T15:45:09.652" v="76" actId="14100"/>
          <ac:spMkLst>
            <pc:docMk/>
            <pc:sldMk cId="3784089036" sldId="256"/>
            <ac:spMk id="2" creationId="{00000000-0000-0000-0000-000000000000}"/>
          </ac:spMkLst>
        </pc:spChg>
        <pc:spChg chg="mod ord">
          <ac:chgData name="cheikh Bou Mouhamed kante" userId="97176432c89ba6e1" providerId="Windows Live" clId="Web-{90D4FC5E-D423-4611-8928-B4CF529EBC52}" dt="2025-10-04T05:37:55.132" v="58" actId="20577"/>
          <ac:spMkLst>
            <pc:docMk/>
            <pc:sldMk cId="3784089036" sldId="256"/>
            <ac:spMk id="3" creationId="{00000000-0000-0000-0000-000000000000}"/>
          </ac:spMkLst>
        </pc:spChg>
        <pc:spChg chg="add del">
          <ac:chgData name="cheikh Bou Mouhamed kante" userId="97176432c89ba6e1" providerId="Windows Live" clId="Web-{90D4FC5E-D423-4611-8928-B4CF529EBC52}" dt="2025-10-04T05:35:40.230" v="46"/>
          <ac:spMkLst>
            <pc:docMk/>
            <pc:sldMk cId="3784089036" sldId="256"/>
            <ac:spMk id="11" creationId="{063F27BC-7079-4FF7-8F7C-ABC82FA3C247}"/>
          </ac:spMkLst>
        </pc:spChg>
        <pc:spChg chg="add del">
          <ac:chgData name="cheikh Bou Mouhamed kante" userId="97176432c89ba6e1" providerId="Windows Live" clId="Web-{90D4FC5E-D423-4611-8928-B4CF529EBC52}" dt="2025-10-04T05:36:15.731" v="50"/>
          <ac:spMkLst>
            <pc:docMk/>
            <pc:sldMk cId="3784089036" sldId="256"/>
            <ac:spMk id="19" creationId="{0F358BAA-9C8A-4E17-BAD8-32FD6FFEA730}"/>
          </ac:spMkLst>
        </pc:spChg>
        <pc:spChg chg="add del">
          <ac:chgData name="cheikh Bou Mouhamed kante" userId="97176432c89ba6e1" providerId="Windows Live" clId="Web-{90D4FC5E-D423-4611-8928-B4CF529EBC52}" dt="2025-10-04T05:36:15.731" v="50"/>
          <ac:spMkLst>
            <pc:docMk/>
            <pc:sldMk cId="3784089036" sldId="256"/>
            <ac:spMk id="20" creationId="{7FE1D329-7CB2-4DF5-B0C0-36DD19EBC66D}"/>
          </ac:spMkLst>
        </pc:spChg>
        <pc:spChg chg="add del">
          <ac:chgData name="cheikh Bou Mouhamed kante" userId="97176432c89ba6e1" providerId="Windows Live" clId="Web-{90D4FC5E-D423-4611-8928-B4CF529EBC52}" dt="2025-10-04T05:36:15.731" v="50"/>
          <ac:spMkLst>
            <pc:docMk/>
            <pc:sldMk cId="3784089036" sldId="256"/>
            <ac:spMk id="21" creationId="{4D6F41A4-BEE3-4935-9371-4ADEA67A22F9}"/>
          </ac:spMkLst>
        </pc:spChg>
        <pc:spChg chg="add del">
          <ac:chgData name="cheikh Bou Mouhamed kante" userId="97176432c89ba6e1" providerId="Windows Live" clId="Web-{90D4FC5E-D423-4611-8928-B4CF529EBC52}" dt="2025-10-04T05:36:15.731" v="50"/>
          <ac:spMkLst>
            <pc:docMk/>
            <pc:sldMk cId="3784089036" sldId="256"/>
            <ac:spMk id="22" creationId="{FAFB3478-4AEC-431E-93B2-1593839C16DA}"/>
          </ac:spMkLst>
        </pc:spChg>
        <pc:spChg chg="add del">
          <ac:chgData name="cheikh Bou Mouhamed kante" userId="97176432c89ba6e1" providerId="Windows Live" clId="Web-{90D4FC5E-D423-4611-8928-B4CF529EBC52}" dt="2025-10-04T05:36:15.731" v="50"/>
          <ac:spMkLst>
            <pc:docMk/>
            <pc:sldMk cId="3784089036" sldId="256"/>
            <ac:spMk id="24" creationId="{A8A68745-355E-4D81-AA5F-942C71082A1E}"/>
          </ac:spMkLst>
        </pc:spChg>
        <pc:spChg chg="add">
          <ac:chgData name="cheikh Bou Mouhamed kante" userId="97176432c89ba6e1" providerId="Windows Live" clId="Web-{90D4FC5E-D423-4611-8928-B4CF529EBC52}" dt="2025-10-04T05:35:40.293" v="47"/>
          <ac:spMkLst>
            <pc:docMk/>
            <pc:sldMk cId="3784089036" sldId="256"/>
            <ac:spMk id="26" creationId="{9A450B93-9615-4854-BEA5-4A85DF5CD68C}"/>
          </ac:spMkLst>
        </pc:spChg>
        <pc:spChg chg="add del">
          <ac:chgData name="cheikh Bou Mouhamed kante" userId="97176432c89ba6e1" providerId="Windows Live" clId="Web-{90D4FC5E-D423-4611-8928-B4CF529EBC52}" dt="2025-10-04T05:36:15.731" v="50"/>
          <ac:spMkLst>
            <pc:docMk/>
            <pc:sldMk cId="3784089036" sldId="256"/>
            <ac:spMk id="28" creationId="{2E922E9E-A29B-4164-A634-B718A43369CA}"/>
          </ac:spMkLst>
        </pc:spChg>
        <pc:spChg chg="add">
          <ac:chgData name="cheikh Bou Mouhamed kante" userId="97176432c89ba6e1" providerId="Windows Live" clId="Web-{90D4FC5E-D423-4611-8928-B4CF529EBC52}" dt="2025-10-04T05:36:15.731" v="50"/>
          <ac:spMkLst>
            <pc:docMk/>
            <pc:sldMk cId="3784089036" sldId="256"/>
            <ac:spMk id="33" creationId="{A7971386-B2B0-4A38-8D3B-8CF23AAA610C}"/>
          </ac:spMkLst>
        </pc:spChg>
        <pc:spChg chg="add">
          <ac:chgData name="cheikh Bou Mouhamed kante" userId="97176432c89ba6e1" providerId="Windows Live" clId="Web-{90D4FC5E-D423-4611-8928-B4CF529EBC52}" dt="2025-10-04T05:36:15.731" v="50"/>
          <ac:spMkLst>
            <pc:docMk/>
            <pc:sldMk cId="3784089036" sldId="256"/>
            <ac:spMk id="35" creationId="{8BECD55C-E611-4BCD-B45E-BF01D6234816}"/>
          </ac:spMkLst>
        </pc:spChg>
        <pc:picChg chg="add del mod">
          <ac:chgData name="cheikh Bou Mouhamed kante" userId="97176432c89ba6e1" providerId="Windows Live" clId="Web-{90D4FC5E-D423-4611-8928-B4CF529EBC52}" dt="2025-10-04T05:36:10.559" v="48"/>
          <ac:picMkLst>
            <pc:docMk/>
            <pc:sldMk cId="3784089036" sldId="256"/>
            <ac:picMk id="4" creationId="{6CB363F2-177C-4692-DF77-06FA64CFED8D}"/>
          </ac:picMkLst>
        </pc:picChg>
        <pc:picChg chg="add mod">
          <ac:chgData name="cheikh Bou Mouhamed kante" userId="97176432c89ba6e1" providerId="Windows Live" clId="Web-{90D4FC5E-D423-4611-8928-B4CF529EBC52}" dt="2025-10-04T05:36:25.779" v="51" actId="1076"/>
          <ac:picMkLst>
            <pc:docMk/>
            <pc:sldMk cId="3784089036" sldId="256"/>
            <ac:picMk id="5" creationId="{0054C3AF-5940-E01A-6A6D-04DBA941A15C}"/>
          </ac:picMkLst>
        </pc:picChg>
        <pc:cxnChg chg="add del">
          <ac:chgData name="cheikh Bou Mouhamed kante" userId="97176432c89ba6e1" providerId="Windows Live" clId="Web-{90D4FC5E-D423-4611-8928-B4CF529EBC52}" dt="2025-10-04T05:35:40.230" v="46"/>
          <ac:cxnSpMkLst>
            <pc:docMk/>
            <pc:sldMk cId="3784089036" sldId="256"/>
            <ac:cxnSpMk id="9" creationId="{118E06E4-607B-144B-382B-AD3D06B1EE8C}"/>
          </ac:cxnSpMkLst>
        </pc:cxnChg>
        <pc:cxnChg chg="add del">
          <ac:chgData name="cheikh Bou Mouhamed kante" userId="97176432c89ba6e1" providerId="Windows Live" clId="Web-{90D4FC5E-D423-4611-8928-B4CF529EBC52}" dt="2025-10-04T05:35:40.230" v="46"/>
          <ac:cxnSpMkLst>
            <pc:docMk/>
            <pc:sldMk cId="3784089036" sldId="256"/>
            <ac:cxnSpMk id="13" creationId="{540DBD50-3CB1-A513-2321-1891E3F0954D}"/>
          </ac:cxnSpMkLst>
        </pc:cxnChg>
      </pc:sldChg>
      <pc:sldChg chg="addSp delSp modSp new mod setBg">
        <pc:chgData name="cheikh Bou Mouhamed kante" userId="97176432c89ba6e1" providerId="Windows Live" clId="Web-{90D4FC5E-D423-4611-8928-B4CF529EBC52}" dt="2025-10-04T15:51:21.666" v="100"/>
        <pc:sldMkLst>
          <pc:docMk/>
          <pc:sldMk cId="3153296285" sldId="257"/>
        </pc:sldMkLst>
        <pc:spChg chg="mod">
          <ac:chgData name="cheikh Bou Mouhamed kante" userId="97176432c89ba6e1" providerId="Windows Live" clId="Web-{90D4FC5E-D423-4611-8928-B4CF529EBC52}" dt="2025-10-04T15:51:21.666" v="100"/>
          <ac:spMkLst>
            <pc:docMk/>
            <pc:sldMk cId="3153296285" sldId="257"/>
            <ac:spMk id="2" creationId="{CFB5F705-D302-18F7-33F4-EAC0B53A8D94}"/>
          </ac:spMkLst>
        </pc:spChg>
        <pc:spChg chg="del mod">
          <ac:chgData name="cheikh Bou Mouhamed kante" userId="97176432c89ba6e1" providerId="Windows Live" clId="Web-{90D4FC5E-D423-4611-8928-B4CF529EBC52}" dt="2025-10-04T15:51:21.666" v="100"/>
          <ac:spMkLst>
            <pc:docMk/>
            <pc:sldMk cId="3153296285" sldId="257"/>
            <ac:spMk id="3" creationId="{6938A240-C6A3-39AE-FFD8-BED12F202646}"/>
          </ac:spMkLst>
        </pc:spChg>
        <pc:spChg chg="add del">
          <ac:chgData name="cheikh Bou Mouhamed kante" userId="97176432c89ba6e1" providerId="Windows Live" clId="Web-{90D4FC5E-D423-4611-8928-B4CF529EBC52}" dt="2025-10-04T15:51:21.666" v="100"/>
          <ac:spMkLst>
            <pc:docMk/>
            <pc:sldMk cId="3153296285" sldId="257"/>
            <ac:spMk id="8" creationId="{63E5BFF9-8D75-4F8D-AA2E-E9AF4156BF0C}"/>
          </ac:spMkLst>
        </pc:spChg>
        <pc:spChg chg="add del">
          <ac:chgData name="cheikh Bou Mouhamed kante" userId="97176432c89ba6e1" providerId="Windows Live" clId="Web-{90D4FC5E-D423-4611-8928-B4CF529EBC52}" dt="2025-10-04T15:51:21.666" v="100"/>
          <ac:spMkLst>
            <pc:docMk/>
            <pc:sldMk cId="3153296285" sldId="257"/>
            <ac:spMk id="10" creationId="{5074A657-B6F7-47AE-B719-D3590207EAA5}"/>
          </ac:spMkLst>
        </pc:spChg>
        <pc:spChg chg="add del">
          <ac:chgData name="cheikh Bou Mouhamed kante" userId="97176432c89ba6e1" providerId="Windows Live" clId="Web-{90D4FC5E-D423-4611-8928-B4CF529EBC52}" dt="2025-10-04T15:51:21.666" v="100"/>
          <ac:spMkLst>
            <pc:docMk/>
            <pc:sldMk cId="3153296285" sldId="257"/>
            <ac:spMk id="23" creationId="{8DB0478B-1B97-4BFD-90B4-35597D8217CF}"/>
          </ac:spMkLst>
        </pc:spChg>
        <pc:spChg chg="add">
          <ac:chgData name="cheikh Bou Mouhamed kante" userId="97176432c89ba6e1" providerId="Windows Live" clId="Web-{90D4FC5E-D423-4611-8928-B4CF529EBC52}" dt="2025-10-04T15:51:21.666" v="100"/>
          <ac:spMkLst>
            <pc:docMk/>
            <pc:sldMk cId="3153296285" sldId="257"/>
            <ac:spMk id="29" creationId="{471A3572-4543-4883-A749-0458CD8700C2}"/>
          </ac:spMkLst>
        </pc:spChg>
        <pc:spChg chg="add">
          <ac:chgData name="cheikh Bou Mouhamed kante" userId="97176432c89ba6e1" providerId="Windows Live" clId="Web-{90D4FC5E-D423-4611-8928-B4CF529EBC52}" dt="2025-10-04T15:51:21.666" v="100"/>
          <ac:spMkLst>
            <pc:docMk/>
            <pc:sldMk cId="3153296285" sldId="257"/>
            <ac:spMk id="31" creationId="{4036AB30-180B-4ED5-A38B-175705419281}"/>
          </ac:spMkLst>
        </pc:spChg>
        <pc:spChg chg="add">
          <ac:chgData name="cheikh Bou Mouhamed kante" userId="97176432c89ba6e1" providerId="Windows Live" clId="Web-{90D4FC5E-D423-4611-8928-B4CF529EBC52}" dt="2025-10-04T15:51:21.666" v="100"/>
          <ac:spMkLst>
            <pc:docMk/>
            <pc:sldMk cId="3153296285" sldId="257"/>
            <ac:spMk id="33" creationId="{E00BDB36-26F9-4870-887D-DBEBE42ADE54}"/>
          </ac:spMkLst>
        </pc:spChg>
        <pc:spChg chg="add">
          <ac:chgData name="cheikh Bou Mouhamed kante" userId="97176432c89ba6e1" providerId="Windows Live" clId="Web-{90D4FC5E-D423-4611-8928-B4CF529EBC52}" dt="2025-10-04T15:51:21.666" v="100"/>
          <ac:spMkLst>
            <pc:docMk/>
            <pc:sldMk cId="3153296285" sldId="257"/>
            <ac:spMk id="35" creationId="{DC83D935-436B-4F4D-A47B-4FD95E2C1D80}"/>
          </ac:spMkLst>
        </pc:spChg>
        <pc:grpChg chg="add">
          <ac:chgData name="cheikh Bou Mouhamed kante" userId="97176432c89ba6e1" providerId="Windows Live" clId="Web-{90D4FC5E-D423-4611-8928-B4CF529EBC52}" dt="2025-10-04T05:40:06.433" v="65"/>
          <ac:grpSpMkLst>
            <pc:docMk/>
            <pc:sldMk cId="3153296285" sldId="257"/>
            <ac:grpSpMk id="12" creationId="{5F495AF5-CD36-4EE9-95DB-86D2A3931028}"/>
          </ac:grpSpMkLst>
        </pc:grpChg>
        <pc:graphicFrameChg chg="add">
          <ac:chgData name="cheikh Bou Mouhamed kante" userId="97176432c89ba6e1" providerId="Windows Live" clId="Web-{90D4FC5E-D423-4611-8928-B4CF529EBC52}" dt="2025-10-04T15:51:21.666" v="100"/>
          <ac:graphicFrameMkLst>
            <pc:docMk/>
            <pc:sldMk cId="3153296285" sldId="257"/>
            <ac:graphicFrameMk id="25" creationId="{CA4AE21C-B5E8-7610-D503-6ABD8FA39ADF}"/>
          </ac:graphicFrameMkLst>
        </pc:graphicFrameChg>
      </pc:sldChg>
      <pc:sldChg chg="addSp delSp modSp new del mod setBg">
        <pc:chgData name="cheikh Bou Mouhamed kante" userId="97176432c89ba6e1" providerId="Windows Live" clId="Web-{90D4FC5E-D423-4611-8928-B4CF529EBC52}" dt="2025-10-04T17:50:54.687" v="298"/>
        <pc:sldMkLst>
          <pc:docMk/>
          <pc:sldMk cId="3376080767" sldId="258"/>
        </pc:sldMkLst>
        <pc:spChg chg="mod">
          <ac:chgData name="cheikh Bou Mouhamed kante" userId="97176432c89ba6e1" providerId="Windows Live" clId="Web-{90D4FC5E-D423-4611-8928-B4CF529EBC52}" dt="2025-10-04T15:51:13.181" v="99"/>
          <ac:spMkLst>
            <pc:docMk/>
            <pc:sldMk cId="3376080767" sldId="258"/>
            <ac:spMk id="2" creationId="{23DE3133-AEC5-CB6A-2CD5-C49C822D3C96}"/>
          </ac:spMkLst>
        </pc:spChg>
        <pc:spChg chg="add del mod">
          <ac:chgData name="cheikh Bou Mouhamed kante" userId="97176432c89ba6e1" providerId="Windows Live" clId="Web-{90D4FC5E-D423-4611-8928-B4CF529EBC52}" dt="2025-10-04T15:51:13.181" v="99"/>
          <ac:spMkLst>
            <pc:docMk/>
            <pc:sldMk cId="3376080767" sldId="258"/>
            <ac:spMk id="3" creationId="{07BC7A96-55C6-63D3-D4FD-C65B77BFAD12}"/>
          </ac:spMkLst>
        </pc:spChg>
        <pc:spChg chg="add del">
          <ac:chgData name="cheikh Bou Mouhamed kante" userId="97176432c89ba6e1" providerId="Windows Live" clId="Web-{90D4FC5E-D423-4611-8928-B4CF529EBC52}" dt="2025-10-04T15:51:13.181" v="99"/>
          <ac:spMkLst>
            <pc:docMk/>
            <pc:sldMk cId="3376080767" sldId="258"/>
            <ac:spMk id="8" creationId="{63E5BFF9-8D75-4F8D-AA2E-E9AF4156BF0C}"/>
          </ac:spMkLst>
        </pc:spChg>
        <pc:spChg chg="add del">
          <ac:chgData name="cheikh Bou Mouhamed kante" userId="97176432c89ba6e1" providerId="Windows Live" clId="Web-{90D4FC5E-D423-4611-8928-B4CF529EBC52}" dt="2025-10-04T15:51:13.181" v="99"/>
          <ac:spMkLst>
            <pc:docMk/>
            <pc:sldMk cId="3376080767" sldId="258"/>
            <ac:spMk id="10" creationId="{5074A657-B6F7-47AE-B719-D3590207EAA5}"/>
          </ac:spMkLst>
        </pc:spChg>
        <pc:spChg chg="mod replId">
          <ac:chgData name="cheikh Bou Mouhamed kante" userId="97176432c89ba6e1" providerId="Windows Live" clId="Web-{90D4FC5E-D423-4611-8928-B4CF529EBC52}" dt="2025-10-04T15:51:13.165" v="98"/>
          <ac:spMkLst>
            <pc:docMk/>
            <pc:sldMk cId="3376080767" sldId="258"/>
            <ac:spMk id="13" creationId="{8EFB5B0C-DD84-4ACA-8A57-0DF5C9BAD444}"/>
          </ac:spMkLst>
        </pc:spChg>
        <pc:spChg chg="mod replId">
          <ac:chgData name="cheikh Bou Mouhamed kante" userId="97176432c89ba6e1" providerId="Windows Live" clId="Web-{90D4FC5E-D423-4611-8928-B4CF529EBC52}" dt="2025-10-04T15:51:13.165" v="98"/>
          <ac:spMkLst>
            <pc:docMk/>
            <pc:sldMk cId="3376080767" sldId="258"/>
            <ac:spMk id="14" creationId="{537C3102-63A7-409A-A09D-56EBB4C81259}"/>
          </ac:spMkLst>
        </pc:spChg>
        <pc:spChg chg="mod replId">
          <ac:chgData name="cheikh Bou Mouhamed kante" userId="97176432c89ba6e1" providerId="Windows Live" clId="Web-{90D4FC5E-D423-4611-8928-B4CF529EBC52}" dt="2025-10-04T15:51:13.165" v="98"/>
          <ac:spMkLst>
            <pc:docMk/>
            <pc:sldMk cId="3376080767" sldId="258"/>
            <ac:spMk id="15" creationId="{7A99EBC8-DA67-46D1-BE90-B240465A80DF}"/>
          </ac:spMkLst>
        </pc:spChg>
        <pc:spChg chg="mod replId">
          <ac:chgData name="cheikh Bou Mouhamed kante" userId="97176432c89ba6e1" providerId="Windows Live" clId="Web-{90D4FC5E-D423-4611-8928-B4CF529EBC52}" dt="2025-10-04T15:51:13.165" v="98"/>
          <ac:spMkLst>
            <pc:docMk/>
            <pc:sldMk cId="3376080767" sldId="258"/>
            <ac:spMk id="16" creationId="{465540EA-046F-4AF0-8CEB-E2EFE6FD03C2}"/>
          </ac:spMkLst>
        </pc:spChg>
        <pc:spChg chg="mod replId">
          <ac:chgData name="cheikh Bou Mouhamed kante" userId="97176432c89ba6e1" providerId="Windows Live" clId="Web-{90D4FC5E-D423-4611-8928-B4CF529EBC52}" dt="2025-10-04T15:51:13.165" v="98"/>
          <ac:spMkLst>
            <pc:docMk/>
            <pc:sldMk cId="3376080767" sldId="258"/>
            <ac:spMk id="17" creationId="{5FE32756-B183-449F-BD63-0CD97BABAC70}"/>
          </ac:spMkLst>
        </pc:spChg>
        <pc:spChg chg="mod replId">
          <ac:chgData name="cheikh Bou Mouhamed kante" userId="97176432c89ba6e1" providerId="Windows Live" clId="Web-{90D4FC5E-D423-4611-8928-B4CF529EBC52}" dt="2025-10-04T15:51:13.165" v="98"/>
          <ac:spMkLst>
            <pc:docMk/>
            <pc:sldMk cId="3376080767" sldId="258"/>
            <ac:spMk id="18" creationId="{B81A06E5-D53E-4F08-917B-C03F56DFD920}"/>
          </ac:spMkLst>
        </pc:spChg>
        <pc:spChg chg="mod replId">
          <ac:chgData name="cheikh Bou Mouhamed kante" userId="97176432c89ba6e1" providerId="Windows Live" clId="Web-{90D4FC5E-D423-4611-8928-B4CF529EBC52}" dt="2025-10-04T15:51:13.165" v="98"/>
          <ac:spMkLst>
            <pc:docMk/>
            <pc:sldMk cId="3376080767" sldId="258"/>
            <ac:spMk id="19" creationId="{C349B903-4F98-4946-9F6B-A42679E0DE9E}"/>
          </ac:spMkLst>
        </pc:spChg>
        <pc:spChg chg="mod replId">
          <ac:chgData name="cheikh Bou Mouhamed kante" userId="97176432c89ba6e1" providerId="Windows Live" clId="Web-{90D4FC5E-D423-4611-8928-B4CF529EBC52}" dt="2025-10-04T15:51:13.165" v="98"/>
          <ac:spMkLst>
            <pc:docMk/>
            <pc:sldMk cId="3376080767" sldId="258"/>
            <ac:spMk id="20" creationId="{553BC73C-A7AD-48F4-B586-4F781FCB9C1D}"/>
          </ac:spMkLst>
        </pc:spChg>
        <pc:spChg chg="mod replId">
          <ac:chgData name="cheikh Bou Mouhamed kante" userId="97176432c89ba6e1" providerId="Windows Live" clId="Web-{90D4FC5E-D423-4611-8928-B4CF529EBC52}" dt="2025-10-04T15:51:13.165" v="98"/>
          <ac:spMkLst>
            <pc:docMk/>
            <pc:sldMk cId="3376080767" sldId="258"/>
            <ac:spMk id="21" creationId="{EB3270C9-025A-41DD-997B-C8C6A6CBA134}"/>
          </ac:spMkLst>
        </pc:spChg>
        <pc:spChg chg="add del">
          <ac:chgData name="cheikh Bou Mouhamed kante" userId="97176432c89ba6e1" providerId="Windows Live" clId="Web-{90D4FC5E-D423-4611-8928-B4CF529EBC52}" dt="2025-10-04T15:51:13.181" v="99"/>
          <ac:spMkLst>
            <pc:docMk/>
            <pc:sldMk cId="3376080767" sldId="258"/>
            <ac:spMk id="23" creationId="{8DB0478B-1B97-4BFD-90B4-35597D8217CF}"/>
          </ac:spMkLst>
        </pc:spChg>
        <pc:spChg chg="add del">
          <ac:chgData name="cheikh Bou Mouhamed kante" userId="97176432c89ba6e1" providerId="Windows Live" clId="Web-{90D4FC5E-D423-4611-8928-B4CF529EBC52}" dt="2025-10-04T15:50:24.302" v="88"/>
          <ac:spMkLst>
            <pc:docMk/>
            <pc:sldMk cId="3376080767" sldId="258"/>
            <ac:spMk id="29" creationId="{973CFC7D-374D-4D67-8994-8DA9D4E23B62}"/>
          </ac:spMkLst>
        </pc:spChg>
        <pc:spChg chg="add del">
          <ac:chgData name="cheikh Bou Mouhamed kante" userId="97176432c89ba6e1" providerId="Windows Live" clId="Web-{90D4FC5E-D423-4611-8928-B4CF529EBC52}" dt="2025-10-04T15:50:24.302" v="88"/>
          <ac:spMkLst>
            <pc:docMk/>
            <pc:sldMk cId="3376080767" sldId="258"/>
            <ac:spMk id="31" creationId="{8F7FA731-5B6E-499C-926D-C2D2D4946616}"/>
          </ac:spMkLst>
        </pc:spChg>
        <pc:spChg chg="add del">
          <ac:chgData name="cheikh Bou Mouhamed kante" userId="97176432c89ba6e1" providerId="Windows Live" clId="Web-{90D4FC5E-D423-4611-8928-B4CF529EBC52}" dt="2025-10-04T15:50:24.302" v="88"/>
          <ac:spMkLst>
            <pc:docMk/>
            <pc:sldMk cId="3376080767" sldId="258"/>
            <ac:spMk id="33" creationId="{8592B821-10D5-48C0-8022-A904844B7FF4}"/>
          </ac:spMkLst>
        </pc:spChg>
        <pc:spChg chg="add del">
          <ac:chgData name="cheikh Bou Mouhamed kante" userId="97176432c89ba6e1" providerId="Windows Live" clId="Web-{90D4FC5E-D423-4611-8928-B4CF529EBC52}" dt="2025-10-04T15:51:00.055" v="90"/>
          <ac:spMkLst>
            <pc:docMk/>
            <pc:sldMk cId="3376080767" sldId="258"/>
            <ac:spMk id="40" creationId="{973CFC7D-374D-4D67-8994-8DA9D4E23B62}"/>
          </ac:spMkLst>
        </pc:spChg>
        <pc:spChg chg="add del">
          <ac:chgData name="cheikh Bou Mouhamed kante" userId="97176432c89ba6e1" providerId="Windows Live" clId="Web-{90D4FC5E-D423-4611-8928-B4CF529EBC52}" dt="2025-10-04T15:51:00.055" v="90"/>
          <ac:spMkLst>
            <pc:docMk/>
            <pc:sldMk cId="3376080767" sldId="258"/>
            <ac:spMk id="41" creationId="{8592B821-10D5-48C0-8022-A904844B7FF4}"/>
          </ac:spMkLst>
        </pc:spChg>
        <pc:spChg chg="add del">
          <ac:chgData name="cheikh Bou Mouhamed kante" userId="97176432c89ba6e1" providerId="Windows Live" clId="Web-{90D4FC5E-D423-4611-8928-B4CF529EBC52}" dt="2025-10-04T15:51:00.055" v="90"/>
          <ac:spMkLst>
            <pc:docMk/>
            <pc:sldMk cId="3376080767" sldId="258"/>
            <ac:spMk id="42" creationId="{8F7FA731-5B6E-499C-926D-C2D2D4946616}"/>
          </ac:spMkLst>
        </pc:spChg>
        <pc:spChg chg="add del">
          <ac:chgData name="cheikh Bou Mouhamed kante" userId="97176432c89ba6e1" providerId="Windows Live" clId="Web-{90D4FC5E-D423-4611-8928-B4CF529EBC52}" dt="2025-10-04T15:51:07.462" v="93"/>
          <ac:spMkLst>
            <pc:docMk/>
            <pc:sldMk cId="3376080767" sldId="258"/>
            <ac:spMk id="46" creationId="{63E5BFF9-8D75-4F8D-AA2E-E9AF4156BF0C}"/>
          </ac:spMkLst>
        </pc:spChg>
        <pc:spChg chg="add del">
          <ac:chgData name="cheikh Bou Mouhamed kante" userId="97176432c89ba6e1" providerId="Windows Live" clId="Web-{90D4FC5E-D423-4611-8928-B4CF529EBC52}" dt="2025-10-04T15:51:07.462" v="93"/>
          <ac:spMkLst>
            <pc:docMk/>
            <pc:sldMk cId="3376080767" sldId="258"/>
            <ac:spMk id="47" creationId="{5074A657-B6F7-47AE-B719-D3590207EAA5}"/>
          </ac:spMkLst>
        </pc:spChg>
        <pc:spChg chg="add del">
          <ac:chgData name="cheikh Bou Mouhamed kante" userId="97176432c89ba6e1" providerId="Windows Live" clId="Web-{90D4FC5E-D423-4611-8928-B4CF529EBC52}" dt="2025-10-04T15:51:07.462" v="93"/>
          <ac:spMkLst>
            <pc:docMk/>
            <pc:sldMk cId="3376080767" sldId="258"/>
            <ac:spMk id="49" creationId="{8DB0478B-1B97-4BFD-90B4-35597D8217CF}"/>
          </ac:spMkLst>
        </pc:spChg>
        <pc:spChg chg="add del">
          <ac:chgData name="cheikh Bou Mouhamed kante" userId="97176432c89ba6e1" providerId="Windows Live" clId="Web-{90D4FC5E-D423-4611-8928-B4CF529EBC52}" dt="2025-10-04T15:51:13.165" v="97"/>
          <ac:spMkLst>
            <pc:docMk/>
            <pc:sldMk cId="3376080767" sldId="258"/>
            <ac:spMk id="60" creationId="{63E5BFF9-8D75-4F8D-AA2E-E9AF4156BF0C}"/>
          </ac:spMkLst>
        </pc:spChg>
        <pc:spChg chg="add del">
          <ac:chgData name="cheikh Bou Mouhamed kante" userId="97176432c89ba6e1" providerId="Windows Live" clId="Web-{90D4FC5E-D423-4611-8928-B4CF529EBC52}" dt="2025-10-04T15:51:13.165" v="97"/>
          <ac:spMkLst>
            <pc:docMk/>
            <pc:sldMk cId="3376080767" sldId="258"/>
            <ac:spMk id="61" creationId="{5074A657-B6F7-47AE-B719-D3590207EAA5}"/>
          </ac:spMkLst>
        </pc:spChg>
        <pc:spChg chg="add del">
          <ac:chgData name="cheikh Bou Mouhamed kante" userId="97176432c89ba6e1" providerId="Windows Live" clId="Web-{90D4FC5E-D423-4611-8928-B4CF529EBC52}" dt="2025-10-04T15:51:13.165" v="97"/>
          <ac:spMkLst>
            <pc:docMk/>
            <pc:sldMk cId="3376080767" sldId="258"/>
            <ac:spMk id="63" creationId="{8DB0478B-1B97-4BFD-90B4-35597D8217CF}"/>
          </ac:spMkLst>
        </pc:spChg>
        <pc:spChg chg="add">
          <ac:chgData name="cheikh Bou Mouhamed kante" userId="97176432c89ba6e1" providerId="Windows Live" clId="Web-{90D4FC5E-D423-4611-8928-B4CF529EBC52}" dt="2025-10-04T15:51:13.181" v="99"/>
          <ac:spMkLst>
            <pc:docMk/>
            <pc:sldMk cId="3376080767" sldId="258"/>
            <ac:spMk id="74" creationId="{973CFC7D-374D-4D67-8994-8DA9D4E23B62}"/>
          </ac:spMkLst>
        </pc:spChg>
        <pc:spChg chg="add">
          <ac:chgData name="cheikh Bou Mouhamed kante" userId="97176432c89ba6e1" providerId="Windows Live" clId="Web-{90D4FC5E-D423-4611-8928-B4CF529EBC52}" dt="2025-10-04T15:51:13.181" v="99"/>
          <ac:spMkLst>
            <pc:docMk/>
            <pc:sldMk cId="3376080767" sldId="258"/>
            <ac:spMk id="75" creationId="{8F7FA731-5B6E-499C-926D-C2D2D4946616}"/>
          </ac:spMkLst>
        </pc:spChg>
        <pc:spChg chg="add">
          <ac:chgData name="cheikh Bou Mouhamed kante" userId="97176432c89ba6e1" providerId="Windows Live" clId="Web-{90D4FC5E-D423-4611-8928-B4CF529EBC52}" dt="2025-10-04T15:51:13.181" v="99"/>
          <ac:spMkLst>
            <pc:docMk/>
            <pc:sldMk cId="3376080767" sldId="258"/>
            <ac:spMk id="77" creationId="{8592B821-10D5-48C0-8022-A904844B7FF4}"/>
          </ac:spMkLst>
        </pc:spChg>
        <pc:grpChg chg="add del">
          <ac:chgData name="cheikh Bou Mouhamed kante" userId="97176432c89ba6e1" providerId="Windows Live" clId="Web-{90D4FC5E-D423-4611-8928-B4CF529EBC52}" dt="2025-10-04T15:51:13.165" v="97"/>
          <ac:grpSpMkLst>
            <pc:docMk/>
            <pc:sldMk cId="3376080767" sldId="258"/>
            <ac:grpSpMk id="12" creationId="{5F495AF5-CD36-4EE9-95DB-86D2A3931028}"/>
          </ac:grpSpMkLst>
        </pc:grpChg>
        <pc:grpChg chg="add del">
          <ac:chgData name="cheikh Bou Mouhamed kante" userId="97176432c89ba6e1" providerId="Windows Live" clId="Web-{90D4FC5E-D423-4611-8928-B4CF529EBC52}" dt="2025-10-04T15:51:00.055" v="90"/>
          <ac:grpSpMkLst>
            <pc:docMk/>
            <pc:sldMk cId="3376080767" sldId="258"/>
            <ac:grpSpMk id="43" creationId="{B86AF8CF-633E-412E-96E3-67B7B963249A}"/>
          </ac:grpSpMkLst>
        </pc:grpChg>
        <pc:grpChg chg="add del">
          <ac:chgData name="cheikh Bou Mouhamed kante" userId="97176432c89ba6e1" providerId="Windows Live" clId="Web-{90D4FC5E-D423-4611-8928-B4CF529EBC52}" dt="2025-10-04T15:51:07.462" v="93"/>
          <ac:grpSpMkLst>
            <pc:docMk/>
            <pc:sldMk cId="3376080767" sldId="258"/>
            <ac:grpSpMk id="48" creationId="{5F495AF5-CD36-4EE9-95DB-86D2A3931028}"/>
          </ac:grpSpMkLst>
        </pc:grpChg>
        <pc:grpChg chg="add del">
          <ac:chgData name="cheikh Bou Mouhamed kante" userId="97176432c89ba6e1" providerId="Windows Live" clId="Web-{90D4FC5E-D423-4611-8928-B4CF529EBC52}" dt="2025-10-04T15:51:13.165" v="97"/>
          <ac:grpSpMkLst>
            <pc:docMk/>
            <pc:sldMk cId="3376080767" sldId="258"/>
            <ac:grpSpMk id="62" creationId="{5F495AF5-CD36-4EE9-95DB-86D2A3931028}"/>
          </ac:grpSpMkLst>
        </pc:grpChg>
        <pc:grpChg chg="add">
          <ac:chgData name="cheikh Bou Mouhamed kante" userId="97176432c89ba6e1" providerId="Windows Live" clId="Web-{90D4FC5E-D423-4611-8928-B4CF529EBC52}" dt="2025-10-04T15:51:13.181" v="99"/>
          <ac:grpSpMkLst>
            <pc:docMk/>
            <pc:sldMk cId="3376080767" sldId="258"/>
            <ac:grpSpMk id="76" creationId="{B86AF8CF-633E-412E-96E3-67B7B963249A}"/>
          </ac:grpSpMkLst>
        </pc:grpChg>
        <pc:graphicFrameChg chg="add del">
          <ac:chgData name="cheikh Bou Mouhamed kante" userId="97176432c89ba6e1" providerId="Windows Live" clId="Web-{90D4FC5E-D423-4611-8928-B4CF529EBC52}" dt="2025-10-04T15:50:24.302" v="88"/>
          <ac:graphicFrameMkLst>
            <pc:docMk/>
            <pc:sldMk cId="3376080767" sldId="258"/>
            <ac:graphicFrameMk id="25" creationId="{720633E1-4F4C-28EF-F237-EA9DD2770EA6}"/>
          </ac:graphicFrameMkLst>
        </pc:graphicFrameChg>
        <pc:graphicFrameChg chg="add del">
          <ac:chgData name="cheikh Bou Mouhamed kante" userId="97176432c89ba6e1" providerId="Windows Live" clId="Web-{90D4FC5E-D423-4611-8928-B4CF529EBC52}" dt="2025-10-04T15:51:00.055" v="90"/>
          <ac:graphicFrameMkLst>
            <pc:docMk/>
            <pc:sldMk cId="3376080767" sldId="258"/>
            <ac:graphicFrameMk id="44" creationId="{2E1C1ABB-53D5-B2D0-A697-6516F2CDDDE1}"/>
          </ac:graphicFrameMkLst>
        </pc:graphicFrameChg>
        <pc:graphicFrameChg chg="add del">
          <ac:chgData name="cheikh Bou Mouhamed kante" userId="97176432c89ba6e1" providerId="Windows Live" clId="Web-{90D4FC5E-D423-4611-8928-B4CF529EBC52}" dt="2025-10-04T15:51:07.462" v="93"/>
          <ac:graphicFrameMkLst>
            <pc:docMk/>
            <pc:sldMk cId="3376080767" sldId="258"/>
            <ac:graphicFrameMk id="50" creationId="{3A397F8A-13F5-8725-8ED7-40FBA1F55565}"/>
          </ac:graphicFrameMkLst>
        </pc:graphicFrameChg>
        <pc:graphicFrameChg chg="add del">
          <ac:chgData name="cheikh Bou Mouhamed kante" userId="97176432c89ba6e1" providerId="Windows Live" clId="Web-{90D4FC5E-D423-4611-8928-B4CF529EBC52}" dt="2025-10-04T15:51:13.165" v="97"/>
          <ac:graphicFrameMkLst>
            <pc:docMk/>
            <pc:sldMk cId="3376080767" sldId="258"/>
            <ac:graphicFrameMk id="64" creationId="{81478522-2757-95C0-DB76-424E8C4D7611}"/>
          </ac:graphicFrameMkLst>
        </pc:graphicFrameChg>
        <pc:graphicFrameChg chg="add">
          <ac:chgData name="cheikh Bou Mouhamed kante" userId="97176432c89ba6e1" providerId="Windows Live" clId="Web-{90D4FC5E-D423-4611-8928-B4CF529EBC52}" dt="2025-10-04T15:51:13.181" v="99"/>
          <ac:graphicFrameMkLst>
            <pc:docMk/>
            <pc:sldMk cId="3376080767" sldId="258"/>
            <ac:graphicFrameMk id="78" creationId="{2E1C1ABB-53D5-B2D0-A697-6516F2CDDDE1}"/>
          </ac:graphicFrameMkLst>
        </pc:graphicFrameChg>
      </pc:sldChg>
      <pc:sldChg chg="addSp delSp modSp new mod setBg">
        <pc:chgData name="cheikh Bou Mouhamed kante" userId="97176432c89ba6e1" providerId="Windows Live" clId="Web-{90D4FC5E-D423-4611-8928-B4CF529EBC52}" dt="2025-10-04T15:51:49.028" v="101"/>
        <pc:sldMkLst>
          <pc:docMk/>
          <pc:sldMk cId="2280641668" sldId="259"/>
        </pc:sldMkLst>
        <pc:spChg chg="mod">
          <ac:chgData name="cheikh Bou Mouhamed kante" userId="97176432c89ba6e1" providerId="Windows Live" clId="Web-{90D4FC5E-D423-4611-8928-B4CF529EBC52}" dt="2025-10-04T15:51:49.028" v="101"/>
          <ac:spMkLst>
            <pc:docMk/>
            <pc:sldMk cId="2280641668" sldId="259"/>
            <ac:spMk id="2" creationId="{F18C0F5D-5E43-8E2E-FC99-D8EF3455B1D1}"/>
          </ac:spMkLst>
        </pc:spChg>
        <pc:spChg chg="del mod">
          <ac:chgData name="cheikh Bou Mouhamed kante" userId="97176432c89ba6e1" providerId="Windows Live" clId="Web-{90D4FC5E-D423-4611-8928-B4CF529EBC52}" dt="2025-10-04T15:51:49.028" v="101"/>
          <ac:spMkLst>
            <pc:docMk/>
            <pc:sldMk cId="2280641668" sldId="259"/>
            <ac:spMk id="3" creationId="{58BB051F-E719-F4B8-5D24-0A9CA4A35DF4}"/>
          </ac:spMkLst>
        </pc:spChg>
        <pc:spChg chg="add del">
          <ac:chgData name="cheikh Bou Mouhamed kante" userId="97176432c89ba6e1" providerId="Windows Live" clId="Web-{90D4FC5E-D423-4611-8928-B4CF529EBC52}" dt="2025-10-04T15:49:05.608" v="83"/>
          <ac:spMkLst>
            <pc:docMk/>
            <pc:sldMk cId="2280641668" sldId="259"/>
            <ac:spMk id="8" creationId="{5A0D93FA-EF4F-4AEA-BA10-8F82B448B3D9}"/>
          </ac:spMkLst>
        </pc:spChg>
        <pc:spChg chg="add del">
          <ac:chgData name="cheikh Bou Mouhamed kante" userId="97176432c89ba6e1" providerId="Windows Live" clId="Web-{90D4FC5E-D423-4611-8928-B4CF529EBC52}" dt="2025-10-04T15:49:05.608" v="83"/>
          <ac:spMkLst>
            <pc:docMk/>
            <pc:sldMk cId="2280641668" sldId="259"/>
            <ac:spMk id="10" creationId="{39F40927-66F5-4495-B7A6-36F72B225069}"/>
          </ac:spMkLst>
        </pc:spChg>
        <pc:spChg chg="add del">
          <ac:chgData name="cheikh Bou Mouhamed kante" userId="97176432c89ba6e1" providerId="Windows Live" clId="Web-{90D4FC5E-D423-4611-8928-B4CF529EBC52}" dt="2025-10-04T15:51:49.028" v="101"/>
          <ac:spMkLst>
            <pc:docMk/>
            <pc:sldMk cId="2280641668" sldId="259"/>
            <ac:spMk id="19" creationId="{D3EED676-C4D4-4702-A010-982A4AC61F4E}"/>
          </ac:spMkLst>
        </pc:spChg>
        <pc:spChg chg="add del">
          <ac:chgData name="cheikh Bou Mouhamed kante" userId="97176432c89ba6e1" providerId="Windows Live" clId="Web-{90D4FC5E-D423-4611-8928-B4CF529EBC52}" dt="2025-10-04T15:49:05.608" v="83"/>
          <ac:spMkLst>
            <pc:docMk/>
            <pc:sldMk cId="2280641668" sldId="259"/>
            <ac:spMk id="22" creationId="{D9D5FBB6-AF1B-4CD3-9ADD-A0466C073E25}"/>
          </ac:spMkLst>
        </pc:spChg>
        <pc:spChg chg="add del">
          <ac:chgData name="cheikh Bou Mouhamed kante" userId="97176432c89ba6e1" providerId="Windows Live" clId="Web-{90D4FC5E-D423-4611-8928-B4CF529EBC52}" dt="2025-10-04T15:49:20.389" v="85"/>
          <ac:spMkLst>
            <pc:docMk/>
            <pc:sldMk cId="2280641668" sldId="259"/>
            <ac:spMk id="23" creationId="{8DB0478B-1B97-4BFD-90B4-35597D8217CF}"/>
          </ac:spMkLst>
        </pc:spChg>
        <pc:spChg chg="add del">
          <ac:chgData name="cheikh Bou Mouhamed kante" userId="97176432c89ba6e1" providerId="Windows Live" clId="Web-{90D4FC5E-D423-4611-8928-B4CF529EBC52}" dt="2025-10-04T15:49:20.389" v="85"/>
          <ac:spMkLst>
            <pc:docMk/>
            <pc:sldMk cId="2280641668" sldId="259"/>
            <ac:spMk id="24" creationId="{63E5BFF9-8D75-4F8D-AA2E-E9AF4156BF0C}"/>
          </ac:spMkLst>
        </pc:spChg>
        <pc:spChg chg="add del">
          <ac:chgData name="cheikh Bou Mouhamed kante" userId="97176432c89ba6e1" providerId="Windows Live" clId="Web-{90D4FC5E-D423-4611-8928-B4CF529EBC52}" dt="2025-10-04T15:49:20.389" v="85"/>
          <ac:spMkLst>
            <pc:docMk/>
            <pc:sldMk cId="2280641668" sldId="259"/>
            <ac:spMk id="25" creationId="{5074A657-B6F7-47AE-B719-D3590207EAA5}"/>
          </ac:spMkLst>
        </pc:spChg>
        <pc:spChg chg="add del">
          <ac:chgData name="cheikh Bou Mouhamed kante" userId="97176432c89ba6e1" providerId="Windows Live" clId="Web-{90D4FC5E-D423-4611-8928-B4CF529EBC52}" dt="2025-10-04T15:51:49.028" v="101"/>
          <ac:spMkLst>
            <pc:docMk/>
            <pc:sldMk cId="2280641668" sldId="259"/>
            <ac:spMk id="28" creationId="{78327638-118C-4C92-8B25-88CB84275915}"/>
          </ac:spMkLst>
        </pc:spChg>
        <pc:spChg chg="add del">
          <ac:chgData name="cheikh Bou Mouhamed kante" userId="97176432c89ba6e1" providerId="Windows Live" clId="Web-{90D4FC5E-D423-4611-8928-B4CF529EBC52}" dt="2025-10-04T15:51:49.028" v="101"/>
          <ac:spMkLst>
            <pc:docMk/>
            <pc:sldMk cId="2280641668" sldId="259"/>
            <ac:spMk id="29" creationId="{A3FCA26A-9445-43DB-AABA-B26369E9F8B9}"/>
          </ac:spMkLst>
        </pc:spChg>
        <pc:spChg chg="add">
          <ac:chgData name="cheikh Bou Mouhamed kante" userId="97176432c89ba6e1" providerId="Windows Live" clId="Web-{90D4FC5E-D423-4611-8928-B4CF529EBC52}" dt="2025-10-04T15:51:49.028" v="101"/>
          <ac:spMkLst>
            <pc:docMk/>
            <pc:sldMk cId="2280641668" sldId="259"/>
            <ac:spMk id="36" creationId="{973CFC7D-374D-4D67-8994-8DA9D4E23B62}"/>
          </ac:spMkLst>
        </pc:spChg>
        <pc:spChg chg="add">
          <ac:chgData name="cheikh Bou Mouhamed kante" userId="97176432c89ba6e1" providerId="Windows Live" clId="Web-{90D4FC5E-D423-4611-8928-B4CF529EBC52}" dt="2025-10-04T15:51:49.028" v="101"/>
          <ac:spMkLst>
            <pc:docMk/>
            <pc:sldMk cId="2280641668" sldId="259"/>
            <ac:spMk id="38" creationId="{8F7FA731-5B6E-499C-926D-C2D2D4946616}"/>
          </ac:spMkLst>
        </pc:spChg>
        <pc:spChg chg="add">
          <ac:chgData name="cheikh Bou Mouhamed kante" userId="97176432c89ba6e1" providerId="Windows Live" clId="Web-{90D4FC5E-D423-4611-8928-B4CF529EBC52}" dt="2025-10-04T15:51:49.028" v="101"/>
          <ac:spMkLst>
            <pc:docMk/>
            <pc:sldMk cId="2280641668" sldId="259"/>
            <ac:spMk id="40" creationId="{8592B821-10D5-48C0-8022-A904844B7FF4}"/>
          </ac:spMkLst>
        </pc:spChg>
        <pc:grpChg chg="add del">
          <ac:chgData name="cheikh Bou Mouhamed kante" userId="97176432c89ba6e1" providerId="Windows Live" clId="Web-{90D4FC5E-D423-4611-8928-B4CF529EBC52}" dt="2025-10-04T15:49:05.608" v="83"/>
          <ac:grpSpMkLst>
            <pc:docMk/>
            <pc:sldMk cId="2280641668" sldId="259"/>
            <ac:grpSpMk id="12" creationId="{2143C123-182F-4635-BCE6-C8EE0F897327}"/>
          </ac:grpSpMkLst>
        </pc:grpChg>
        <pc:grpChg chg="add del">
          <ac:chgData name="cheikh Bou Mouhamed kante" userId="97176432c89ba6e1" providerId="Windows Live" clId="Web-{90D4FC5E-D423-4611-8928-B4CF529EBC52}" dt="2025-10-04T15:49:20.389" v="85"/>
          <ac:grpSpMkLst>
            <pc:docMk/>
            <pc:sldMk cId="2280641668" sldId="259"/>
            <ac:grpSpMk id="26" creationId="{5F495AF5-CD36-4EE9-95DB-86D2A3931028}"/>
          </ac:grpSpMkLst>
        </pc:grpChg>
        <pc:grpChg chg="add del">
          <ac:chgData name="cheikh Bou Mouhamed kante" userId="97176432c89ba6e1" providerId="Windows Live" clId="Web-{90D4FC5E-D423-4611-8928-B4CF529EBC52}" dt="2025-10-04T15:51:49.028" v="101"/>
          <ac:grpSpMkLst>
            <pc:docMk/>
            <pc:sldMk cId="2280641668" sldId="259"/>
            <ac:grpSpMk id="30" creationId="{559D14EE-54C0-4BBE-AFBC-2B9E68745758}"/>
          </ac:grpSpMkLst>
        </pc:grpChg>
        <pc:graphicFrameChg chg="add">
          <ac:chgData name="cheikh Bou Mouhamed kante" userId="97176432c89ba6e1" providerId="Windows Live" clId="Web-{90D4FC5E-D423-4611-8928-B4CF529EBC52}" dt="2025-10-04T15:51:49.028" v="101"/>
          <ac:graphicFrameMkLst>
            <pc:docMk/>
            <pc:sldMk cId="2280641668" sldId="259"/>
            <ac:graphicFrameMk id="32" creationId="{24FCFCD6-66DD-EF9E-10AB-37F96334DD6F}"/>
          </ac:graphicFrameMkLst>
        </pc:graphicFrameChg>
      </pc:sldChg>
      <pc:sldChg chg="addSp delSp modSp new mod setBg">
        <pc:chgData name="cheikh Bou Mouhamed kante" userId="97176432c89ba6e1" providerId="Windows Live" clId="Web-{90D4FC5E-D423-4611-8928-B4CF529EBC52}" dt="2025-10-04T18:17:09.331" v="333"/>
        <pc:sldMkLst>
          <pc:docMk/>
          <pc:sldMk cId="1079837081" sldId="260"/>
        </pc:sldMkLst>
        <pc:spChg chg="mod">
          <ac:chgData name="cheikh Bou Mouhamed kante" userId="97176432c89ba6e1" providerId="Windows Live" clId="Web-{90D4FC5E-D423-4611-8928-B4CF529EBC52}" dt="2025-10-04T18:17:09.331" v="333"/>
          <ac:spMkLst>
            <pc:docMk/>
            <pc:sldMk cId="1079837081" sldId="260"/>
            <ac:spMk id="2" creationId="{B8FB9F7D-A417-6156-9FA5-53B4ADD260B2}"/>
          </ac:spMkLst>
        </pc:spChg>
        <pc:spChg chg="add del mod">
          <ac:chgData name="cheikh Bou Mouhamed kante" userId="97176432c89ba6e1" providerId="Windows Live" clId="Web-{90D4FC5E-D423-4611-8928-B4CF529EBC52}" dt="2025-10-04T15:53:59.176" v="110"/>
          <ac:spMkLst>
            <pc:docMk/>
            <pc:sldMk cId="1079837081" sldId="260"/>
            <ac:spMk id="3" creationId="{A0DE194E-3A82-D06C-FD76-B3034FA2B388}"/>
          </ac:spMkLst>
        </pc:spChg>
        <pc:spChg chg="add del">
          <ac:chgData name="cheikh Bou Mouhamed kante" userId="97176432c89ba6e1" providerId="Windows Live" clId="Web-{90D4FC5E-D423-4611-8928-B4CF529EBC52}" dt="2025-10-04T15:53:46.097" v="107"/>
          <ac:spMkLst>
            <pc:docMk/>
            <pc:sldMk cId="1079837081" sldId="260"/>
            <ac:spMk id="9" creationId="{973CFC7D-374D-4D67-8994-8DA9D4E23B62}"/>
          </ac:spMkLst>
        </pc:spChg>
        <pc:spChg chg="add del">
          <ac:chgData name="cheikh Bou Mouhamed kante" userId="97176432c89ba6e1" providerId="Windows Live" clId="Web-{90D4FC5E-D423-4611-8928-B4CF529EBC52}" dt="2025-10-04T15:53:46.097" v="107"/>
          <ac:spMkLst>
            <pc:docMk/>
            <pc:sldMk cId="1079837081" sldId="260"/>
            <ac:spMk id="11" creationId="{8F7FA731-5B6E-499C-926D-C2D2D4946616}"/>
          </ac:spMkLst>
        </pc:spChg>
        <pc:spChg chg="add del">
          <ac:chgData name="cheikh Bou Mouhamed kante" userId="97176432c89ba6e1" providerId="Windows Live" clId="Web-{90D4FC5E-D423-4611-8928-B4CF529EBC52}" dt="2025-10-04T15:53:46.097" v="107"/>
          <ac:spMkLst>
            <pc:docMk/>
            <pc:sldMk cId="1079837081" sldId="260"/>
            <ac:spMk id="13" creationId="{8592B821-10D5-48C0-8022-A904844B7FF4}"/>
          </ac:spMkLst>
        </pc:spChg>
        <pc:spChg chg="add del">
          <ac:chgData name="cheikh Bou Mouhamed kante" userId="97176432c89ba6e1" providerId="Windows Live" clId="Web-{90D4FC5E-D423-4611-8928-B4CF529EBC52}" dt="2025-10-04T15:53:59.114" v="109"/>
          <ac:spMkLst>
            <pc:docMk/>
            <pc:sldMk cId="1079837081" sldId="260"/>
            <ac:spMk id="15" creationId="{973CFC7D-374D-4D67-8994-8DA9D4E23B62}"/>
          </ac:spMkLst>
        </pc:spChg>
        <pc:spChg chg="add del">
          <ac:chgData name="cheikh Bou Mouhamed kante" userId="97176432c89ba6e1" providerId="Windows Live" clId="Web-{90D4FC5E-D423-4611-8928-B4CF529EBC52}" dt="2025-10-04T15:53:59.114" v="109"/>
          <ac:spMkLst>
            <pc:docMk/>
            <pc:sldMk cId="1079837081" sldId="260"/>
            <ac:spMk id="16" creationId="{8F7FA731-5B6E-499C-926D-C2D2D4946616}"/>
          </ac:spMkLst>
        </pc:spChg>
        <pc:spChg chg="add del">
          <ac:chgData name="cheikh Bou Mouhamed kante" userId="97176432c89ba6e1" providerId="Windows Live" clId="Web-{90D4FC5E-D423-4611-8928-B4CF529EBC52}" dt="2025-10-04T15:53:59.114" v="109"/>
          <ac:spMkLst>
            <pc:docMk/>
            <pc:sldMk cId="1079837081" sldId="260"/>
            <ac:spMk id="17" creationId="{8592B821-10D5-48C0-8022-A904844B7FF4}"/>
          </ac:spMkLst>
        </pc:spChg>
        <pc:spChg chg="add del">
          <ac:chgData name="cheikh Bou Mouhamed kante" userId="97176432c89ba6e1" providerId="Windows Live" clId="Web-{90D4FC5E-D423-4611-8928-B4CF529EBC52}" dt="2025-10-04T17:11:51.467" v="169"/>
          <ac:spMkLst>
            <pc:docMk/>
            <pc:sldMk cId="1079837081" sldId="260"/>
            <ac:spMk id="20" creationId="{973CFC7D-374D-4D67-8994-8DA9D4E23B62}"/>
          </ac:spMkLst>
        </pc:spChg>
        <pc:spChg chg="add del">
          <ac:chgData name="cheikh Bou Mouhamed kante" userId="97176432c89ba6e1" providerId="Windows Live" clId="Web-{90D4FC5E-D423-4611-8928-B4CF529EBC52}" dt="2025-10-04T17:11:51.467" v="169"/>
          <ac:spMkLst>
            <pc:docMk/>
            <pc:sldMk cId="1079837081" sldId="260"/>
            <ac:spMk id="21" creationId="{8F7FA731-5B6E-499C-926D-C2D2D4946616}"/>
          </ac:spMkLst>
        </pc:spChg>
        <pc:spChg chg="add del">
          <ac:chgData name="cheikh Bou Mouhamed kante" userId="97176432c89ba6e1" providerId="Windows Live" clId="Web-{90D4FC5E-D423-4611-8928-B4CF529EBC52}" dt="2025-10-04T17:11:51.467" v="169"/>
          <ac:spMkLst>
            <pc:docMk/>
            <pc:sldMk cId="1079837081" sldId="260"/>
            <ac:spMk id="22" creationId="{8592B821-10D5-48C0-8022-A904844B7FF4}"/>
          </ac:spMkLst>
        </pc:spChg>
        <pc:spChg chg="add del">
          <ac:chgData name="cheikh Bou Mouhamed kante" userId="97176432c89ba6e1" providerId="Windows Live" clId="Web-{90D4FC5E-D423-4611-8928-B4CF529EBC52}" dt="2025-10-04T17:11:51.436" v="168"/>
          <ac:spMkLst>
            <pc:docMk/>
            <pc:sldMk cId="1079837081" sldId="260"/>
            <ac:spMk id="28" creationId="{0F358BAA-9C8A-4E17-BAD8-32FD6FFEA730}"/>
          </ac:spMkLst>
        </pc:spChg>
        <pc:spChg chg="add del">
          <ac:chgData name="cheikh Bou Mouhamed kante" userId="97176432c89ba6e1" providerId="Windows Live" clId="Web-{90D4FC5E-D423-4611-8928-B4CF529EBC52}" dt="2025-10-04T17:11:51.436" v="168"/>
          <ac:spMkLst>
            <pc:docMk/>
            <pc:sldMk cId="1079837081" sldId="260"/>
            <ac:spMk id="30" creationId="{4D6F41A4-BEE3-4935-9371-4ADEA67A22F9}"/>
          </ac:spMkLst>
        </pc:spChg>
        <pc:spChg chg="add del">
          <ac:chgData name="cheikh Bou Mouhamed kante" userId="97176432c89ba6e1" providerId="Windows Live" clId="Web-{90D4FC5E-D423-4611-8928-B4CF529EBC52}" dt="2025-10-04T17:11:51.436" v="168"/>
          <ac:spMkLst>
            <pc:docMk/>
            <pc:sldMk cId="1079837081" sldId="260"/>
            <ac:spMk id="39" creationId="{7FE1D329-7CB2-4DF5-B0C0-36DD19EBC66D}"/>
          </ac:spMkLst>
        </pc:spChg>
        <pc:spChg chg="add del">
          <ac:chgData name="cheikh Bou Mouhamed kante" userId="97176432c89ba6e1" providerId="Windows Live" clId="Web-{90D4FC5E-D423-4611-8928-B4CF529EBC52}" dt="2025-10-04T17:11:51.436" v="168"/>
          <ac:spMkLst>
            <pc:docMk/>
            <pc:sldMk cId="1079837081" sldId="260"/>
            <ac:spMk id="41" creationId="{681F9FCB-1E38-43E9-8567-6292F4842051}"/>
          </ac:spMkLst>
        </pc:spChg>
        <pc:spChg chg="add del">
          <ac:chgData name="cheikh Bou Mouhamed kante" userId="97176432c89ba6e1" providerId="Windows Live" clId="Web-{90D4FC5E-D423-4611-8928-B4CF529EBC52}" dt="2025-10-04T17:11:51.436" v="168"/>
          <ac:spMkLst>
            <pc:docMk/>
            <pc:sldMk cId="1079837081" sldId="260"/>
            <ac:spMk id="43" creationId="{774C59F6-927E-4017-B42A-7B08AAE14C46}"/>
          </ac:spMkLst>
        </pc:spChg>
        <pc:spChg chg="add del">
          <ac:chgData name="cheikh Bou Mouhamed kante" userId="97176432c89ba6e1" providerId="Windows Live" clId="Web-{90D4FC5E-D423-4611-8928-B4CF529EBC52}" dt="2025-10-04T17:11:51.436" v="168"/>
          <ac:spMkLst>
            <pc:docMk/>
            <pc:sldMk cId="1079837081" sldId="260"/>
            <ac:spMk id="45" creationId="{CBA62C31-0C99-4D6C-BD25-B0CF2996B7F7}"/>
          </ac:spMkLst>
        </pc:spChg>
        <pc:spChg chg="add del">
          <ac:chgData name="cheikh Bou Mouhamed kante" userId="97176432c89ba6e1" providerId="Windows Live" clId="Web-{90D4FC5E-D423-4611-8928-B4CF529EBC52}" dt="2025-10-04T18:17:09.331" v="333"/>
          <ac:spMkLst>
            <pc:docMk/>
            <pc:sldMk cId="1079837081" sldId="260"/>
            <ac:spMk id="54" creationId="{0F358BAA-9C8A-4E17-BAD8-32FD6FFEA730}"/>
          </ac:spMkLst>
        </pc:spChg>
        <pc:spChg chg="add del">
          <ac:chgData name="cheikh Bou Mouhamed kante" userId="97176432c89ba6e1" providerId="Windows Live" clId="Web-{90D4FC5E-D423-4611-8928-B4CF529EBC52}" dt="2025-10-04T18:17:09.331" v="333"/>
          <ac:spMkLst>
            <pc:docMk/>
            <pc:sldMk cId="1079837081" sldId="260"/>
            <ac:spMk id="55" creationId="{4D6F41A4-BEE3-4935-9371-4ADEA67A22F9}"/>
          </ac:spMkLst>
        </pc:spChg>
        <pc:spChg chg="add del">
          <ac:chgData name="cheikh Bou Mouhamed kante" userId="97176432c89ba6e1" providerId="Windows Live" clId="Web-{90D4FC5E-D423-4611-8928-B4CF529EBC52}" dt="2025-10-04T18:17:09.331" v="333"/>
          <ac:spMkLst>
            <pc:docMk/>
            <pc:sldMk cId="1079837081" sldId="260"/>
            <ac:spMk id="57" creationId="{7FE1D329-7CB2-4DF5-B0C0-36DD19EBC66D}"/>
          </ac:spMkLst>
        </pc:spChg>
        <pc:spChg chg="add">
          <ac:chgData name="cheikh Bou Mouhamed kante" userId="97176432c89ba6e1" providerId="Windows Live" clId="Web-{90D4FC5E-D423-4611-8928-B4CF529EBC52}" dt="2025-10-04T17:11:51.467" v="169"/>
          <ac:spMkLst>
            <pc:docMk/>
            <pc:sldMk cId="1079837081" sldId="260"/>
            <ac:spMk id="58" creationId="{681F9FCB-1E38-43E9-8567-6292F4842051}"/>
          </ac:spMkLst>
        </pc:spChg>
        <pc:spChg chg="add del">
          <ac:chgData name="cheikh Bou Mouhamed kante" userId="97176432c89ba6e1" providerId="Windows Live" clId="Web-{90D4FC5E-D423-4611-8928-B4CF529EBC52}" dt="2025-10-04T18:17:09.331" v="333"/>
          <ac:spMkLst>
            <pc:docMk/>
            <pc:sldMk cId="1079837081" sldId="260"/>
            <ac:spMk id="59" creationId="{774C59F6-927E-4017-B42A-7B08AAE14C46}"/>
          </ac:spMkLst>
        </pc:spChg>
        <pc:spChg chg="add del">
          <ac:chgData name="cheikh Bou Mouhamed kante" userId="97176432c89ba6e1" providerId="Windows Live" clId="Web-{90D4FC5E-D423-4611-8928-B4CF529EBC52}" dt="2025-10-04T18:17:09.331" v="333"/>
          <ac:spMkLst>
            <pc:docMk/>
            <pc:sldMk cId="1079837081" sldId="260"/>
            <ac:spMk id="60" creationId="{7E3C842E-4105-4D87-8535-4EE443361ABF}"/>
          </ac:spMkLst>
        </pc:spChg>
        <pc:spChg chg="add">
          <ac:chgData name="cheikh Bou Mouhamed kante" userId="97176432c89ba6e1" providerId="Windows Live" clId="Web-{90D4FC5E-D423-4611-8928-B4CF529EBC52}" dt="2025-10-04T18:17:09.331" v="333"/>
          <ac:spMkLst>
            <pc:docMk/>
            <pc:sldMk cId="1079837081" sldId="260"/>
            <ac:spMk id="65" creationId="{FAFB3478-4AEC-431E-93B2-1593839C16DA}"/>
          </ac:spMkLst>
        </pc:spChg>
        <pc:spChg chg="add">
          <ac:chgData name="cheikh Bou Mouhamed kante" userId="97176432c89ba6e1" providerId="Windows Live" clId="Web-{90D4FC5E-D423-4611-8928-B4CF529EBC52}" dt="2025-10-04T18:17:09.331" v="333"/>
          <ac:spMkLst>
            <pc:docMk/>
            <pc:sldMk cId="1079837081" sldId="260"/>
            <ac:spMk id="67" creationId="{A8A68745-355E-4D81-AA5F-942C71082A1E}"/>
          </ac:spMkLst>
        </pc:spChg>
        <pc:spChg chg="add">
          <ac:chgData name="cheikh Bou Mouhamed kante" userId="97176432c89ba6e1" providerId="Windows Live" clId="Web-{90D4FC5E-D423-4611-8928-B4CF529EBC52}" dt="2025-10-04T18:17:09.331" v="333"/>
          <ac:spMkLst>
            <pc:docMk/>
            <pc:sldMk cId="1079837081" sldId="260"/>
            <ac:spMk id="69" creationId="{61D32E23-CD34-4C85-8167-14669FD3E0CA}"/>
          </ac:spMkLst>
        </pc:spChg>
        <pc:spChg chg="add">
          <ac:chgData name="cheikh Bou Mouhamed kante" userId="97176432c89ba6e1" providerId="Windows Live" clId="Web-{90D4FC5E-D423-4611-8928-B4CF529EBC52}" dt="2025-10-04T18:17:09.331" v="333"/>
          <ac:spMkLst>
            <pc:docMk/>
            <pc:sldMk cId="1079837081" sldId="260"/>
            <ac:spMk id="71" creationId="{2E922E9E-A29B-4164-A634-B718A43369CA}"/>
          </ac:spMkLst>
        </pc:spChg>
        <pc:grpChg chg="add del">
          <ac:chgData name="cheikh Bou Mouhamed kante" userId="97176432c89ba6e1" providerId="Windows Live" clId="Web-{90D4FC5E-D423-4611-8928-B4CF529EBC52}" dt="2025-10-04T17:11:51.436" v="168"/>
          <ac:grpSpMkLst>
            <pc:docMk/>
            <pc:sldMk cId="1079837081" sldId="260"/>
            <ac:grpSpMk id="32" creationId="{7726F010-956A-40BC-8A1F-8002DC729B4C}"/>
          </ac:grpSpMkLst>
        </pc:grpChg>
        <pc:grpChg chg="add">
          <ac:chgData name="cheikh Bou Mouhamed kante" userId="97176432c89ba6e1" providerId="Windows Live" clId="Web-{90D4FC5E-D423-4611-8928-B4CF529EBC52}" dt="2025-10-04T17:11:51.467" v="169"/>
          <ac:grpSpMkLst>
            <pc:docMk/>
            <pc:sldMk cId="1079837081" sldId="260"/>
            <ac:grpSpMk id="56" creationId="{7726F010-956A-40BC-8A1F-8002DC729B4C}"/>
          </ac:grpSpMkLst>
        </pc:grpChg>
        <pc:graphicFrameChg chg="add del">
          <ac:chgData name="cheikh Bou Mouhamed kante" userId="97176432c89ba6e1" providerId="Windows Live" clId="Web-{90D4FC5E-D423-4611-8928-B4CF529EBC52}" dt="2025-10-04T15:53:46.097" v="107"/>
          <ac:graphicFrameMkLst>
            <pc:docMk/>
            <pc:sldMk cId="1079837081" sldId="260"/>
            <ac:graphicFrameMk id="5" creationId="{3E34C521-90ED-EBF9-7C45-D9F545D78B3F}"/>
          </ac:graphicFrameMkLst>
        </pc:graphicFrameChg>
        <pc:graphicFrameChg chg="add del">
          <ac:chgData name="cheikh Bou Mouhamed kante" userId="97176432c89ba6e1" providerId="Windows Live" clId="Web-{90D4FC5E-D423-4611-8928-B4CF529EBC52}" dt="2025-10-04T15:53:59.114" v="109"/>
          <ac:graphicFrameMkLst>
            <pc:docMk/>
            <pc:sldMk cId="1079837081" sldId="260"/>
            <ac:graphicFrameMk id="18" creationId="{A10D5934-5295-1B8B-E95D-4E69E5C8B25D}"/>
          </ac:graphicFrameMkLst>
        </pc:graphicFrameChg>
        <pc:graphicFrameChg chg="add modGraphic">
          <ac:chgData name="cheikh Bou Mouhamed kante" userId="97176432c89ba6e1" providerId="Windows Live" clId="Web-{90D4FC5E-D423-4611-8928-B4CF529EBC52}" dt="2025-10-04T17:53:06.968" v="302" actId="20577"/>
          <ac:graphicFrameMkLst>
            <pc:docMk/>
            <pc:sldMk cId="1079837081" sldId="260"/>
            <ac:graphicFrameMk id="23" creationId="{3E34C521-90ED-EBF9-7C45-D9F545D78B3F}"/>
          </ac:graphicFrameMkLst>
        </pc:graphicFrameChg>
        <pc:picChg chg="add mod">
          <ac:chgData name="cheikh Bou Mouhamed kante" userId="97176432c89ba6e1" providerId="Windows Live" clId="Web-{90D4FC5E-D423-4611-8928-B4CF529EBC52}" dt="2025-10-04T18:17:00.409" v="332"/>
          <ac:picMkLst>
            <pc:docMk/>
            <pc:sldMk cId="1079837081" sldId="260"/>
            <ac:picMk id="9" creationId="{36DF7A90-E14B-64F6-88DA-BAA7F19B4FEB}"/>
          </ac:picMkLst>
        </pc:picChg>
      </pc:sldChg>
      <pc:sldChg chg="addSp delSp modSp new mod setBg setClrOvrMap">
        <pc:chgData name="cheikh Bou Mouhamed kante" userId="97176432c89ba6e1" providerId="Windows Live" clId="Web-{90D4FC5E-D423-4611-8928-B4CF529EBC52}" dt="2025-10-04T18:15:14.811" v="323" actId="1076"/>
        <pc:sldMkLst>
          <pc:docMk/>
          <pc:sldMk cId="3809288496" sldId="261"/>
        </pc:sldMkLst>
        <pc:spChg chg="mod">
          <ac:chgData name="cheikh Bou Mouhamed kante" userId="97176432c89ba6e1" providerId="Windows Live" clId="Web-{90D4FC5E-D423-4611-8928-B4CF529EBC52}" dt="2025-10-04T18:14:49.747" v="319"/>
          <ac:spMkLst>
            <pc:docMk/>
            <pc:sldMk cId="3809288496" sldId="261"/>
            <ac:spMk id="2" creationId="{1159E760-76E3-71D2-F971-FD3BC6533DA5}"/>
          </ac:spMkLst>
        </pc:spChg>
        <pc:spChg chg="del mod">
          <ac:chgData name="cheikh Bou Mouhamed kante" userId="97176432c89ba6e1" providerId="Windows Live" clId="Web-{90D4FC5E-D423-4611-8928-B4CF529EBC52}" dt="2025-10-04T17:14:29.599" v="175"/>
          <ac:spMkLst>
            <pc:docMk/>
            <pc:sldMk cId="3809288496" sldId="261"/>
            <ac:spMk id="3" creationId="{B2394BD4-F175-1EED-4AA9-2DA6F0993E02}"/>
          </ac:spMkLst>
        </pc:spChg>
        <pc:spChg chg="add del">
          <ac:chgData name="cheikh Bou Mouhamed kante" userId="97176432c89ba6e1" providerId="Windows Live" clId="Web-{90D4FC5E-D423-4611-8928-B4CF529EBC52}" dt="2025-10-04T18:12:22.191" v="304"/>
          <ac:spMkLst>
            <pc:docMk/>
            <pc:sldMk cId="3809288496" sldId="261"/>
            <ac:spMk id="9" creationId="{471A3572-4543-4883-A749-0458CD8700C2}"/>
          </ac:spMkLst>
        </pc:spChg>
        <pc:spChg chg="add del">
          <ac:chgData name="cheikh Bou Mouhamed kante" userId="97176432c89ba6e1" providerId="Windows Live" clId="Web-{90D4FC5E-D423-4611-8928-B4CF529EBC52}" dt="2025-10-04T18:12:22.191" v="304"/>
          <ac:spMkLst>
            <pc:docMk/>
            <pc:sldMk cId="3809288496" sldId="261"/>
            <ac:spMk id="11" creationId="{7C9FD462-1E67-460F-957B-AD0DAD0598E2}"/>
          </ac:spMkLst>
        </pc:spChg>
        <pc:spChg chg="add del">
          <ac:chgData name="cheikh Bou Mouhamed kante" userId="97176432c89ba6e1" providerId="Windows Live" clId="Web-{90D4FC5E-D423-4611-8928-B4CF529EBC52}" dt="2025-10-04T18:12:22.191" v="304"/>
          <ac:spMkLst>
            <pc:docMk/>
            <pc:sldMk cId="3809288496" sldId="261"/>
            <ac:spMk id="13" creationId="{34CEB53F-A62C-4D83-BDAD-ED5FBD2BBC18}"/>
          </ac:spMkLst>
        </pc:spChg>
        <pc:spChg chg="add del">
          <ac:chgData name="cheikh Bou Mouhamed kante" userId="97176432c89ba6e1" providerId="Windows Live" clId="Web-{90D4FC5E-D423-4611-8928-B4CF529EBC52}" dt="2025-10-04T18:12:22.191" v="304"/>
          <ac:spMkLst>
            <pc:docMk/>
            <pc:sldMk cId="3809288496" sldId="261"/>
            <ac:spMk id="15" creationId="{B9339603-7D99-48BF-9B43-B81E49DD366B}"/>
          </ac:spMkLst>
        </pc:spChg>
        <pc:spChg chg="add del">
          <ac:chgData name="cheikh Bou Mouhamed kante" userId="97176432c89ba6e1" providerId="Windows Live" clId="Web-{90D4FC5E-D423-4611-8928-B4CF529EBC52}" dt="2025-10-04T18:14:49.747" v="319"/>
          <ac:spMkLst>
            <pc:docMk/>
            <pc:sldMk cId="3809288496" sldId="261"/>
            <ac:spMk id="25" creationId="{FAFB3478-4AEC-431E-93B2-1593839C16DA}"/>
          </ac:spMkLst>
        </pc:spChg>
        <pc:spChg chg="add del">
          <ac:chgData name="cheikh Bou Mouhamed kante" userId="97176432c89ba6e1" providerId="Windows Live" clId="Web-{90D4FC5E-D423-4611-8928-B4CF529EBC52}" dt="2025-10-04T18:14:49.747" v="319"/>
          <ac:spMkLst>
            <pc:docMk/>
            <pc:sldMk cId="3809288496" sldId="261"/>
            <ac:spMk id="27" creationId="{A8A68745-355E-4D81-AA5F-942C71082A1E}"/>
          </ac:spMkLst>
        </pc:spChg>
        <pc:spChg chg="add del">
          <ac:chgData name="cheikh Bou Mouhamed kante" userId="97176432c89ba6e1" providerId="Windows Live" clId="Web-{90D4FC5E-D423-4611-8928-B4CF529EBC52}" dt="2025-10-04T18:14:49.747" v="319"/>
          <ac:spMkLst>
            <pc:docMk/>
            <pc:sldMk cId="3809288496" sldId="261"/>
            <ac:spMk id="36" creationId="{E81A6D98-2A79-43ED-9D02-D6826F621D6B}"/>
          </ac:spMkLst>
        </pc:spChg>
        <pc:spChg chg="add">
          <ac:chgData name="cheikh Bou Mouhamed kante" userId="97176432c89ba6e1" providerId="Windows Live" clId="Web-{90D4FC5E-D423-4611-8928-B4CF529EBC52}" dt="2025-10-04T18:14:49.747" v="319"/>
          <ac:spMkLst>
            <pc:docMk/>
            <pc:sldMk cId="3809288496" sldId="261"/>
            <ac:spMk id="46" creationId="{FAFB3478-4AEC-431E-93B2-1593839C16DA}"/>
          </ac:spMkLst>
        </pc:spChg>
        <pc:spChg chg="add">
          <ac:chgData name="cheikh Bou Mouhamed kante" userId="97176432c89ba6e1" providerId="Windows Live" clId="Web-{90D4FC5E-D423-4611-8928-B4CF529EBC52}" dt="2025-10-04T18:14:49.747" v="319"/>
          <ac:spMkLst>
            <pc:docMk/>
            <pc:sldMk cId="3809288496" sldId="261"/>
            <ac:spMk id="48" creationId="{3FFB0B4B-B126-43E0-A25C-BA5634332524}"/>
          </ac:spMkLst>
        </pc:spChg>
        <pc:spChg chg="add">
          <ac:chgData name="cheikh Bou Mouhamed kante" userId="97176432c89ba6e1" providerId="Windows Live" clId="Web-{90D4FC5E-D423-4611-8928-B4CF529EBC52}" dt="2025-10-04T18:14:49.747" v="319"/>
          <ac:spMkLst>
            <pc:docMk/>
            <pc:sldMk cId="3809288496" sldId="261"/>
            <ac:spMk id="50" creationId="{D9C0F9DF-6CF4-451E-A975-A223B0DD4C0F}"/>
          </ac:spMkLst>
        </pc:spChg>
        <pc:spChg chg="add">
          <ac:chgData name="cheikh Bou Mouhamed kante" userId="97176432c89ba6e1" providerId="Windows Live" clId="Web-{90D4FC5E-D423-4611-8928-B4CF529EBC52}" dt="2025-10-04T18:14:49.747" v="319"/>
          <ac:spMkLst>
            <pc:docMk/>
            <pc:sldMk cId="3809288496" sldId="261"/>
            <ac:spMk id="52" creationId="{2E922E9E-A29B-4164-A634-B718A43369CA}"/>
          </ac:spMkLst>
        </pc:spChg>
        <pc:graphicFrameChg chg="add mod ord modGraphic">
          <ac:chgData name="cheikh Bou Mouhamed kante" userId="97176432c89ba6e1" providerId="Windows Live" clId="Web-{90D4FC5E-D423-4611-8928-B4CF529EBC52}" dt="2025-10-04T18:12:22.191" v="304"/>
          <ac:graphicFrameMkLst>
            <pc:docMk/>
            <pc:sldMk cId="3809288496" sldId="261"/>
            <ac:graphicFrameMk id="5" creationId="{7D822444-42A5-13BA-BE18-F77617DE4D94}"/>
          </ac:graphicFrameMkLst>
        </pc:graphicFrameChg>
        <pc:picChg chg="add mod">
          <ac:chgData name="cheikh Bou Mouhamed kante" userId="97176432c89ba6e1" providerId="Windows Live" clId="Web-{90D4FC5E-D423-4611-8928-B4CF529EBC52}" dt="2025-10-04T18:15:14.811" v="323" actId="1076"/>
          <ac:picMkLst>
            <pc:docMk/>
            <pc:sldMk cId="3809288496" sldId="261"/>
            <ac:picMk id="20" creationId="{ECB02B07-1F64-DAFA-B4E6-AEBA18328D33}"/>
          </ac:picMkLst>
        </pc:picChg>
        <pc:picChg chg="add mod ord">
          <ac:chgData name="cheikh Bou Mouhamed kante" userId="97176432c89ba6e1" providerId="Windows Live" clId="Web-{90D4FC5E-D423-4611-8928-B4CF529EBC52}" dt="2025-10-04T18:15:11.467" v="322" actId="1076"/>
          <ac:picMkLst>
            <pc:docMk/>
            <pc:sldMk cId="3809288496" sldId="261"/>
            <ac:picMk id="41" creationId="{F71E6FE3-34AF-D5B3-01D9-66F6059A3F3B}"/>
          </ac:picMkLst>
        </pc:picChg>
      </pc:sldChg>
      <pc:sldChg chg="addSp delSp modSp new mod setBg setClrOvrMap">
        <pc:chgData name="cheikh Bou Mouhamed kante" userId="97176432c89ba6e1" providerId="Windows Live" clId="Web-{90D4FC5E-D423-4611-8928-B4CF529EBC52}" dt="2025-10-04T18:16:29.595" v="331" actId="1076"/>
        <pc:sldMkLst>
          <pc:docMk/>
          <pc:sldMk cId="2044662701" sldId="262"/>
        </pc:sldMkLst>
        <pc:spChg chg="mod">
          <ac:chgData name="cheikh Bou Mouhamed kante" userId="97176432c89ba6e1" providerId="Windows Live" clId="Web-{90D4FC5E-D423-4611-8928-B4CF529EBC52}" dt="2025-10-04T18:15:52.969" v="325"/>
          <ac:spMkLst>
            <pc:docMk/>
            <pc:sldMk cId="2044662701" sldId="262"/>
            <ac:spMk id="2" creationId="{6AF2FB64-2271-7ED8-47AA-34251C74B531}"/>
          </ac:spMkLst>
        </pc:spChg>
        <pc:spChg chg="add del mod">
          <ac:chgData name="cheikh Bou Mouhamed kante" userId="97176432c89ba6e1" providerId="Windows Live" clId="Web-{90D4FC5E-D423-4611-8928-B4CF529EBC52}" dt="2025-10-04T17:18:41.246" v="183"/>
          <ac:spMkLst>
            <pc:docMk/>
            <pc:sldMk cId="2044662701" sldId="262"/>
            <ac:spMk id="3" creationId="{7826CC28-9529-9AD2-FB7B-59376A7D5C70}"/>
          </ac:spMkLst>
        </pc:spChg>
        <pc:spChg chg="add del">
          <ac:chgData name="cheikh Bou Mouhamed kante" userId="97176432c89ba6e1" providerId="Windows Live" clId="Web-{90D4FC5E-D423-4611-8928-B4CF529EBC52}" dt="2025-10-04T17:36:06.721" v="195"/>
          <ac:spMkLst>
            <pc:docMk/>
            <pc:sldMk cId="2044662701" sldId="262"/>
            <ac:spMk id="9" creationId="{471A3572-4543-4883-A749-0458CD8700C2}"/>
          </ac:spMkLst>
        </pc:spChg>
        <pc:spChg chg="add del">
          <ac:chgData name="cheikh Bou Mouhamed kante" userId="97176432c89ba6e1" providerId="Windows Live" clId="Web-{90D4FC5E-D423-4611-8928-B4CF529EBC52}" dt="2025-10-04T17:36:06.721" v="195"/>
          <ac:spMkLst>
            <pc:docMk/>
            <pc:sldMk cId="2044662701" sldId="262"/>
            <ac:spMk id="11" creationId="{4036AB30-180B-4ED5-A38B-175705419281}"/>
          </ac:spMkLst>
        </pc:spChg>
        <pc:spChg chg="add del">
          <ac:chgData name="cheikh Bou Mouhamed kante" userId="97176432c89ba6e1" providerId="Windows Live" clId="Web-{90D4FC5E-D423-4611-8928-B4CF529EBC52}" dt="2025-10-04T17:36:06.721" v="195"/>
          <ac:spMkLst>
            <pc:docMk/>
            <pc:sldMk cId="2044662701" sldId="262"/>
            <ac:spMk id="13" creationId="{D184DA16-AE6D-48E1-A4C2-38FF16FD198A}"/>
          </ac:spMkLst>
        </pc:spChg>
        <pc:spChg chg="add del">
          <ac:chgData name="cheikh Bou Mouhamed kante" userId="97176432c89ba6e1" providerId="Windows Live" clId="Web-{90D4FC5E-D423-4611-8928-B4CF529EBC52}" dt="2025-10-04T17:36:06.721" v="195"/>
          <ac:spMkLst>
            <pc:docMk/>
            <pc:sldMk cId="2044662701" sldId="262"/>
            <ac:spMk id="15" creationId="{E6EAF81C-C73D-4B33-B264-ECF0C2A23505}"/>
          </ac:spMkLst>
        </pc:spChg>
        <pc:spChg chg="add del">
          <ac:chgData name="cheikh Bou Mouhamed kante" userId="97176432c89ba6e1" providerId="Windows Live" clId="Web-{90D4FC5E-D423-4611-8928-B4CF529EBC52}" dt="2025-10-04T17:36:06.721" v="195"/>
          <ac:spMkLst>
            <pc:docMk/>
            <pc:sldMk cId="2044662701" sldId="262"/>
            <ac:spMk id="17" creationId="{B9339603-7D99-48BF-9B43-B81E49DD366B}"/>
          </ac:spMkLst>
        </pc:spChg>
        <pc:spChg chg="add del">
          <ac:chgData name="cheikh Bou Mouhamed kante" userId="97176432c89ba6e1" providerId="Windows Live" clId="Web-{90D4FC5E-D423-4611-8928-B4CF529EBC52}" dt="2025-10-04T18:15:52.969" v="325"/>
          <ac:spMkLst>
            <pc:docMk/>
            <pc:sldMk cId="2044662701" sldId="262"/>
            <ac:spMk id="22" creationId="{973CFC7D-374D-4D67-8994-8DA9D4E23B62}"/>
          </ac:spMkLst>
        </pc:spChg>
        <pc:spChg chg="add del">
          <ac:chgData name="cheikh Bou Mouhamed kante" userId="97176432c89ba6e1" providerId="Windows Live" clId="Web-{90D4FC5E-D423-4611-8928-B4CF529EBC52}" dt="2025-10-04T18:15:52.969" v="325"/>
          <ac:spMkLst>
            <pc:docMk/>
            <pc:sldMk cId="2044662701" sldId="262"/>
            <ac:spMk id="24" creationId="{8F7FA731-5B6E-499C-926D-C2D2D4946616}"/>
          </ac:spMkLst>
        </pc:spChg>
        <pc:spChg chg="add del">
          <ac:chgData name="cheikh Bou Mouhamed kante" userId="97176432c89ba6e1" providerId="Windows Live" clId="Web-{90D4FC5E-D423-4611-8928-B4CF529EBC52}" dt="2025-10-04T18:15:52.969" v="325"/>
          <ac:spMkLst>
            <pc:docMk/>
            <pc:sldMk cId="2044662701" sldId="262"/>
            <ac:spMk id="26" creationId="{8592B821-10D5-48C0-8022-A904844B7FF4}"/>
          </ac:spMkLst>
        </pc:spChg>
        <pc:spChg chg="add">
          <ac:chgData name="cheikh Bou Mouhamed kante" userId="97176432c89ba6e1" providerId="Windows Live" clId="Web-{90D4FC5E-D423-4611-8928-B4CF529EBC52}" dt="2025-10-04T18:15:52.969" v="325"/>
          <ac:spMkLst>
            <pc:docMk/>
            <pc:sldMk cId="2044662701" sldId="262"/>
            <ac:spMk id="32" creationId="{FAFB3478-4AEC-431E-93B2-1593839C16DA}"/>
          </ac:spMkLst>
        </pc:spChg>
        <pc:spChg chg="add">
          <ac:chgData name="cheikh Bou Mouhamed kante" userId="97176432c89ba6e1" providerId="Windows Live" clId="Web-{90D4FC5E-D423-4611-8928-B4CF529EBC52}" dt="2025-10-04T18:15:52.969" v="325"/>
          <ac:spMkLst>
            <pc:docMk/>
            <pc:sldMk cId="2044662701" sldId="262"/>
            <ac:spMk id="34" creationId="{A8A68745-355E-4D81-AA5F-942C71082A1E}"/>
          </ac:spMkLst>
        </pc:spChg>
        <pc:spChg chg="add">
          <ac:chgData name="cheikh Bou Mouhamed kante" userId="97176432c89ba6e1" providerId="Windows Live" clId="Web-{90D4FC5E-D423-4611-8928-B4CF529EBC52}" dt="2025-10-04T18:15:52.969" v="325"/>
          <ac:spMkLst>
            <pc:docMk/>
            <pc:sldMk cId="2044662701" sldId="262"/>
            <ac:spMk id="36" creationId="{9A450B93-9615-4854-BEA5-4A85DF5CD68C}"/>
          </ac:spMkLst>
        </pc:spChg>
        <pc:spChg chg="add">
          <ac:chgData name="cheikh Bou Mouhamed kante" userId="97176432c89ba6e1" providerId="Windows Live" clId="Web-{90D4FC5E-D423-4611-8928-B4CF529EBC52}" dt="2025-10-04T18:15:52.969" v="325"/>
          <ac:spMkLst>
            <pc:docMk/>
            <pc:sldMk cId="2044662701" sldId="262"/>
            <ac:spMk id="38" creationId="{2E922E9E-A29B-4164-A634-B718A43369CA}"/>
          </ac:spMkLst>
        </pc:spChg>
        <pc:graphicFrameChg chg="add del">
          <ac:chgData name="cheikh Bou Mouhamed kante" userId="97176432c89ba6e1" providerId="Windows Live" clId="Web-{90D4FC5E-D423-4611-8928-B4CF529EBC52}" dt="2025-10-04T17:18:41.215" v="182"/>
          <ac:graphicFrameMkLst>
            <pc:docMk/>
            <pc:sldMk cId="2044662701" sldId="262"/>
            <ac:graphicFrameMk id="5" creationId="{E4735852-04E0-7FB7-1D6E-524ACCE08EB5}"/>
          </ac:graphicFrameMkLst>
        </pc:graphicFrameChg>
        <pc:graphicFrameChg chg="add mod ord modGraphic">
          <ac:chgData name="cheikh Bou Mouhamed kante" userId="97176432c89ba6e1" providerId="Windows Live" clId="Web-{90D4FC5E-D423-4611-8928-B4CF529EBC52}" dt="2025-10-04T18:16:29.595" v="331" actId="1076"/>
          <ac:graphicFrameMkLst>
            <pc:docMk/>
            <pc:sldMk cId="2044662701" sldId="262"/>
            <ac:graphicFrameMk id="7" creationId="{63ADAC40-1958-32B7-26C2-29B60BBA080F}"/>
          </ac:graphicFrameMkLst>
        </pc:graphicFrameChg>
        <pc:picChg chg="add mod">
          <ac:chgData name="cheikh Bou Mouhamed kante" userId="97176432c89ba6e1" providerId="Windows Live" clId="Web-{90D4FC5E-D423-4611-8928-B4CF529EBC52}" dt="2025-10-04T18:15:52.969" v="325"/>
          <ac:picMkLst>
            <pc:docMk/>
            <pc:sldMk cId="2044662701" sldId="262"/>
            <ac:picMk id="27" creationId="{C90FCB55-9671-E362-60DF-3D5C1303CDDA}"/>
          </ac:picMkLst>
        </pc:picChg>
      </pc:sldChg>
      <pc:sldChg chg="addSp delSp modSp new mod setBg setClrOvrMap">
        <pc:chgData name="cheikh Bou Mouhamed kante" userId="97176432c89ba6e1" providerId="Windows Live" clId="Web-{90D4FC5E-D423-4611-8928-B4CF529EBC52}" dt="2025-10-04T17:39:40.742" v="229" actId="20577"/>
        <pc:sldMkLst>
          <pc:docMk/>
          <pc:sldMk cId="2394487323" sldId="263"/>
        </pc:sldMkLst>
        <pc:spChg chg="mod">
          <ac:chgData name="cheikh Bou Mouhamed kante" userId="97176432c89ba6e1" providerId="Windows Live" clId="Web-{90D4FC5E-D423-4611-8928-B4CF529EBC52}" dt="2025-10-04T17:39:13.163" v="227"/>
          <ac:spMkLst>
            <pc:docMk/>
            <pc:sldMk cId="2394487323" sldId="263"/>
            <ac:spMk id="2" creationId="{80F63CF9-7C56-2D9A-305D-175A2D743B21}"/>
          </ac:spMkLst>
        </pc:spChg>
        <pc:spChg chg="del mod">
          <ac:chgData name="cheikh Bou Mouhamed kante" userId="97176432c89ba6e1" providerId="Windows Live" clId="Web-{90D4FC5E-D423-4611-8928-B4CF529EBC52}" dt="2025-10-04T17:39:13.163" v="227"/>
          <ac:spMkLst>
            <pc:docMk/>
            <pc:sldMk cId="2394487323" sldId="263"/>
            <ac:spMk id="3" creationId="{051F23A6-5CC8-381D-0648-5BE8EF0E676A}"/>
          </ac:spMkLst>
        </pc:spChg>
        <pc:spChg chg="add">
          <ac:chgData name="cheikh Bou Mouhamed kante" userId="97176432c89ba6e1" providerId="Windows Live" clId="Web-{90D4FC5E-D423-4611-8928-B4CF529EBC52}" dt="2025-10-04T17:39:13.163" v="227"/>
          <ac:spMkLst>
            <pc:docMk/>
            <pc:sldMk cId="2394487323" sldId="263"/>
            <ac:spMk id="9" creationId="{BA533261-94EC-4494-86AB-1382C733332C}"/>
          </ac:spMkLst>
        </pc:spChg>
        <pc:spChg chg="add">
          <ac:chgData name="cheikh Bou Mouhamed kante" userId="97176432c89ba6e1" providerId="Windows Live" clId="Web-{90D4FC5E-D423-4611-8928-B4CF529EBC52}" dt="2025-10-04T17:39:13.163" v="227"/>
          <ac:spMkLst>
            <pc:docMk/>
            <pc:sldMk cId="2394487323" sldId="263"/>
            <ac:spMk id="11" creationId="{B06ABDF2-57ED-4DC5-BB96-62CEE5DBDB5D}"/>
          </ac:spMkLst>
        </pc:spChg>
        <pc:spChg chg="add">
          <ac:chgData name="cheikh Bou Mouhamed kante" userId="97176432c89ba6e1" providerId="Windows Live" clId="Web-{90D4FC5E-D423-4611-8928-B4CF529EBC52}" dt="2025-10-04T17:39:13.163" v="227"/>
          <ac:spMkLst>
            <pc:docMk/>
            <pc:sldMk cId="2394487323" sldId="263"/>
            <ac:spMk id="13" creationId="{06D5EDC2-3737-4DED-AB3C-B42358F81548}"/>
          </ac:spMkLst>
        </pc:spChg>
        <pc:spChg chg="add">
          <ac:chgData name="cheikh Bou Mouhamed kante" userId="97176432c89ba6e1" providerId="Windows Live" clId="Web-{90D4FC5E-D423-4611-8928-B4CF529EBC52}" dt="2025-10-04T17:39:13.163" v="227"/>
          <ac:spMkLst>
            <pc:docMk/>
            <pc:sldMk cId="2394487323" sldId="263"/>
            <ac:spMk id="15" creationId="{089C1A08-A75B-45D5-8A9D-680682C13DA1}"/>
          </ac:spMkLst>
        </pc:spChg>
        <pc:spChg chg="add">
          <ac:chgData name="cheikh Bou Mouhamed kante" userId="97176432c89ba6e1" providerId="Windows Live" clId="Web-{90D4FC5E-D423-4611-8928-B4CF529EBC52}" dt="2025-10-04T17:39:13.163" v="227"/>
          <ac:spMkLst>
            <pc:docMk/>
            <pc:sldMk cId="2394487323" sldId="263"/>
            <ac:spMk id="17" creationId="{51B4E1F8-DA38-44DA-8B73-7EC281F24066}"/>
          </ac:spMkLst>
        </pc:spChg>
        <pc:graphicFrameChg chg="add modGraphic">
          <ac:chgData name="cheikh Bou Mouhamed kante" userId="97176432c89ba6e1" providerId="Windows Live" clId="Web-{90D4FC5E-D423-4611-8928-B4CF529EBC52}" dt="2025-10-04T17:39:40.742" v="229" actId="20577"/>
          <ac:graphicFrameMkLst>
            <pc:docMk/>
            <pc:sldMk cId="2394487323" sldId="263"/>
            <ac:graphicFrameMk id="5" creationId="{7A546915-82A9-5F61-8E30-A192E285D9D4}"/>
          </ac:graphicFrameMkLst>
        </pc:graphicFrameChg>
      </pc:sldChg>
      <pc:sldChg chg="addSp delSp modSp new mod setBg setClrOvrMap">
        <pc:chgData name="cheikh Bou Mouhamed kante" userId="97176432c89ba6e1" providerId="Windows Live" clId="Web-{90D4FC5E-D423-4611-8928-B4CF529EBC52}" dt="2025-10-04T17:41:55.666" v="251"/>
        <pc:sldMkLst>
          <pc:docMk/>
          <pc:sldMk cId="3341518695" sldId="264"/>
        </pc:sldMkLst>
        <pc:spChg chg="mod">
          <ac:chgData name="cheikh Bou Mouhamed kante" userId="97176432c89ba6e1" providerId="Windows Live" clId="Web-{90D4FC5E-D423-4611-8928-B4CF529EBC52}" dt="2025-10-04T17:41:55.666" v="251"/>
          <ac:spMkLst>
            <pc:docMk/>
            <pc:sldMk cId="3341518695" sldId="264"/>
            <ac:spMk id="2" creationId="{3AE7C427-816B-EB40-9802-D5F1B6C7BB7D}"/>
          </ac:spMkLst>
        </pc:spChg>
        <pc:spChg chg="del mod">
          <ac:chgData name="cheikh Bou Mouhamed kante" userId="97176432c89ba6e1" providerId="Windows Live" clId="Web-{90D4FC5E-D423-4611-8928-B4CF529EBC52}" dt="2025-10-04T17:41:55.666" v="251"/>
          <ac:spMkLst>
            <pc:docMk/>
            <pc:sldMk cId="3341518695" sldId="264"/>
            <ac:spMk id="3" creationId="{736A13FA-8C73-C04D-1FCC-2D594FDD2AD2}"/>
          </ac:spMkLst>
        </pc:spChg>
        <pc:spChg chg="add">
          <ac:chgData name="cheikh Bou Mouhamed kante" userId="97176432c89ba6e1" providerId="Windows Live" clId="Web-{90D4FC5E-D423-4611-8928-B4CF529EBC52}" dt="2025-10-04T17:41:55.666" v="251"/>
          <ac:spMkLst>
            <pc:docMk/>
            <pc:sldMk cId="3341518695" sldId="264"/>
            <ac:spMk id="9" creationId="{BA533261-94EC-4494-86AB-1382C733332C}"/>
          </ac:spMkLst>
        </pc:spChg>
        <pc:spChg chg="add">
          <ac:chgData name="cheikh Bou Mouhamed kante" userId="97176432c89ba6e1" providerId="Windows Live" clId="Web-{90D4FC5E-D423-4611-8928-B4CF529EBC52}" dt="2025-10-04T17:41:55.666" v="251"/>
          <ac:spMkLst>
            <pc:docMk/>
            <pc:sldMk cId="3341518695" sldId="264"/>
            <ac:spMk id="11" creationId="{B06ABDF2-57ED-4DC5-BB96-62CEE5DBDB5D}"/>
          </ac:spMkLst>
        </pc:spChg>
        <pc:spChg chg="add">
          <ac:chgData name="cheikh Bou Mouhamed kante" userId="97176432c89ba6e1" providerId="Windows Live" clId="Web-{90D4FC5E-D423-4611-8928-B4CF529EBC52}" dt="2025-10-04T17:41:55.666" v="251"/>
          <ac:spMkLst>
            <pc:docMk/>
            <pc:sldMk cId="3341518695" sldId="264"/>
            <ac:spMk id="13" creationId="{06D5EDC2-3737-4DED-AB3C-B42358F81548}"/>
          </ac:spMkLst>
        </pc:spChg>
        <pc:spChg chg="add">
          <ac:chgData name="cheikh Bou Mouhamed kante" userId="97176432c89ba6e1" providerId="Windows Live" clId="Web-{90D4FC5E-D423-4611-8928-B4CF529EBC52}" dt="2025-10-04T17:41:55.666" v="251"/>
          <ac:spMkLst>
            <pc:docMk/>
            <pc:sldMk cId="3341518695" sldId="264"/>
            <ac:spMk id="15" creationId="{089C1A08-A75B-45D5-8A9D-680682C13DA1}"/>
          </ac:spMkLst>
        </pc:spChg>
        <pc:spChg chg="add">
          <ac:chgData name="cheikh Bou Mouhamed kante" userId="97176432c89ba6e1" providerId="Windows Live" clId="Web-{90D4FC5E-D423-4611-8928-B4CF529EBC52}" dt="2025-10-04T17:41:55.666" v="251"/>
          <ac:spMkLst>
            <pc:docMk/>
            <pc:sldMk cId="3341518695" sldId="264"/>
            <ac:spMk id="17" creationId="{51B4E1F8-DA38-44DA-8B73-7EC281F24066}"/>
          </ac:spMkLst>
        </pc:spChg>
        <pc:graphicFrameChg chg="add">
          <ac:chgData name="cheikh Bou Mouhamed kante" userId="97176432c89ba6e1" providerId="Windows Live" clId="Web-{90D4FC5E-D423-4611-8928-B4CF529EBC52}" dt="2025-10-04T17:41:55.666" v="251"/>
          <ac:graphicFrameMkLst>
            <pc:docMk/>
            <pc:sldMk cId="3341518695" sldId="264"/>
            <ac:graphicFrameMk id="5" creationId="{DF18DFAF-2E82-1374-F555-C8360DB2F713}"/>
          </ac:graphicFrameMkLst>
        </pc:graphicFrameChg>
      </pc:sldChg>
      <pc:sldChg chg="addSp modSp new mod setBg">
        <pc:chgData name="cheikh Bou Mouhamed kante" userId="97176432c89ba6e1" providerId="Windows Live" clId="Web-{90D4FC5E-D423-4611-8928-B4CF529EBC52}" dt="2025-10-04T17:48:51.544" v="297"/>
        <pc:sldMkLst>
          <pc:docMk/>
          <pc:sldMk cId="904077610" sldId="265"/>
        </pc:sldMkLst>
        <pc:spChg chg="mod">
          <ac:chgData name="cheikh Bou Mouhamed kante" userId="97176432c89ba6e1" providerId="Windows Live" clId="Web-{90D4FC5E-D423-4611-8928-B4CF529EBC52}" dt="2025-10-04T17:48:51.544" v="297"/>
          <ac:spMkLst>
            <pc:docMk/>
            <pc:sldMk cId="904077610" sldId="265"/>
            <ac:spMk id="2" creationId="{85E2D17D-0B3A-9844-13AD-3B0330E28120}"/>
          </ac:spMkLst>
        </pc:spChg>
        <pc:spChg chg="mod">
          <ac:chgData name="cheikh Bou Mouhamed kante" userId="97176432c89ba6e1" providerId="Windows Live" clId="Web-{90D4FC5E-D423-4611-8928-B4CF529EBC52}" dt="2025-10-04T17:48:51.544" v="297"/>
          <ac:spMkLst>
            <pc:docMk/>
            <pc:sldMk cId="904077610" sldId="265"/>
            <ac:spMk id="3" creationId="{B8B7989C-6CDB-C068-26F5-8416CBF751E1}"/>
          </ac:spMkLst>
        </pc:spChg>
        <pc:spChg chg="add">
          <ac:chgData name="cheikh Bou Mouhamed kante" userId="97176432c89ba6e1" providerId="Windows Live" clId="Web-{90D4FC5E-D423-4611-8928-B4CF529EBC52}" dt="2025-10-04T17:48:51.544" v="297"/>
          <ac:spMkLst>
            <pc:docMk/>
            <pc:sldMk cId="904077610" sldId="265"/>
            <ac:spMk id="8" creationId="{63E5BFF9-8D75-4F8D-AA2E-E9AF4156BF0C}"/>
          </ac:spMkLst>
        </pc:spChg>
        <pc:spChg chg="add">
          <ac:chgData name="cheikh Bou Mouhamed kante" userId="97176432c89ba6e1" providerId="Windows Live" clId="Web-{90D4FC5E-D423-4611-8928-B4CF529EBC52}" dt="2025-10-04T17:48:51.544" v="297"/>
          <ac:spMkLst>
            <pc:docMk/>
            <pc:sldMk cId="904077610" sldId="265"/>
            <ac:spMk id="10" creationId="{5074A657-B6F7-47AE-B719-D3590207EAA5}"/>
          </ac:spMkLst>
        </pc:spChg>
        <pc:spChg chg="add">
          <ac:chgData name="cheikh Bou Mouhamed kante" userId="97176432c89ba6e1" providerId="Windows Live" clId="Web-{90D4FC5E-D423-4611-8928-B4CF529EBC52}" dt="2025-10-04T17:48:51.544" v="297"/>
          <ac:spMkLst>
            <pc:docMk/>
            <pc:sldMk cId="904077610" sldId="265"/>
            <ac:spMk id="23" creationId="{8DB0478B-1B97-4BFD-90B4-35597D8217CF}"/>
          </ac:spMkLst>
        </pc:spChg>
        <pc:grpChg chg="add">
          <ac:chgData name="cheikh Bou Mouhamed kante" userId="97176432c89ba6e1" providerId="Windows Live" clId="Web-{90D4FC5E-D423-4611-8928-B4CF529EBC52}" dt="2025-10-04T17:48:51.544" v="297"/>
          <ac:grpSpMkLst>
            <pc:docMk/>
            <pc:sldMk cId="904077610" sldId="265"/>
            <ac:grpSpMk id="12" creationId="{5F495AF5-CD36-4EE9-95DB-86D2A3931028}"/>
          </ac:grpSpMkLst>
        </pc:grpChg>
      </pc:sldChg>
      <pc:sldMasterChg chg="add del addSldLayout delSldLayout">
        <pc:chgData name="cheikh Bou Mouhamed kante" userId="97176432c89ba6e1" providerId="Windows Live" clId="Web-{90D4FC5E-D423-4611-8928-B4CF529EBC52}" dt="2025-10-04T05:35:40.293" v="47"/>
        <pc:sldMasterMkLst>
          <pc:docMk/>
          <pc:sldMasterMk cId="3071127875" sldId="2147483648"/>
        </pc:sldMasterMkLst>
        <pc:sldLayoutChg chg="add del">
          <pc:chgData name="cheikh Bou Mouhamed kante" userId="97176432c89ba6e1" providerId="Windows Live" clId="Web-{90D4FC5E-D423-4611-8928-B4CF529EBC52}" dt="2025-10-04T05:35:40.293" v="47"/>
          <pc:sldLayoutMkLst>
            <pc:docMk/>
            <pc:sldMasterMk cId="3071127875" sldId="2147483648"/>
            <pc:sldLayoutMk cId="3310491181" sldId="2147483649"/>
          </pc:sldLayoutMkLst>
        </pc:sldLayoutChg>
        <pc:sldLayoutChg chg="add del">
          <pc:chgData name="cheikh Bou Mouhamed kante" userId="97176432c89ba6e1" providerId="Windows Live" clId="Web-{90D4FC5E-D423-4611-8928-B4CF529EBC52}" dt="2025-10-04T05:35:40.293" v="47"/>
          <pc:sldLayoutMkLst>
            <pc:docMk/>
            <pc:sldMasterMk cId="3071127875" sldId="2147483648"/>
            <pc:sldLayoutMk cId="3841795644" sldId="2147483650"/>
          </pc:sldLayoutMkLst>
        </pc:sldLayoutChg>
        <pc:sldLayoutChg chg="add del">
          <pc:chgData name="cheikh Bou Mouhamed kante" userId="97176432c89ba6e1" providerId="Windows Live" clId="Web-{90D4FC5E-D423-4611-8928-B4CF529EBC52}" dt="2025-10-04T05:35:40.293" v="47"/>
          <pc:sldLayoutMkLst>
            <pc:docMk/>
            <pc:sldMasterMk cId="3071127875" sldId="2147483648"/>
            <pc:sldLayoutMk cId="3466923455" sldId="2147483651"/>
          </pc:sldLayoutMkLst>
        </pc:sldLayoutChg>
        <pc:sldLayoutChg chg="add del">
          <pc:chgData name="cheikh Bou Mouhamed kante" userId="97176432c89ba6e1" providerId="Windows Live" clId="Web-{90D4FC5E-D423-4611-8928-B4CF529EBC52}" dt="2025-10-04T05:35:40.293" v="47"/>
          <pc:sldLayoutMkLst>
            <pc:docMk/>
            <pc:sldMasterMk cId="3071127875" sldId="2147483648"/>
            <pc:sldLayoutMk cId="3747632232" sldId="2147483652"/>
          </pc:sldLayoutMkLst>
        </pc:sldLayoutChg>
        <pc:sldLayoutChg chg="add del">
          <pc:chgData name="cheikh Bou Mouhamed kante" userId="97176432c89ba6e1" providerId="Windows Live" clId="Web-{90D4FC5E-D423-4611-8928-B4CF529EBC52}" dt="2025-10-04T05:35:40.293" v="47"/>
          <pc:sldLayoutMkLst>
            <pc:docMk/>
            <pc:sldMasterMk cId="3071127875" sldId="2147483648"/>
            <pc:sldLayoutMk cId="2611866596" sldId="2147483653"/>
          </pc:sldLayoutMkLst>
        </pc:sldLayoutChg>
        <pc:sldLayoutChg chg="add del">
          <pc:chgData name="cheikh Bou Mouhamed kante" userId="97176432c89ba6e1" providerId="Windows Live" clId="Web-{90D4FC5E-D423-4611-8928-B4CF529EBC52}" dt="2025-10-04T05:35:40.293" v="47"/>
          <pc:sldLayoutMkLst>
            <pc:docMk/>
            <pc:sldMasterMk cId="3071127875" sldId="2147483648"/>
            <pc:sldLayoutMk cId="3395854097" sldId="2147483654"/>
          </pc:sldLayoutMkLst>
        </pc:sldLayoutChg>
        <pc:sldLayoutChg chg="add del">
          <pc:chgData name="cheikh Bou Mouhamed kante" userId="97176432c89ba6e1" providerId="Windows Live" clId="Web-{90D4FC5E-D423-4611-8928-B4CF529EBC52}" dt="2025-10-04T05:35:40.293" v="47"/>
          <pc:sldLayoutMkLst>
            <pc:docMk/>
            <pc:sldMasterMk cId="3071127875" sldId="2147483648"/>
            <pc:sldLayoutMk cId="4040201302" sldId="2147483655"/>
          </pc:sldLayoutMkLst>
        </pc:sldLayoutChg>
        <pc:sldLayoutChg chg="add del">
          <pc:chgData name="cheikh Bou Mouhamed kante" userId="97176432c89ba6e1" providerId="Windows Live" clId="Web-{90D4FC5E-D423-4611-8928-B4CF529EBC52}" dt="2025-10-04T05:35:40.293" v="47"/>
          <pc:sldLayoutMkLst>
            <pc:docMk/>
            <pc:sldMasterMk cId="3071127875" sldId="2147483648"/>
            <pc:sldLayoutMk cId="2706407263" sldId="2147483656"/>
          </pc:sldLayoutMkLst>
        </pc:sldLayoutChg>
        <pc:sldLayoutChg chg="add del">
          <pc:chgData name="cheikh Bou Mouhamed kante" userId="97176432c89ba6e1" providerId="Windows Live" clId="Web-{90D4FC5E-D423-4611-8928-B4CF529EBC52}" dt="2025-10-04T05:35:40.293" v="47"/>
          <pc:sldLayoutMkLst>
            <pc:docMk/>
            <pc:sldMasterMk cId="3071127875" sldId="2147483648"/>
            <pc:sldLayoutMk cId="1610903340" sldId="2147483657"/>
          </pc:sldLayoutMkLst>
        </pc:sldLayoutChg>
        <pc:sldLayoutChg chg="add del">
          <pc:chgData name="cheikh Bou Mouhamed kante" userId="97176432c89ba6e1" providerId="Windows Live" clId="Web-{90D4FC5E-D423-4611-8928-B4CF529EBC52}" dt="2025-10-04T05:35:40.293" v="47"/>
          <pc:sldLayoutMkLst>
            <pc:docMk/>
            <pc:sldMasterMk cId="3071127875" sldId="2147483648"/>
            <pc:sldLayoutMk cId="4172787210" sldId="2147483658"/>
          </pc:sldLayoutMkLst>
        </pc:sldLayoutChg>
        <pc:sldLayoutChg chg="add del">
          <pc:chgData name="cheikh Bou Mouhamed kante" userId="97176432c89ba6e1" providerId="Windows Live" clId="Web-{90D4FC5E-D423-4611-8928-B4CF529EBC52}" dt="2025-10-04T05:35:40.293" v="47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add del replId addSldLayout delSldLayout">
        <pc:chgData name="cheikh Bou Mouhamed kante" userId="97176432c89ba6e1" providerId="Windows Live" clId="Web-{90D4FC5E-D423-4611-8928-B4CF529EBC52}" dt="2025-10-04T05:35:40.230" v="46"/>
        <pc:sldMasterMkLst>
          <pc:docMk/>
          <pc:sldMasterMk cId="3023299823" sldId="2147483660"/>
        </pc:sldMasterMkLst>
        <pc:sldLayoutChg chg="add del">
          <pc:chgData name="cheikh Bou Mouhamed kante" userId="97176432c89ba6e1" providerId="Windows Live" clId="Web-{90D4FC5E-D423-4611-8928-B4CF529EBC52}" dt="2025-10-04T05:35:40.230" v="46"/>
          <pc:sldLayoutMkLst>
            <pc:docMk/>
            <pc:sldMasterMk cId="3023299823" sldId="2147483660"/>
            <pc:sldLayoutMk cId="2343101179" sldId="2147483661"/>
          </pc:sldLayoutMkLst>
        </pc:sldLayoutChg>
        <pc:sldLayoutChg chg="add del replId">
          <pc:chgData name="cheikh Bou Mouhamed kante" userId="97176432c89ba6e1" providerId="Windows Live" clId="Web-{90D4FC5E-D423-4611-8928-B4CF529EBC52}" dt="2025-10-04T05:35:40.230" v="46"/>
          <pc:sldLayoutMkLst>
            <pc:docMk/>
            <pc:sldMasterMk cId="3023299823" sldId="2147483660"/>
            <pc:sldLayoutMk cId="2062606711" sldId="2147483662"/>
          </pc:sldLayoutMkLst>
        </pc:sldLayoutChg>
        <pc:sldLayoutChg chg="add del replId">
          <pc:chgData name="cheikh Bou Mouhamed kante" userId="97176432c89ba6e1" providerId="Windows Live" clId="Web-{90D4FC5E-D423-4611-8928-B4CF529EBC52}" dt="2025-10-04T05:35:40.230" v="46"/>
          <pc:sldLayoutMkLst>
            <pc:docMk/>
            <pc:sldMasterMk cId="3023299823" sldId="2147483660"/>
            <pc:sldLayoutMk cId="1175227122" sldId="2147483663"/>
          </pc:sldLayoutMkLst>
        </pc:sldLayoutChg>
        <pc:sldLayoutChg chg="add del replId">
          <pc:chgData name="cheikh Bou Mouhamed kante" userId="97176432c89ba6e1" providerId="Windows Live" clId="Web-{90D4FC5E-D423-4611-8928-B4CF529EBC52}" dt="2025-10-04T05:35:40.230" v="46"/>
          <pc:sldLayoutMkLst>
            <pc:docMk/>
            <pc:sldMasterMk cId="3023299823" sldId="2147483660"/>
            <pc:sldLayoutMk cId="1615173823" sldId="2147483664"/>
          </pc:sldLayoutMkLst>
        </pc:sldLayoutChg>
        <pc:sldLayoutChg chg="add del replId">
          <pc:chgData name="cheikh Bou Mouhamed kante" userId="97176432c89ba6e1" providerId="Windows Live" clId="Web-{90D4FC5E-D423-4611-8928-B4CF529EBC52}" dt="2025-10-04T05:35:40.230" v="46"/>
          <pc:sldLayoutMkLst>
            <pc:docMk/>
            <pc:sldMasterMk cId="3023299823" sldId="2147483660"/>
            <pc:sldLayoutMk cId="174400766" sldId="2147483665"/>
          </pc:sldLayoutMkLst>
        </pc:sldLayoutChg>
        <pc:sldLayoutChg chg="add del replId">
          <pc:chgData name="cheikh Bou Mouhamed kante" userId="97176432c89ba6e1" providerId="Windows Live" clId="Web-{90D4FC5E-D423-4611-8928-B4CF529EBC52}" dt="2025-10-04T05:35:40.230" v="46"/>
          <pc:sldLayoutMkLst>
            <pc:docMk/>
            <pc:sldMasterMk cId="3023299823" sldId="2147483660"/>
            <pc:sldLayoutMk cId="4272377437" sldId="2147483666"/>
          </pc:sldLayoutMkLst>
        </pc:sldLayoutChg>
        <pc:sldLayoutChg chg="add del replId">
          <pc:chgData name="cheikh Bou Mouhamed kante" userId="97176432c89ba6e1" providerId="Windows Live" clId="Web-{90D4FC5E-D423-4611-8928-B4CF529EBC52}" dt="2025-10-04T05:35:40.230" v="46"/>
          <pc:sldLayoutMkLst>
            <pc:docMk/>
            <pc:sldMasterMk cId="3023299823" sldId="2147483660"/>
            <pc:sldLayoutMk cId="2077887424" sldId="2147483667"/>
          </pc:sldLayoutMkLst>
        </pc:sldLayoutChg>
        <pc:sldLayoutChg chg="add del replId">
          <pc:chgData name="cheikh Bou Mouhamed kante" userId="97176432c89ba6e1" providerId="Windows Live" clId="Web-{90D4FC5E-D423-4611-8928-B4CF529EBC52}" dt="2025-10-04T05:35:40.230" v="46"/>
          <pc:sldLayoutMkLst>
            <pc:docMk/>
            <pc:sldMasterMk cId="3023299823" sldId="2147483660"/>
            <pc:sldLayoutMk cId="4165645325" sldId="2147483668"/>
          </pc:sldLayoutMkLst>
        </pc:sldLayoutChg>
        <pc:sldLayoutChg chg="add del replId">
          <pc:chgData name="cheikh Bou Mouhamed kante" userId="97176432c89ba6e1" providerId="Windows Live" clId="Web-{90D4FC5E-D423-4611-8928-B4CF529EBC52}" dt="2025-10-04T05:35:40.230" v="46"/>
          <pc:sldLayoutMkLst>
            <pc:docMk/>
            <pc:sldMasterMk cId="3023299823" sldId="2147483660"/>
            <pc:sldLayoutMk cId="1898406087" sldId="2147483669"/>
          </pc:sldLayoutMkLst>
        </pc:sldLayoutChg>
        <pc:sldLayoutChg chg="add del replId">
          <pc:chgData name="cheikh Bou Mouhamed kante" userId="97176432c89ba6e1" providerId="Windows Live" clId="Web-{90D4FC5E-D423-4611-8928-B4CF529EBC52}" dt="2025-10-04T05:35:40.230" v="46"/>
          <pc:sldLayoutMkLst>
            <pc:docMk/>
            <pc:sldMasterMk cId="3023299823" sldId="2147483660"/>
            <pc:sldLayoutMk cId="3767934384" sldId="2147483670"/>
          </pc:sldLayoutMkLst>
        </pc:sldLayoutChg>
        <pc:sldLayoutChg chg="add del replId">
          <pc:chgData name="cheikh Bou Mouhamed kante" userId="97176432c89ba6e1" providerId="Windows Live" clId="Web-{90D4FC5E-D423-4611-8928-B4CF529EBC52}" dt="2025-10-04T05:35:40.230" v="46"/>
          <pc:sldLayoutMkLst>
            <pc:docMk/>
            <pc:sldMasterMk cId="3023299823" sldId="2147483660"/>
            <pc:sldLayoutMk cId="2871252624" sldId="2147483671"/>
          </pc:sldLayoutMkLst>
        </pc:sldLayoutChg>
      </pc:sldMasterChg>
      <pc:sldMasterChg chg="add addSldLayout">
        <pc:chgData name="cheikh Bou Mouhamed kante" userId="97176432c89ba6e1" providerId="Windows Live" clId="Web-{90D4FC5E-D423-4611-8928-B4CF529EBC52}" dt="2025-10-04T05:35:40.293" v="47"/>
        <pc:sldMasterMkLst>
          <pc:docMk/>
          <pc:sldMasterMk cId="4154360296" sldId="2147483712"/>
        </pc:sldMasterMkLst>
        <pc:sldLayoutChg chg="add">
          <pc:chgData name="cheikh Bou Mouhamed kante" userId="97176432c89ba6e1" providerId="Windows Live" clId="Web-{90D4FC5E-D423-4611-8928-B4CF529EBC52}" dt="2025-10-04T05:35:40.293" v="47"/>
          <pc:sldLayoutMkLst>
            <pc:docMk/>
            <pc:sldMasterMk cId="4154360296" sldId="2147483712"/>
            <pc:sldLayoutMk cId="4053767783" sldId="2147483701"/>
          </pc:sldLayoutMkLst>
        </pc:sldLayoutChg>
        <pc:sldLayoutChg chg="add">
          <pc:chgData name="cheikh Bou Mouhamed kante" userId="97176432c89ba6e1" providerId="Windows Live" clId="Web-{90D4FC5E-D423-4611-8928-B4CF529EBC52}" dt="2025-10-04T05:35:40.293" v="47"/>
          <pc:sldLayoutMkLst>
            <pc:docMk/>
            <pc:sldMasterMk cId="4154360296" sldId="2147483712"/>
            <pc:sldLayoutMk cId="2723305073" sldId="2147483702"/>
          </pc:sldLayoutMkLst>
        </pc:sldLayoutChg>
        <pc:sldLayoutChg chg="add">
          <pc:chgData name="cheikh Bou Mouhamed kante" userId="97176432c89ba6e1" providerId="Windows Live" clId="Web-{90D4FC5E-D423-4611-8928-B4CF529EBC52}" dt="2025-10-04T05:35:40.293" v="47"/>
          <pc:sldLayoutMkLst>
            <pc:docMk/>
            <pc:sldMasterMk cId="4154360296" sldId="2147483712"/>
            <pc:sldLayoutMk cId="61969937" sldId="2147483703"/>
          </pc:sldLayoutMkLst>
        </pc:sldLayoutChg>
        <pc:sldLayoutChg chg="add">
          <pc:chgData name="cheikh Bou Mouhamed kante" userId="97176432c89ba6e1" providerId="Windows Live" clId="Web-{90D4FC5E-D423-4611-8928-B4CF529EBC52}" dt="2025-10-04T05:35:40.293" v="47"/>
          <pc:sldLayoutMkLst>
            <pc:docMk/>
            <pc:sldMasterMk cId="4154360296" sldId="2147483712"/>
            <pc:sldLayoutMk cId="780376088" sldId="2147483704"/>
          </pc:sldLayoutMkLst>
        </pc:sldLayoutChg>
        <pc:sldLayoutChg chg="add">
          <pc:chgData name="cheikh Bou Mouhamed kante" userId="97176432c89ba6e1" providerId="Windows Live" clId="Web-{90D4FC5E-D423-4611-8928-B4CF529EBC52}" dt="2025-10-04T05:35:40.293" v="47"/>
          <pc:sldLayoutMkLst>
            <pc:docMk/>
            <pc:sldMasterMk cId="4154360296" sldId="2147483712"/>
            <pc:sldLayoutMk cId="2687907259" sldId="2147483705"/>
          </pc:sldLayoutMkLst>
        </pc:sldLayoutChg>
        <pc:sldLayoutChg chg="add">
          <pc:chgData name="cheikh Bou Mouhamed kante" userId="97176432c89ba6e1" providerId="Windows Live" clId="Web-{90D4FC5E-D423-4611-8928-B4CF529EBC52}" dt="2025-10-04T05:35:40.293" v="47"/>
          <pc:sldLayoutMkLst>
            <pc:docMk/>
            <pc:sldMasterMk cId="4154360296" sldId="2147483712"/>
            <pc:sldLayoutMk cId="2216188793" sldId="2147483706"/>
          </pc:sldLayoutMkLst>
        </pc:sldLayoutChg>
        <pc:sldLayoutChg chg="add">
          <pc:chgData name="cheikh Bou Mouhamed kante" userId="97176432c89ba6e1" providerId="Windows Live" clId="Web-{90D4FC5E-D423-4611-8928-B4CF529EBC52}" dt="2025-10-04T05:35:40.293" v="47"/>
          <pc:sldLayoutMkLst>
            <pc:docMk/>
            <pc:sldMasterMk cId="4154360296" sldId="2147483712"/>
            <pc:sldLayoutMk cId="3319245606" sldId="2147483707"/>
          </pc:sldLayoutMkLst>
        </pc:sldLayoutChg>
        <pc:sldLayoutChg chg="add">
          <pc:chgData name="cheikh Bou Mouhamed kante" userId="97176432c89ba6e1" providerId="Windows Live" clId="Web-{90D4FC5E-D423-4611-8928-B4CF529EBC52}" dt="2025-10-04T05:35:40.293" v="47"/>
          <pc:sldLayoutMkLst>
            <pc:docMk/>
            <pc:sldMasterMk cId="4154360296" sldId="2147483712"/>
            <pc:sldLayoutMk cId="3574066417" sldId="2147483708"/>
          </pc:sldLayoutMkLst>
        </pc:sldLayoutChg>
        <pc:sldLayoutChg chg="add">
          <pc:chgData name="cheikh Bou Mouhamed kante" userId="97176432c89ba6e1" providerId="Windows Live" clId="Web-{90D4FC5E-D423-4611-8928-B4CF529EBC52}" dt="2025-10-04T05:35:40.293" v="47"/>
          <pc:sldLayoutMkLst>
            <pc:docMk/>
            <pc:sldMasterMk cId="4154360296" sldId="2147483712"/>
            <pc:sldLayoutMk cId="59546573" sldId="2147483709"/>
          </pc:sldLayoutMkLst>
        </pc:sldLayoutChg>
        <pc:sldLayoutChg chg="add">
          <pc:chgData name="cheikh Bou Mouhamed kante" userId="97176432c89ba6e1" providerId="Windows Live" clId="Web-{90D4FC5E-D423-4611-8928-B4CF529EBC52}" dt="2025-10-04T05:35:40.293" v="47"/>
          <pc:sldLayoutMkLst>
            <pc:docMk/>
            <pc:sldMasterMk cId="4154360296" sldId="2147483712"/>
            <pc:sldLayoutMk cId="1941856850" sldId="2147483710"/>
          </pc:sldLayoutMkLst>
        </pc:sldLayoutChg>
        <pc:sldLayoutChg chg="add">
          <pc:chgData name="cheikh Bou Mouhamed kante" userId="97176432c89ba6e1" providerId="Windows Live" clId="Web-{90D4FC5E-D423-4611-8928-B4CF529EBC52}" dt="2025-10-04T05:35:40.293" v="47"/>
          <pc:sldLayoutMkLst>
            <pc:docMk/>
            <pc:sldMasterMk cId="4154360296" sldId="2147483712"/>
            <pc:sldLayoutMk cId="1602158736" sldId="214748371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904343-6B8E-40BA-A102-BF6B2699B1A2}" type="doc">
      <dgm:prSet loTypeId="urn:microsoft.com/office/officeart/2005/8/layout/cycle3" loCatId="cycle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0718EF6-DBB2-438D-A265-F976116D761B}">
      <dgm:prSet/>
      <dgm:spPr/>
      <dgm:t>
        <a:bodyPr/>
        <a:lstStyle/>
        <a:p>
          <a:r>
            <a:rPr lang="fr-FR"/>
            <a:t>Simulates real-world e-learning platform (EduHub) with user/course management.</a:t>
          </a:r>
          <a:endParaRPr lang="en-US"/>
        </a:p>
      </dgm:t>
    </dgm:pt>
    <dgm:pt modelId="{99510883-DA81-40C8-913B-0FFE96858BD9}" type="parTrans" cxnId="{9DEE2567-1BDA-49F0-A035-73408EEBE06F}">
      <dgm:prSet/>
      <dgm:spPr/>
      <dgm:t>
        <a:bodyPr/>
        <a:lstStyle/>
        <a:p>
          <a:endParaRPr lang="en-US"/>
        </a:p>
      </dgm:t>
    </dgm:pt>
    <dgm:pt modelId="{327B0B76-8D28-48E1-A968-4203FB281114}" type="sibTrans" cxnId="{9DEE2567-1BDA-49F0-A035-73408EEBE06F}">
      <dgm:prSet/>
      <dgm:spPr/>
      <dgm:t>
        <a:bodyPr/>
        <a:lstStyle/>
        <a:p>
          <a:endParaRPr lang="en-US"/>
        </a:p>
      </dgm:t>
    </dgm:pt>
    <dgm:pt modelId="{ABF46A55-5D4E-47A2-8ECC-192360C164DB}">
      <dgm:prSet/>
      <dgm:spPr/>
      <dgm:t>
        <a:bodyPr/>
        <a:lstStyle/>
        <a:p>
          <a:r>
            <a:rPr lang="fr-FR"/>
            <a:t>Key Features: CRUD ops, aggregations, indexing, validation.</a:t>
          </a:r>
          <a:endParaRPr lang="en-US"/>
        </a:p>
      </dgm:t>
    </dgm:pt>
    <dgm:pt modelId="{7AFB4B26-0419-4F8A-8995-E71954F3C1A2}" type="parTrans" cxnId="{4A1B57E4-5D86-406B-AFC3-59528B281507}">
      <dgm:prSet/>
      <dgm:spPr/>
      <dgm:t>
        <a:bodyPr/>
        <a:lstStyle/>
        <a:p>
          <a:endParaRPr lang="en-US"/>
        </a:p>
      </dgm:t>
    </dgm:pt>
    <dgm:pt modelId="{6B9B0B06-7A6D-4EE9-9FA9-DE3A5A02B51E}" type="sibTrans" cxnId="{4A1B57E4-5D86-406B-AFC3-59528B281507}">
      <dgm:prSet/>
      <dgm:spPr/>
      <dgm:t>
        <a:bodyPr/>
        <a:lstStyle/>
        <a:p>
          <a:endParaRPr lang="en-US"/>
        </a:p>
      </dgm:t>
    </dgm:pt>
    <dgm:pt modelId="{0764A999-30D4-4BD3-A3EF-C3EB16866D8E}">
      <dgm:prSet/>
      <dgm:spPr/>
      <dgm:t>
        <a:bodyPr/>
        <a:lstStyle/>
        <a:p>
          <a:r>
            <a:rPr lang="fr-FR"/>
            <a:t>Tech Stack: MongoDB 8.0+, PyMongo, Jupyter Notebook.</a:t>
          </a:r>
          <a:endParaRPr lang="en-US"/>
        </a:p>
      </dgm:t>
    </dgm:pt>
    <dgm:pt modelId="{9D8D35CF-45B0-4D19-B275-E4A605F9C675}" type="parTrans" cxnId="{A0FB1ADE-57F3-491B-A315-04791F6E118B}">
      <dgm:prSet/>
      <dgm:spPr/>
      <dgm:t>
        <a:bodyPr/>
        <a:lstStyle/>
        <a:p>
          <a:endParaRPr lang="en-US"/>
        </a:p>
      </dgm:t>
    </dgm:pt>
    <dgm:pt modelId="{6FC6F282-D7DC-4C19-8B22-4EB979ABAEBA}" type="sibTrans" cxnId="{A0FB1ADE-57F3-491B-A315-04791F6E118B}">
      <dgm:prSet/>
      <dgm:spPr/>
      <dgm:t>
        <a:bodyPr/>
        <a:lstStyle/>
        <a:p>
          <a:endParaRPr lang="en-US"/>
        </a:p>
      </dgm:t>
    </dgm:pt>
    <dgm:pt modelId="{4BD159E8-15F5-4889-933A-D5710C14CC7B}">
      <dgm:prSet/>
      <dgm:spPr/>
      <dgm:t>
        <a:bodyPr/>
        <a:lstStyle/>
        <a:p>
          <a:r>
            <a:rPr lang="fr-FR"/>
            <a:t>Objectives: Demonstrate NoSQL design, optimization, and analytics.</a:t>
          </a:r>
          <a:endParaRPr lang="en-US"/>
        </a:p>
      </dgm:t>
    </dgm:pt>
    <dgm:pt modelId="{05BCBA7A-0B57-4DE3-B1C9-346034E8FC02}" type="parTrans" cxnId="{6572E74C-ECD5-445B-936F-87AB9DA56CD9}">
      <dgm:prSet/>
      <dgm:spPr/>
      <dgm:t>
        <a:bodyPr/>
        <a:lstStyle/>
        <a:p>
          <a:endParaRPr lang="en-US"/>
        </a:p>
      </dgm:t>
    </dgm:pt>
    <dgm:pt modelId="{8CFA3D16-6207-412B-A6F8-4808A7667951}" type="sibTrans" cxnId="{6572E74C-ECD5-445B-936F-87AB9DA56CD9}">
      <dgm:prSet/>
      <dgm:spPr/>
      <dgm:t>
        <a:bodyPr/>
        <a:lstStyle/>
        <a:p>
          <a:endParaRPr lang="en-US"/>
        </a:p>
      </dgm:t>
    </dgm:pt>
    <dgm:pt modelId="{89871719-1840-43C8-A975-A92FD9F7846B}" type="pres">
      <dgm:prSet presAssocID="{68904343-6B8E-40BA-A102-BF6B2699B1A2}" presName="Name0" presStyleCnt="0">
        <dgm:presLayoutVars>
          <dgm:dir/>
          <dgm:resizeHandles val="exact"/>
        </dgm:presLayoutVars>
      </dgm:prSet>
      <dgm:spPr/>
    </dgm:pt>
    <dgm:pt modelId="{B189ED55-3AD1-4BAB-B6F1-0869FE881B1F}" type="pres">
      <dgm:prSet presAssocID="{68904343-6B8E-40BA-A102-BF6B2699B1A2}" presName="cycle" presStyleCnt="0"/>
      <dgm:spPr/>
    </dgm:pt>
    <dgm:pt modelId="{155FCFD2-0703-451E-8624-FC66B2FBA053}" type="pres">
      <dgm:prSet presAssocID="{50718EF6-DBB2-438D-A265-F976116D761B}" presName="nodeFirstNode" presStyleLbl="node1" presStyleIdx="0" presStyleCnt="4">
        <dgm:presLayoutVars>
          <dgm:bulletEnabled val="1"/>
        </dgm:presLayoutVars>
      </dgm:prSet>
      <dgm:spPr/>
    </dgm:pt>
    <dgm:pt modelId="{A1DA74CB-0849-4428-B929-EAF81E8BBC85}" type="pres">
      <dgm:prSet presAssocID="{327B0B76-8D28-48E1-A968-4203FB281114}" presName="sibTransFirstNode" presStyleLbl="bgShp" presStyleIdx="0" presStyleCnt="1"/>
      <dgm:spPr/>
    </dgm:pt>
    <dgm:pt modelId="{32902A9F-F0A3-46D1-8E67-3F1F6EE5CD73}" type="pres">
      <dgm:prSet presAssocID="{ABF46A55-5D4E-47A2-8ECC-192360C164DB}" presName="nodeFollowingNodes" presStyleLbl="node1" presStyleIdx="1" presStyleCnt="4">
        <dgm:presLayoutVars>
          <dgm:bulletEnabled val="1"/>
        </dgm:presLayoutVars>
      </dgm:prSet>
      <dgm:spPr/>
    </dgm:pt>
    <dgm:pt modelId="{4047A7CE-963A-4EDF-93C9-F38CFD5ACDA9}" type="pres">
      <dgm:prSet presAssocID="{0764A999-30D4-4BD3-A3EF-C3EB16866D8E}" presName="nodeFollowingNodes" presStyleLbl="node1" presStyleIdx="2" presStyleCnt="4">
        <dgm:presLayoutVars>
          <dgm:bulletEnabled val="1"/>
        </dgm:presLayoutVars>
      </dgm:prSet>
      <dgm:spPr/>
    </dgm:pt>
    <dgm:pt modelId="{667B8C37-4DBD-493A-AF33-C4ED7A7CAD5A}" type="pres">
      <dgm:prSet presAssocID="{4BD159E8-15F5-4889-933A-D5710C14CC7B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EFDA3937-CEDD-4309-8830-9B4A47D9E913}" type="presOf" srcId="{4BD159E8-15F5-4889-933A-D5710C14CC7B}" destId="{667B8C37-4DBD-493A-AF33-C4ED7A7CAD5A}" srcOrd="0" destOrd="0" presId="urn:microsoft.com/office/officeart/2005/8/layout/cycle3"/>
    <dgm:cxn modelId="{9DEE2567-1BDA-49F0-A035-73408EEBE06F}" srcId="{68904343-6B8E-40BA-A102-BF6B2699B1A2}" destId="{50718EF6-DBB2-438D-A265-F976116D761B}" srcOrd="0" destOrd="0" parTransId="{99510883-DA81-40C8-913B-0FFE96858BD9}" sibTransId="{327B0B76-8D28-48E1-A968-4203FB281114}"/>
    <dgm:cxn modelId="{6572E74C-ECD5-445B-936F-87AB9DA56CD9}" srcId="{68904343-6B8E-40BA-A102-BF6B2699B1A2}" destId="{4BD159E8-15F5-4889-933A-D5710C14CC7B}" srcOrd="3" destOrd="0" parTransId="{05BCBA7A-0B57-4DE3-B1C9-346034E8FC02}" sibTransId="{8CFA3D16-6207-412B-A6F8-4808A7667951}"/>
    <dgm:cxn modelId="{3B908591-3324-4E5C-A142-0DECC2EBCBAE}" type="presOf" srcId="{ABF46A55-5D4E-47A2-8ECC-192360C164DB}" destId="{32902A9F-F0A3-46D1-8E67-3F1F6EE5CD73}" srcOrd="0" destOrd="0" presId="urn:microsoft.com/office/officeart/2005/8/layout/cycle3"/>
    <dgm:cxn modelId="{9858D0A0-0765-4A69-99F9-A016D97358AC}" type="presOf" srcId="{50718EF6-DBB2-438D-A265-F976116D761B}" destId="{155FCFD2-0703-451E-8624-FC66B2FBA053}" srcOrd="0" destOrd="0" presId="urn:microsoft.com/office/officeart/2005/8/layout/cycle3"/>
    <dgm:cxn modelId="{26022FAE-8EB3-4964-9D7D-3A1AF44EA4D5}" type="presOf" srcId="{0764A999-30D4-4BD3-A3EF-C3EB16866D8E}" destId="{4047A7CE-963A-4EDF-93C9-F38CFD5ACDA9}" srcOrd="0" destOrd="0" presId="urn:microsoft.com/office/officeart/2005/8/layout/cycle3"/>
    <dgm:cxn modelId="{4CEF19D3-4A03-4F38-90F8-6AB1FF9C36E7}" type="presOf" srcId="{68904343-6B8E-40BA-A102-BF6B2699B1A2}" destId="{89871719-1840-43C8-A975-A92FD9F7846B}" srcOrd="0" destOrd="0" presId="urn:microsoft.com/office/officeart/2005/8/layout/cycle3"/>
    <dgm:cxn modelId="{25C81EDC-E06A-42D4-972B-7F1BEC5A4196}" type="presOf" srcId="{327B0B76-8D28-48E1-A968-4203FB281114}" destId="{A1DA74CB-0849-4428-B929-EAF81E8BBC85}" srcOrd="0" destOrd="0" presId="urn:microsoft.com/office/officeart/2005/8/layout/cycle3"/>
    <dgm:cxn modelId="{A0FB1ADE-57F3-491B-A315-04791F6E118B}" srcId="{68904343-6B8E-40BA-A102-BF6B2699B1A2}" destId="{0764A999-30D4-4BD3-A3EF-C3EB16866D8E}" srcOrd="2" destOrd="0" parTransId="{9D8D35CF-45B0-4D19-B275-E4A605F9C675}" sibTransId="{6FC6F282-D7DC-4C19-8B22-4EB979ABAEBA}"/>
    <dgm:cxn modelId="{4A1B57E4-5D86-406B-AFC3-59528B281507}" srcId="{68904343-6B8E-40BA-A102-BF6B2699B1A2}" destId="{ABF46A55-5D4E-47A2-8ECC-192360C164DB}" srcOrd="1" destOrd="0" parTransId="{7AFB4B26-0419-4F8A-8995-E71954F3C1A2}" sibTransId="{6B9B0B06-7A6D-4EE9-9FA9-DE3A5A02B51E}"/>
    <dgm:cxn modelId="{7106EAB5-F601-4C22-8680-4F1E89CD1234}" type="presParOf" srcId="{89871719-1840-43C8-A975-A92FD9F7846B}" destId="{B189ED55-3AD1-4BAB-B6F1-0869FE881B1F}" srcOrd="0" destOrd="0" presId="urn:microsoft.com/office/officeart/2005/8/layout/cycle3"/>
    <dgm:cxn modelId="{68F7E00A-FD6E-420B-A4F4-78470EB8BD64}" type="presParOf" srcId="{B189ED55-3AD1-4BAB-B6F1-0869FE881B1F}" destId="{155FCFD2-0703-451E-8624-FC66B2FBA053}" srcOrd="0" destOrd="0" presId="urn:microsoft.com/office/officeart/2005/8/layout/cycle3"/>
    <dgm:cxn modelId="{C9E863C0-BCA3-4F5D-B356-DB389F20D637}" type="presParOf" srcId="{B189ED55-3AD1-4BAB-B6F1-0869FE881B1F}" destId="{A1DA74CB-0849-4428-B929-EAF81E8BBC85}" srcOrd="1" destOrd="0" presId="urn:microsoft.com/office/officeart/2005/8/layout/cycle3"/>
    <dgm:cxn modelId="{496B1FCF-346B-4115-A562-919C4ABA8CC9}" type="presParOf" srcId="{B189ED55-3AD1-4BAB-B6F1-0869FE881B1F}" destId="{32902A9F-F0A3-46D1-8E67-3F1F6EE5CD73}" srcOrd="2" destOrd="0" presId="urn:microsoft.com/office/officeart/2005/8/layout/cycle3"/>
    <dgm:cxn modelId="{C9D4A429-28E2-405A-8B4A-CD8CAA6A5536}" type="presParOf" srcId="{B189ED55-3AD1-4BAB-B6F1-0869FE881B1F}" destId="{4047A7CE-963A-4EDF-93C9-F38CFD5ACDA9}" srcOrd="3" destOrd="0" presId="urn:microsoft.com/office/officeart/2005/8/layout/cycle3"/>
    <dgm:cxn modelId="{B6B504E2-144F-4DE8-8FCF-2E63BD59D95D}" type="presParOf" srcId="{B189ED55-3AD1-4BAB-B6F1-0869FE881B1F}" destId="{667B8C37-4DBD-493A-AF33-C4ED7A7CAD5A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430D1C-2994-4E4F-A4EE-CE38BEAC49CA}" type="doc">
      <dgm:prSet loTypeId="urn:microsoft.com/office/officeart/2005/8/layout/process5" loCatId="process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65F204AC-3547-48C6-AB41-A3AF23AE889E}">
      <dgm:prSet/>
      <dgm:spPr/>
      <dgm:t>
        <a:bodyPr/>
        <a:lstStyle/>
        <a:p>
          <a:r>
            <a:rPr lang="fr-FR"/>
            <a:t>6 Collections: users, courses, enrollments, lessons, assignments, submissions.</a:t>
          </a:r>
          <a:endParaRPr lang="en-US"/>
        </a:p>
      </dgm:t>
    </dgm:pt>
    <dgm:pt modelId="{11D13E68-65AC-476C-9BCA-0A6BA0E2C300}" type="parTrans" cxnId="{0C91183D-605E-4238-94D8-36DA0F38454F}">
      <dgm:prSet/>
      <dgm:spPr/>
      <dgm:t>
        <a:bodyPr/>
        <a:lstStyle/>
        <a:p>
          <a:endParaRPr lang="en-US"/>
        </a:p>
      </dgm:t>
    </dgm:pt>
    <dgm:pt modelId="{2CAA6379-7F29-46D0-ABA1-4CB5134B3899}" type="sibTrans" cxnId="{0C91183D-605E-4238-94D8-36DA0F38454F}">
      <dgm:prSet/>
      <dgm:spPr/>
      <dgm:t>
        <a:bodyPr/>
        <a:lstStyle/>
        <a:p>
          <a:endParaRPr lang="en-US"/>
        </a:p>
      </dgm:t>
    </dgm:pt>
    <dgm:pt modelId="{DE0F16CA-2835-4B8F-A8B1-86E15991A901}">
      <dgm:prSet/>
      <dgm:spPr/>
      <dgm:t>
        <a:bodyPr/>
        <a:lstStyle/>
        <a:p>
          <a:r>
            <a:rPr lang="fr-FR"/>
            <a:t>Relationships: Denormalized refs (e.g., course.instructorId → users.userId).</a:t>
          </a:r>
          <a:endParaRPr lang="en-US"/>
        </a:p>
      </dgm:t>
    </dgm:pt>
    <dgm:pt modelId="{D2D3696E-54DC-4084-B6EC-C5C1185A7941}" type="parTrans" cxnId="{0542636B-96FA-4D87-9143-063320789928}">
      <dgm:prSet/>
      <dgm:spPr/>
      <dgm:t>
        <a:bodyPr/>
        <a:lstStyle/>
        <a:p>
          <a:endParaRPr lang="en-US"/>
        </a:p>
      </dgm:t>
    </dgm:pt>
    <dgm:pt modelId="{493257BB-2635-40CF-8507-97411B9C4F5B}" type="sibTrans" cxnId="{0542636B-96FA-4D87-9143-063320789928}">
      <dgm:prSet/>
      <dgm:spPr/>
      <dgm:t>
        <a:bodyPr/>
        <a:lstStyle/>
        <a:p>
          <a:endParaRPr lang="en-US"/>
        </a:p>
      </dgm:t>
    </dgm:pt>
    <dgm:pt modelId="{C836C60B-BEE0-4BE4-A830-DB49AD75CC2C}">
      <dgm:prSet/>
      <dgm:spPr/>
      <dgm:t>
        <a:bodyPr/>
        <a:lstStyle/>
        <a:p>
          <a:r>
            <a:rPr lang="fr-FR"/>
            <a:t>Validation: JSON Schema for required fields, enums, email patterns.</a:t>
          </a:r>
          <a:endParaRPr lang="en-US"/>
        </a:p>
      </dgm:t>
    </dgm:pt>
    <dgm:pt modelId="{DC1FD59F-8DE7-4DF5-B722-0F655EE78307}" type="parTrans" cxnId="{70FD9D73-A549-4654-A423-DFB55846B8B7}">
      <dgm:prSet/>
      <dgm:spPr/>
      <dgm:t>
        <a:bodyPr/>
        <a:lstStyle/>
        <a:p>
          <a:endParaRPr lang="en-US"/>
        </a:p>
      </dgm:t>
    </dgm:pt>
    <dgm:pt modelId="{CA0C6EF6-B0F0-4BF0-A00C-16C369FE7364}" type="sibTrans" cxnId="{70FD9D73-A549-4654-A423-DFB55846B8B7}">
      <dgm:prSet/>
      <dgm:spPr/>
      <dgm:t>
        <a:bodyPr/>
        <a:lstStyle/>
        <a:p>
          <a:endParaRPr lang="en-US"/>
        </a:p>
      </dgm:t>
    </dgm:pt>
    <dgm:pt modelId="{CEE6BAFE-2282-4E45-BB0A-7E8908F60335}">
      <dgm:prSet/>
      <dgm:spPr/>
      <dgm:t>
        <a:bodyPr/>
        <a:lstStyle/>
        <a:p>
          <a:r>
            <a:rPr lang="fr-FR"/>
            <a:t>Example: Users schema enforces role enum and unique email.</a:t>
          </a:r>
          <a:endParaRPr lang="en-US"/>
        </a:p>
      </dgm:t>
    </dgm:pt>
    <dgm:pt modelId="{724B2B0C-1C17-4072-8E0E-868C1053DED1}" type="parTrans" cxnId="{906835F0-1119-45B3-B102-0AC9CACF2EAB}">
      <dgm:prSet/>
      <dgm:spPr/>
      <dgm:t>
        <a:bodyPr/>
        <a:lstStyle/>
        <a:p>
          <a:endParaRPr lang="en-US"/>
        </a:p>
      </dgm:t>
    </dgm:pt>
    <dgm:pt modelId="{BA0C92AC-5BB0-4940-A5A9-536388FE68D3}" type="sibTrans" cxnId="{906835F0-1119-45B3-B102-0AC9CACF2EAB}">
      <dgm:prSet/>
      <dgm:spPr/>
      <dgm:t>
        <a:bodyPr/>
        <a:lstStyle/>
        <a:p>
          <a:endParaRPr lang="en-US"/>
        </a:p>
      </dgm:t>
    </dgm:pt>
    <dgm:pt modelId="{729CE2D0-D598-487E-95BE-94E13584BA69}" type="pres">
      <dgm:prSet presAssocID="{D1430D1C-2994-4E4F-A4EE-CE38BEAC49CA}" presName="diagram" presStyleCnt="0">
        <dgm:presLayoutVars>
          <dgm:dir/>
          <dgm:resizeHandles val="exact"/>
        </dgm:presLayoutVars>
      </dgm:prSet>
      <dgm:spPr/>
    </dgm:pt>
    <dgm:pt modelId="{E6D32F9E-A3B0-4BFF-B564-1709780C1EE1}" type="pres">
      <dgm:prSet presAssocID="{65F204AC-3547-48C6-AB41-A3AF23AE889E}" presName="node" presStyleLbl="node1" presStyleIdx="0" presStyleCnt="4">
        <dgm:presLayoutVars>
          <dgm:bulletEnabled val="1"/>
        </dgm:presLayoutVars>
      </dgm:prSet>
      <dgm:spPr/>
    </dgm:pt>
    <dgm:pt modelId="{02EBEF80-3FBC-4105-84EB-34E4A6F8EA56}" type="pres">
      <dgm:prSet presAssocID="{2CAA6379-7F29-46D0-ABA1-4CB5134B3899}" presName="sibTrans" presStyleLbl="sibTrans2D1" presStyleIdx="0" presStyleCnt="3"/>
      <dgm:spPr/>
    </dgm:pt>
    <dgm:pt modelId="{0C4A01E3-29AE-402C-B951-FE81C0A8E7E7}" type="pres">
      <dgm:prSet presAssocID="{2CAA6379-7F29-46D0-ABA1-4CB5134B3899}" presName="connectorText" presStyleLbl="sibTrans2D1" presStyleIdx="0" presStyleCnt="3"/>
      <dgm:spPr/>
    </dgm:pt>
    <dgm:pt modelId="{028E3D62-972D-4B92-9509-743EE03D6368}" type="pres">
      <dgm:prSet presAssocID="{DE0F16CA-2835-4B8F-A8B1-86E15991A901}" presName="node" presStyleLbl="node1" presStyleIdx="1" presStyleCnt="4">
        <dgm:presLayoutVars>
          <dgm:bulletEnabled val="1"/>
        </dgm:presLayoutVars>
      </dgm:prSet>
      <dgm:spPr/>
    </dgm:pt>
    <dgm:pt modelId="{DFFC9D07-C432-4AEB-A5A6-0F7618A26D8D}" type="pres">
      <dgm:prSet presAssocID="{493257BB-2635-40CF-8507-97411B9C4F5B}" presName="sibTrans" presStyleLbl="sibTrans2D1" presStyleIdx="1" presStyleCnt="3"/>
      <dgm:spPr/>
    </dgm:pt>
    <dgm:pt modelId="{9A64ED77-A2C6-43F1-AC34-ADC6DDB2D005}" type="pres">
      <dgm:prSet presAssocID="{493257BB-2635-40CF-8507-97411B9C4F5B}" presName="connectorText" presStyleLbl="sibTrans2D1" presStyleIdx="1" presStyleCnt="3"/>
      <dgm:spPr/>
    </dgm:pt>
    <dgm:pt modelId="{12F47E11-D828-473A-915D-AC190D720F05}" type="pres">
      <dgm:prSet presAssocID="{C836C60B-BEE0-4BE4-A830-DB49AD75CC2C}" presName="node" presStyleLbl="node1" presStyleIdx="2" presStyleCnt="4">
        <dgm:presLayoutVars>
          <dgm:bulletEnabled val="1"/>
        </dgm:presLayoutVars>
      </dgm:prSet>
      <dgm:spPr/>
    </dgm:pt>
    <dgm:pt modelId="{884705F3-0760-40E2-A561-690391E1B106}" type="pres">
      <dgm:prSet presAssocID="{CA0C6EF6-B0F0-4BF0-A00C-16C369FE7364}" presName="sibTrans" presStyleLbl="sibTrans2D1" presStyleIdx="2" presStyleCnt="3"/>
      <dgm:spPr/>
    </dgm:pt>
    <dgm:pt modelId="{6B1922C2-602A-4BCF-AB9A-704EF03F3D32}" type="pres">
      <dgm:prSet presAssocID="{CA0C6EF6-B0F0-4BF0-A00C-16C369FE7364}" presName="connectorText" presStyleLbl="sibTrans2D1" presStyleIdx="2" presStyleCnt="3"/>
      <dgm:spPr/>
    </dgm:pt>
    <dgm:pt modelId="{B6B61C78-A051-48F8-981F-1EB63053E13C}" type="pres">
      <dgm:prSet presAssocID="{CEE6BAFE-2282-4E45-BB0A-7E8908F60335}" presName="node" presStyleLbl="node1" presStyleIdx="3" presStyleCnt="4">
        <dgm:presLayoutVars>
          <dgm:bulletEnabled val="1"/>
        </dgm:presLayoutVars>
      </dgm:prSet>
      <dgm:spPr/>
    </dgm:pt>
  </dgm:ptLst>
  <dgm:cxnLst>
    <dgm:cxn modelId="{A5DF2D1A-D570-4E97-A042-ADEC59CA0CA6}" type="presOf" srcId="{CA0C6EF6-B0F0-4BF0-A00C-16C369FE7364}" destId="{884705F3-0760-40E2-A561-690391E1B106}" srcOrd="0" destOrd="0" presId="urn:microsoft.com/office/officeart/2005/8/layout/process5"/>
    <dgm:cxn modelId="{C393C11F-CEE0-4427-8952-A7711668C7F1}" type="presOf" srcId="{65F204AC-3547-48C6-AB41-A3AF23AE889E}" destId="{E6D32F9E-A3B0-4BFF-B564-1709780C1EE1}" srcOrd="0" destOrd="0" presId="urn:microsoft.com/office/officeart/2005/8/layout/process5"/>
    <dgm:cxn modelId="{88016534-A198-4BB2-AC5F-68FE9D335C23}" type="presOf" srcId="{CEE6BAFE-2282-4E45-BB0A-7E8908F60335}" destId="{B6B61C78-A051-48F8-981F-1EB63053E13C}" srcOrd="0" destOrd="0" presId="urn:microsoft.com/office/officeart/2005/8/layout/process5"/>
    <dgm:cxn modelId="{0C91183D-605E-4238-94D8-36DA0F38454F}" srcId="{D1430D1C-2994-4E4F-A4EE-CE38BEAC49CA}" destId="{65F204AC-3547-48C6-AB41-A3AF23AE889E}" srcOrd="0" destOrd="0" parTransId="{11D13E68-65AC-476C-9BCA-0A6BA0E2C300}" sibTransId="{2CAA6379-7F29-46D0-ABA1-4CB5134B3899}"/>
    <dgm:cxn modelId="{A0F44A5B-A68A-4FFE-B01D-C1CCFEE63B6F}" type="presOf" srcId="{2CAA6379-7F29-46D0-ABA1-4CB5134B3899}" destId="{02EBEF80-3FBC-4105-84EB-34E4A6F8EA56}" srcOrd="0" destOrd="0" presId="urn:microsoft.com/office/officeart/2005/8/layout/process5"/>
    <dgm:cxn modelId="{DBB4C448-2A52-4835-959A-FD0C963FC675}" type="presOf" srcId="{493257BB-2635-40CF-8507-97411B9C4F5B}" destId="{DFFC9D07-C432-4AEB-A5A6-0F7618A26D8D}" srcOrd="0" destOrd="0" presId="urn:microsoft.com/office/officeart/2005/8/layout/process5"/>
    <dgm:cxn modelId="{0542636B-96FA-4D87-9143-063320789928}" srcId="{D1430D1C-2994-4E4F-A4EE-CE38BEAC49CA}" destId="{DE0F16CA-2835-4B8F-A8B1-86E15991A901}" srcOrd="1" destOrd="0" parTransId="{D2D3696E-54DC-4084-B6EC-C5C1185A7941}" sibTransId="{493257BB-2635-40CF-8507-97411B9C4F5B}"/>
    <dgm:cxn modelId="{F6539A73-F2D1-46D6-9A59-76B26B396747}" type="presOf" srcId="{D1430D1C-2994-4E4F-A4EE-CE38BEAC49CA}" destId="{729CE2D0-D598-487E-95BE-94E13584BA69}" srcOrd="0" destOrd="0" presId="urn:microsoft.com/office/officeart/2005/8/layout/process5"/>
    <dgm:cxn modelId="{70FD9D73-A549-4654-A423-DFB55846B8B7}" srcId="{D1430D1C-2994-4E4F-A4EE-CE38BEAC49CA}" destId="{C836C60B-BEE0-4BE4-A830-DB49AD75CC2C}" srcOrd="2" destOrd="0" parTransId="{DC1FD59F-8DE7-4DF5-B722-0F655EE78307}" sibTransId="{CA0C6EF6-B0F0-4BF0-A00C-16C369FE7364}"/>
    <dgm:cxn modelId="{3D35489C-439B-4A24-BAF4-8E775A9A35AD}" type="presOf" srcId="{CA0C6EF6-B0F0-4BF0-A00C-16C369FE7364}" destId="{6B1922C2-602A-4BCF-AB9A-704EF03F3D32}" srcOrd="1" destOrd="0" presId="urn:microsoft.com/office/officeart/2005/8/layout/process5"/>
    <dgm:cxn modelId="{6BD93DA5-919E-4F41-992A-A5A3A6D85F53}" type="presOf" srcId="{2CAA6379-7F29-46D0-ABA1-4CB5134B3899}" destId="{0C4A01E3-29AE-402C-B951-FE81C0A8E7E7}" srcOrd="1" destOrd="0" presId="urn:microsoft.com/office/officeart/2005/8/layout/process5"/>
    <dgm:cxn modelId="{67B6D9CD-0F2C-4B4C-930E-FBDAD14E3213}" type="presOf" srcId="{C836C60B-BEE0-4BE4-A830-DB49AD75CC2C}" destId="{12F47E11-D828-473A-915D-AC190D720F05}" srcOrd="0" destOrd="0" presId="urn:microsoft.com/office/officeart/2005/8/layout/process5"/>
    <dgm:cxn modelId="{FB39B0D1-19DC-4B65-A237-D8AEDE1167FF}" type="presOf" srcId="{DE0F16CA-2835-4B8F-A8B1-86E15991A901}" destId="{028E3D62-972D-4B92-9509-743EE03D6368}" srcOrd="0" destOrd="0" presId="urn:microsoft.com/office/officeart/2005/8/layout/process5"/>
    <dgm:cxn modelId="{E6F54DE0-C669-40E3-8A66-AD5F636EB02F}" type="presOf" srcId="{493257BB-2635-40CF-8507-97411B9C4F5B}" destId="{9A64ED77-A2C6-43F1-AC34-ADC6DDB2D005}" srcOrd="1" destOrd="0" presId="urn:microsoft.com/office/officeart/2005/8/layout/process5"/>
    <dgm:cxn modelId="{906835F0-1119-45B3-B102-0AC9CACF2EAB}" srcId="{D1430D1C-2994-4E4F-A4EE-CE38BEAC49CA}" destId="{CEE6BAFE-2282-4E45-BB0A-7E8908F60335}" srcOrd="3" destOrd="0" parTransId="{724B2B0C-1C17-4072-8E0E-868C1053DED1}" sibTransId="{BA0C92AC-5BB0-4940-A5A9-536388FE68D3}"/>
    <dgm:cxn modelId="{0D7110A9-7780-4B16-8018-64F04FAEF1E7}" type="presParOf" srcId="{729CE2D0-D598-487E-95BE-94E13584BA69}" destId="{E6D32F9E-A3B0-4BFF-B564-1709780C1EE1}" srcOrd="0" destOrd="0" presId="urn:microsoft.com/office/officeart/2005/8/layout/process5"/>
    <dgm:cxn modelId="{87CC4DFA-7383-4910-8980-9CD3C3D349A9}" type="presParOf" srcId="{729CE2D0-D598-487E-95BE-94E13584BA69}" destId="{02EBEF80-3FBC-4105-84EB-34E4A6F8EA56}" srcOrd="1" destOrd="0" presId="urn:microsoft.com/office/officeart/2005/8/layout/process5"/>
    <dgm:cxn modelId="{7991B2F8-2644-4FEE-B08C-78A6E81E06BB}" type="presParOf" srcId="{02EBEF80-3FBC-4105-84EB-34E4A6F8EA56}" destId="{0C4A01E3-29AE-402C-B951-FE81C0A8E7E7}" srcOrd="0" destOrd="0" presId="urn:microsoft.com/office/officeart/2005/8/layout/process5"/>
    <dgm:cxn modelId="{C65AE429-BED2-4048-9CD2-2567D37E2253}" type="presParOf" srcId="{729CE2D0-D598-487E-95BE-94E13584BA69}" destId="{028E3D62-972D-4B92-9509-743EE03D6368}" srcOrd="2" destOrd="0" presId="urn:microsoft.com/office/officeart/2005/8/layout/process5"/>
    <dgm:cxn modelId="{9170C395-45C4-45B1-9DC5-810CDA879739}" type="presParOf" srcId="{729CE2D0-D598-487E-95BE-94E13584BA69}" destId="{DFFC9D07-C432-4AEB-A5A6-0F7618A26D8D}" srcOrd="3" destOrd="0" presId="urn:microsoft.com/office/officeart/2005/8/layout/process5"/>
    <dgm:cxn modelId="{1C065022-5B8C-4DEE-B721-40FAAE2A21C8}" type="presParOf" srcId="{DFFC9D07-C432-4AEB-A5A6-0F7618A26D8D}" destId="{9A64ED77-A2C6-43F1-AC34-ADC6DDB2D005}" srcOrd="0" destOrd="0" presId="urn:microsoft.com/office/officeart/2005/8/layout/process5"/>
    <dgm:cxn modelId="{81DAEC52-3EC9-4FC2-8EB0-6C3662D119D6}" type="presParOf" srcId="{729CE2D0-D598-487E-95BE-94E13584BA69}" destId="{12F47E11-D828-473A-915D-AC190D720F05}" srcOrd="4" destOrd="0" presId="urn:microsoft.com/office/officeart/2005/8/layout/process5"/>
    <dgm:cxn modelId="{53B43182-B1C6-4E65-9906-EBB24F355CBD}" type="presParOf" srcId="{729CE2D0-D598-487E-95BE-94E13584BA69}" destId="{884705F3-0760-40E2-A561-690391E1B106}" srcOrd="5" destOrd="0" presId="urn:microsoft.com/office/officeart/2005/8/layout/process5"/>
    <dgm:cxn modelId="{1A3D66F7-F725-409E-9290-49851F0FE89D}" type="presParOf" srcId="{884705F3-0760-40E2-A561-690391E1B106}" destId="{6B1922C2-602A-4BCF-AB9A-704EF03F3D32}" srcOrd="0" destOrd="0" presId="urn:microsoft.com/office/officeart/2005/8/layout/process5"/>
    <dgm:cxn modelId="{60199473-F84E-4CE0-A4E7-A7F17F97FD9A}" type="presParOf" srcId="{729CE2D0-D598-487E-95BE-94E13584BA69}" destId="{B6B61C78-A051-48F8-981F-1EB63053E13C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0D2077-64F1-493F-9B0B-8EEEDDBF8BDB}" type="doc">
      <dgm:prSet loTypeId="urn:microsoft.com/office/officeart/2005/8/layout/vProcess5" loCatId="process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A3988ABD-ECD2-45A9-98FF-8E082D5EEA86}">
      <dgm:prSet/>
      <dgm:spPr/>
      <dgm:t>
        <a:bodyPr/>
        <a:lstStyle/>
        <a:p>
          <a:pPr rtl="0"/>
          <a:r>
            <a:rPr lang="fr-FR"/>
            <a:t>Populated: 20 users (15 students/5 instructors), 8 courses, 15 </a:t>
          </a:r>
          <a:r>
            <a:rPr lang="fr-FR" err="1"/>
            <a:t>enrollments</a:t>
          </a:r>
          <a:r>
            <a:rPr lang="fr-FR"/>
            <a:t>,</a:t>
          </a:r>
          <a:r>
            <a:rPr lang="fr-FR">
              <a:latin typeface="Gill Sans Nova"/>
            </a:rPr>
            <a:t> </a:t>
          </a:r>
          <a:r>
            <a:rPr lang="fr-FR">
              <a:latin typeface="Consolas"/>
            </a:rPr>
            <a:t>25 </a:t>
          </a:r>
          <a:r>
            <a:rPr lang="fr-FR" err="1">
              <a:latin typeface="Consolas"/>
            </a:rPr>
            <a:t>lessons</a:t>
          </a:r>
          <a:r>
            <a:rPr lang="fr-FR">
              <a:latin typeface="Consolas"/>
            </a:rPr>
            <a:t>, 12 </a:t>
          </a:r>
          <a:r>
            <a:rPr lang="fr-FR" err="1">
              <a:latin typeface="Consolas"/>
            </a:rPr>
            <a:t>submissions</a:t>
          </a:r>
          <a:r>
            <a:rPr lang="fr-FR">
              <a:latin typeface="Consolas"/>
            </a:rPr>
            <a:t>, 10 </a:t>
          </a:r>
          <a:r>
            <a:rPr lang="fr-FR" err="1">
              <a:latin typeface="Consolas"/>
            </a:rPr>
            <a:t>assignments</a:t>
          </a:r>
          <a:r>
            <a:rPr lang="fr-FR">
              <a:latin typeface="Consolas"/>
            </a:rPr>
            <a:t> .</a:t>
          </a:r>
          <a:endParaRPr lang="en-US">
            <a:latin typeface="Gill Sans Nova"/>
          </a:endParaRPr>
        </a:p>
      </dgm:t>
    </dgm:pt>
    <dgm:pt modelId="{DC99518F-506D-46A2-99CE-C728A6CACB8E}" type="parTrans" cxnId="{414BCFAF-B398-4E51-8E16-332FE609BF34}">
      <dgm:prSet/>
      <dgm:spPr/>
      <dgm:t>
        <a:bodyPr/>
        <a:lstStyle/>
        <a:p>
          <a:endParaRPr lang="en-US"/>
        </a:p>
      </dgm:t>
    </dgm:pt>
    <dgm:pt modelId="{90559715-D71B-43D0-9834-20D93DED4851}" type="sibTrans" cxnId="{414BCFAF-B398-4E51-8E16-332FE609BF34}">
      <dgm:prSet/>
      <dgm:spPr/>
      <dgm:t>
        <a:bodyPr/>
        <a:lstStyle/>
        <a:p>
          <a:endParaRPr lang="en-US"/>
        </a:p>
      </dgm:t>
    </dgm:pt>
    <dgm:pt modelId="{E4EFD099-2DB6-4E42-A971-F1850B004FF5}">
      <dgm:prSet/>
      <dgm:spPr/>
      <dgm:t>
        <a:bodyPr/>
        <a:lstStyle/>
        <a:p>
          <a:r>
            <a:rPr lang="fr-FR" dirty="0"/>
            <a:t>Update/</a:t>
          </a:r>
          <a:r>
            <a:rPr lang="fr-FR" dirty="0" err="1"/>
            <a:t>Delete</a:t>
          </a:r>
          <a:r>
            <a:rPr lang="fr-FR" dirty="0"/>
            <a:t>: Soft-</a:t>
          </a:r>
          <a:r>
            <a:rPr lang="fr-FR" dirty="0" err="1"/>
            <a:t>delete</a:t>
          </a:r>
          <a:r>
            <a:rPr lang="fr-FR" dirty="0"/>
            <a:t> </a:t>
          </a:r>
          <a:r>
            <a:rPr lang="fr-FR" dirty="0" err="1"/>
            <a:t>users</a:t>
          </a:r>
          <a:r>
            <a:rPr lang="fr-FR" dirty="0"/>
            <a:t>, update grades </a:t>
          </a:r>
          <a:r>
            <a:rPr lang="fr-FR" dirty="0">
              <a:latin typeface="Gill Sans Nova"/>
            </a:rPr>
            <a:t>.</a:t>
          </a:r>
          <a:endParaRPr lang="en-US" dirty="0"/>
        </a:p>
      </dgm:t>
    </dgm:pt>
    <dgm:pt modelId="{52939CA2-6FFF-441A-B8B9-C6B294AE74B4}" type="parTrans" cxnId="{0F3EE21E-A93F-4856-A21C-768873A99BC3}">
      <dgm:prSet/>
      <dgm:spPr/>
      <dgm:t>
        <a:bodyPr/>
        <a:lstStyle/>
        <a:p>
          <a:endParaRPr lang="en-US"/>
        </a:p>
      </dgm:t>
    </dgm:pt>
    <dgm:pt modelId="{57CB477B-E2F3-4284-BAAF-56A871E1C470}" type="sibTrans" cxnId="{0F3EE21E-A93F-4856-A21C-768873A99BC3}">
      <dgm:prSet/>
      <dgm:spPr/>
      <dgm:t>
        <a:bodyPr/>
        <a:lstStyle/>
        <a:p>
          <a:endParaRPr lang="en-US"/>
        </a:p>
      </dgm:t>
    </dgm:pt>
    <dgm:pt modelId="{AD5E89CC-624A-4961-9BFB-2A2D89D55C02}">
      <dgm:prSet phldr="0"/>
      <dgm:spPr/>
      <dgm:t>
        <a:bodyPr/>
        <a:lstStyle/>
        <a:p>
          <a:r>
            <a:rPr lang="fr-FR" dirty="0"/>
            <a:t>Create: Insert new </a:t>
          </a:r>
          <a:r>
            <a:rPr lang="fr-FR" dirty="0" err="1"/>
            <a:t>student</a:t>
          </a:r>
          <a:r>
            <a:rPr lang="fr-FR" dirty="0"/>
            <a:t>/course Read: </a:t>
          </a:r>
          <a:r>
            <a:rPr lang="fr-FR" dirty="0" err="1"/>
            <a:t>Query</a:t>
          </a:r>
          <a:r>
            <a:rPr lang="fr-FR" dirty="0"/>
            <a:t> active </a:t>
          </a:r>
          <a:r>
            <a:rPr lang="fr-FR" dirty="0" err="1"/>
            <a:t>students</a:t>
          </a:r>
          <a:r>
            <a:rPr lang="fr-FR" dirty="0"/>
            <a:t> + $</a:t>
          </a:r>
          <a:r>
            <a:rPr lang="fr-FR" dirty="0" err="1"/>
            <a:t>lookup</a:t>
          </a:r>
          <a:r>
            <a:rPr lang="fr-FR" dirty="0"/>
            <a:t> for </a:t>
          </a:r>
          <a:r>
            <a:rPr lang="fr-FR" dirty="0" err="1"/>
            <a:t>instructor</a:t>
          </a:r>
          <a:r>
            <a:rPr lang="fr-FR" dirty="0"/>
            <a:t> </a:t>
          </a:r>
          <a:r>
            <a:rPr lang="fr-FR" dirty="0" err="1"/>
            <a:t>join</a:t>
          </a:r>
          <a:r>
            <a:rPr lang="fr-FR" dirty="0"/>
            <a:t> </a:t>
          </a:r>
          <a:r>
            <a:rPr lang="fr-FR" dirty="0">
              <a:latin typeface="Gill Sans Nova"/>
            </a:rPr>
            <a:t>.</a:t>
          </a:r>
          <a:endParaRPr lang="fr-FR" dirty="0"/>
        </a:p>
      </dgm:t>
    </dgm:pt>
    <dgm:pt modelId="{9FB4C597-F1B0-4DCA-A672-283C20BA7B95}" type="parTrans" cxnId="{E37220C4-BC5B-45D8-8F9E-766CC626AF60}">
      <dgm:prSet/>
      <dgm:spPr/>
    </dgm:pt>
    <dgm:pt modelId="{BF77E280-C596-429D-BEDD-0FA8851D4F91}" type="sibTrans" cxnId="{E37220C4-BC5B-45D8-8F9E-766CC626AF60}">
      <dgm:prSet/>
      <dgm:spPr/>
      <dgm:t>
        <a:bodyPr/>
        <a:lstStyle/>
        <a:p>
          <a:endParaRPr lang="fr-FR"/>
        </a:p>
      </dgm:t>
    </dgm:pt>
    <dgm:pt modelId="{74D1AA82-043E-468F-81C4-714B08EEC96C}" type="pres">
      <dgm:prSet presAssocID="{280D2077-64F1-493F-9B0B-8EEEDDBF8BDB}" presName="outerComposite" presStyleCnt="0">
        <dgm:presLayoutVars>
          <dgm:chMax val="5"/>
          <dgm:dir/>
          <dgm:resizeHandles val="exact"/>
        </dgm:presLayoutVars>
      </dgm:prSet>
      <dgm:spPr/>
    </dgm:pt>
    <dgm:pt modelId="{74CA768F-0E62-4019-92AE-615A2B47737C}" type="pres">
      <dgm:prSet presAssocID="{280D2077-64F1-493F-9B0B-8EEEDDBF8BDB}" presName="dummyMaxCanvas" presStyleCnt="0">
        <dgm:presLayoutVars/>
      </dgm:prSet>
      <dgm:spPr/>
    </dgm:pt>
    <dgm:pt modelId="{388B6041-CBEB-477F-9D23-41FB28BE02AA}" type="pres">
      <dgm:prSet presAssocID="{280D2077-64F1-493F-9B0B-8EEEDDBF8BDB}" presName="ThreeNodes_1" presStyleLbl="node1" presStyleIdx="0" presStyleCnt="3">
        <dgm:presLayoutVars>
          <dgm:bulletEnabled val="1"/>
        </dgm:presLayoutVars>
      </dgm:prSet>
      <dgm:spPr/>
    </dgm:pt>
    <dgm:pt modelId="{3CFFAEF5-D2F0-4E5E-B15B-C7A9DE08CE50}" type="pres">
      <dgm:prSet presAssocID="{280D2077-64F1-493F-9B0B-8EEEDDBF8BDB}" presName="ThreeNodes_2" presStyleLbl="node1" presStyleIdx="1" presStyleCnt="3">
        <dgm:presLayoutVars>
          <dgm:bulletEnabled val="1"/>
        </dgm:presLayoutVars>
      </dgm:prSet>
      <dgm:spPr/>
    </dgm:pt>
    <dgm:pt modelId="{339AE79A-1ED3-41A0-AC41-D440EE817130}" type="pres">
      <dgm:prSet presAssocID="{280D2077-64F1-493F-9B0B-8EEEDDBF8BDB}" presName="ThreeNodes_3" presStyleLbl="node1" presStyleIdx="2" presStyleCnt="3">
        <dgm:presLayoutVars>
          <dgm:bulletEnabled val="1"/>
        </dgm:presLayoutVars>
      </dgm:prSet>
      <dgm:spPr/>
    </dgm:pt>
    <dgm:pt modelId="{2ADB0A3E-E6CB-4C1E-8ED5-215F6C15C535}" type="pres">
      <dgm:prSet presAssocID="{280D2077-64F1-493F-9B0B-8EEEDDBF8BDB}" presName="ThreeConn_1-2" presStyleLbl="fgAccFollowNode1" presStyleIdx="0" presStyleCnt="2">
        <dgm:presLayoutVars>
          <dgm:bulletEnabled val="1"/>
        </dgm:presLayoutVars>
      </dgm:prSet>
      <dgm:spPr/>
    </dgm:pt>
    <dgm:pt modelId="{D9CE8957-78A8-409F-BBD8-50009AEDB3E0}" type="pres">
      <dgm:prSet presAssocID="{280D2077-64F1-493F-9B0B-8EEEDDBF8BDB}" presName="ThreeConn_2-3" presStyleLbl="fgAccFollowNode1" presStyleIdx="1" presStyleCnt="2">
        <dgm:presLayoutVars>
          <dgm:bulletEnabled val="1"/>
        </dgm:presLayoutVars>
      </dgm:prSet>
      <dgm:spPr/>
    </dgm:pt>
    <dgm:pt modelId="{5241BB35-35B2-4777-94AD-4C04A1BBAE33}" type="pres">
      <dgm:prSet presAssocID="{280D2077-64F1-493F-9B0B-8EEEDDBF8BDB}" presName="ThreeNodes_1_text" presStyleLbl="node1" presStyleIdx="2" presStyleCnt="3">
        <dgm:presLayoutVars>
          <dgm:bulletEnabled val="1"/>
        </dgm:presLayoutVars>
      </dgm:prSet>
      <dgm:spPr/>
    </dgm:pt>
    <dgm:pt modelId="{B3ECEF46-452B-4413-8225-4BBC0B18685C}" type="pres">
      <dgm:prSet presAssocID="{280D2077-64F1-493F-9B0B-8EEEDDBF8BDB}" presName="ThreeNodes_2_text" presStyleLbl="node1" presStyleIdx="2" presStyleCnt="3">
        <dgm:presLayoutVars>
          <dgm:bulletEnabled val="1"/>
        </dgm:presLayoutVars>
      </dgm:prSet>
      <dgm:spPr/>
    </dgm:pt>
    <dgm:pt modelId="{E664AB8A-B94F-4F53-8FF9-3C9D66F42AA8}" type="pres">
      <dgm:prSet presAssocID="{280D2077-64F1-493F-9B0B-8EEEDDBF8BD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0830C0D-A5D6-454A-A44E-748F9BCF6ACF}" type="presOf" srcId="{AD5E89CC-624A-4961-9BFB-2A2D89D55C02}" destId="{3CFFAEF5-D2F0-4E5E-B15B-C7A9DE08CE50}" srcOrd="0" destOrd="0" presId="urn:microsoft.com/office/officeart/2005/8/layout/vProcess5"/>
    <dgm:cxn modelId="{0F3EE21E-A93F-4856-A21C-768873A99BC3}" srcId="{280D2077-64F1-493F-9B0B-8EEEDDBF8BDB}" destId="{E4EFD099-2DB6-4E42-A971-F1850B004FF5}" srcOrd="2" destOrd="0" parTransId="{52939CA2-6FFF-441A-B8B9-C6B294AE74B4}" sibTransId="{57CB477B-E2F3-4284-BAAF-56A871E1C470}"/>
    <dgm:cxn modelId="{40619C38-64F7-4530-ADE7-5302C08D5E9A}" type="presOf" srcId="{AD5E89CC-624A-4961-9BFB-2A2D89D55C02}" destId="{B3ECEF46-452B-4413-8225-4BBC0B18685C}" srcOrd="1" destOrd="0" presId="urn:microsoft.com/office/officeart/2005/8/layout/vProcess5"/>
    <dgm:cxn modelId="{94B6C745-8CC6-461D-B81D-35F114AF8139}" type="presOf" srcId="{E4EFD099-2DB6-4E42-A971-F1850B004FF5}" destId="{339AE79A-1ED3-41A0-AC41-D440EE817130}" srcOrd="0" destOrd="0" presId="urn:microsoft.com/office/officeart/2005/8/layout/vProcess5"/>
    <dgm:cxn modelId="{7FAB5B49-70B9-4E23-A65B-5048BADDA7A1}" type="presOf" srcId="{A3988ABD-ECD2-45A9-98FF-8E082D5EEA86}" destId="{5241BB35-35B2-4777-94AD-4C04A1BBAE33}" srcOrd="1" destOrd="0" presId="urn:microsoft.com/office/officeart/2005/8/layout/vProcess5"/>
    <dgm:cxn modelId="{C066366C-85CC-4D6A-9F06-E7BC9E19F927}" type="presOf" srcId="{90559715-D71B-43D0-9834-20D93DED4851}" destId="{2ADB0A3E-E6CB-4C1E-8ED5-215F6C15C535}" srcOrd="0" destOrd="0" presId="urn:microsoft.com/office/officeart/2005/8/layout/vProcess5"/>
    <dgm:cxn modelId="{53D51B7F-8ED2-40DB-9AAA-36AF93C07DB5}" type="presOf" srcId="{E4EFD099-2DB6-4E42-A971-F1850B004FF5}" destId="{E664AB8A-B94F-4F53-8FF9-3C9D66F42AA8}" srcOrd="1" destOrd="0" presId="urn:microsoft.com/office/officeart/2005/8/layout/vProcess5"/>
    <dgm:cxn modelId="{DA1E4985-3B68-4F75-A290-E4C19A2014C2}" type="presOf" srcId="{BF77E280-C596-429D-BEDD-0FA8851D4F91}" destId="{D9CE8957-78A8-409F-BBD8-50009AEDB3E0}" srcOrd="0" destOrd="0" presId="urn:microsoft.com/office/officeart/2005/8/layout/vProcess5"/>
    <dgm:cxn modelId="{8D02CA96-A29B-42AE-A221-34C462977F09}" type="presOf" srcId="{280D2077-64F1-493F-9B0B-8EEEDDBF8BDB}" destId="{74D1AA82-043E-468F-81C4-714B08EEC96C}" srcOrd="0" destOrd="0" presId="urn:microsoft.com/office/officeart/2005/8/layout/vProcess5"/>
    <dgm:cxn modelId="{414BCFAF-B398-4E51-8E16-332FE609BF34}" srcId="{280D2077-64F1-493F-9B0B-8EEEDDBF8BDB}" destId="{A3988ABD-ECD2-45A9-98FF-8E082D5EEA86}" srcOrd="0" destOrd="0" parTransId="{DC99518F-506D-46A2-99CE-C728A6CACB8E}" sibTransId="{90559715-D71B-43D0-9834-20D93DED4851}"/>
    <dgm:cxn modelId="{8EF706BA-AB5A-4F7F-BF91-7DECB15A7F40}" type="presOf" srcId="{A3988ABD-ECD2-45A9-98FF-8E082D5EEA86}" destId="{388B6041-CBEB-477F-9D23-41FB28BE02AA}" srcOrd="0" destOrd="0" presId="urn:microsoft.com/office/officeart/2005/8/layout/vProcess5"/>
    <dgm:cxn modelId="{E37220C4-BC5B-45D8-8F9E-766CC626AF60}" srcId="{280D2077-64F1-493F-9B0B-8EEEDDBF8BDB}" destId="{AD5E89CC-624A-4961-9BFB-2A2D89D55C02}" srcOrd="1" destOrd="0" parTransId="{9FB4C597-F1B0-4DCA-A672-283C20BA7B95}" sibTransId="{BF77E280-C596-429D-BEDD-0FA8851D4F91}"/>
    <dgm:cxn modelId="{65106AD7-5EFE-4257-A9B7-E303A9751761}" type="presParOf" srcId="{74D1AA82-043E-468F-81C4-714B08EEC96C}" destId="{74CA768F-0E62-4019-92AE-615A2B47737C}" srcOrd="0" destOrd="0" presId="urn:microsoft.com/office/officeart/2005/8/layout/vProcess5"/>
    <dgm:cxn modelId="{FC8C93C5-3CA9-4A91-A88D-D22BDA88EA30}" type="presParOf" srcId="{74D1AA82-043E-468F-81C4-714B08EEC96C}" destId="{388B6041-CBEB-477F-9D23-41FB28BE02AA}" srcOrd="1" destOrd="0" presId="urn:microsoft.com/office/officeart/2005/8/layout/vProcess5"/>
    <dgm:cxn modelId="{FF468B27-5A9B-4499-899B-996C3C95339E}" type="presParOf" srcId="{74D1AA82-043E-468F-81C4-714B08EEC96C}" destId="{3CFFAEF5-D2F0-4E5E-B15B-C7A9DE08CE50}" srcOrd="2" destOrd="0" presId="urn:microsoft.com/office/officeart/2005/8/layout/vProcess5"/>
    <dgm:cxn modelId="{9E235183-6B01-4FEF-BAF2-B0BFF9805175}" type="presParOf" srcId="{74D1AA82-043E-468F-81C4-714B08EEC96C}" destId="{339AE79A-1ED3-41A0-AC41-D440EE817130}" srcOrd="3" destOrd="0" presId="urn:microsoft.com/office/officeart/2005/8/layout/vProcess5"/>
    <dgm:cxn modelId="{352B159D-621C-44EA-8B59-A2A12D5CE7D6}" type="presParOf" srcId="{74D1AA82-043E-468F-81C4-714B08EEC96C}" destId="{2ADB0A3E-E6CB-4C1E-8ED5-215F6C15C535}" srcOrd="4" destOrd="0" presId="urn:microsoft.com/office/officeart/2005/8/layout/vProcess5"/>
    <dgm:cxn modelId="{BC2932DF-6E48-47B0-A948-E5E2FD9FE030}" type="presParOf" srcId="{74D1AA82-043E-468F-81C4-714B08EEC96C}" destId="{D9CE8957-78A8-409F-BBD8-50009AEDB3E0}" srcOrd="5" destOrd="0" presId="urn:microsoft.com/office/officeart/2005/8/layout/vProcess5"/>
    <dgm:cxn modelId="{A705C87A-D8E1-4BAC-8B47-DAD9A164F867}" type="presParOf" srcId="{74D1AA82-043E-468F-81C4-714B08EEC96C}" destId="{5241BB35-35B2-4777-94AD-4C04A1BBAE33}" srcOrd="6" destOrd="0" presId="urn:microsoft.com/office/officeart/2005/8/layout/vProcess5"/>
    <dgm:cxn modelId="{EBF1D06D-6EA3-4629-AD7A-93CEBBE0F48E}" type="presParOf" srcId="{74D1AA82-043E-468F-81C4-714B08EEC96C}" destId="{B3ECEF46-452B-4413-8225-4BBC0B18685C}" srcOrd="7" destOrd="0" presId="urn:microsoft.com/office/officeart/2005/8/layout/vProcess5"/>
    <dgm:cxn modelId="{F1BBD315-463C-4765-8CC9-FE019210512A}" type="presParOf" srcId="{74D1AA82-043E-468F-81C4-714B08EEC96C}" destId="{E664AB8A-B94F-4F53-8FF9-3C9D66F42AA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D4B6D6-5D11-4E1E-9663-B064D3EF303D}" type="doc">
      <dgm:prSet loTypeId="urn:microsoft.com/office/officeart/2005/8/layout/matrix3" loCatId="matrix" qsTypeId="urn:microsoft.com/office/officeart/2005/8/quickstyle/simple2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858CF88D-3362-47AD-BCA9-0CE2FF588A36}">
      <dgm:prSet/>
      <dgm:spPr/>
      <dgm:t>
        <a:bodyPr/>
        <a:lstStyle/>
        <a:p>
          <a:r>
            <a:rPr lang="fr-FR"/>
            <a:t>Complex Queries: Price range ($50-200), recent users (last 6 months), $in for tags.</a:t>
          </a:r>
          <a:endParaRPr lang="en-US"/>
        </a:p>
      </dgm:t>
    </dgm:pt>
    <dgm:pt modelId="{15C2CCF6-2331-4CAF-9E1F-EF91F2FDB8A5}" type="parTrans" cxnId="{7F84B10A-FC33-443D-B746-DD6AE0C36DD9}">
      <dgm:prSet/>
      <dgm:spPr/>
      <dgm:t>
        <a:bodyPr/>
        <a:lstStyle/>
        <a:p>
          <a:endParaRPr lang="en-US"/>
        </a:p>
      </dgm:t>
    </dgm:pt>
    <dgm:pt modelId="{19C9F34C-004D-4CB0-AD11-F1227EF12E23}" type="sibTrans" cxnId="{7F84B10A-FC33-443D-B746-DD6AE0C36DD9}">
      <dgm:prSet/>
      <dgm:spPr/>
      <dgm:t>
        <a:bodyPr/>
        <a:lstStyle/>
        <a:p>
          <a:endParaRPr lang="en-US"/>
        </a:p>
      </dgm:t>
    </dgm:pt>
    <dgm:pt modelId="{C7A291F5-91F1-4F06-8F1E-1CEA4542EDA2}">
      <dgm:prSet/>
      <dgm:spPr/>
      <dgm:t>
        <a:bodyPr/>
        <a:lstStyle/>
        <a:p>
          <a:r>
            <a:rPr lang="fr-FR"/>
            <a:t>Aggregations: Enrollment stats by category, avg student grades, monthly trends.</a:t>
          </a:r>
          <a:endParaRPr lang="en-US"/>
        </a:p>
      </dgm:t>
    </dgm:pt>
    <dgm:pt modelId="{E25D27C6-53E5-40B6-8989-F53C37E57DFC}" type="parTrans" cxnId="{9D414F64-1616-41F6-B007-E06AA4DBA3E6}">
      <dgm:prSet/>
      <dgm:spPr/>
      <dgm:t>
        <a:bodyPr/>
        <a:lstStyle/>
        <a:p>
          <a:endParaRPr lang="en-US"/>
        </a:p>
      </dgm:t>
    </dgm:pt>
    <dgm:pt modelId="{2471A8D8-5140-4A1F-BEDC-F4D8EE017DC2}" type="sibTrans" cxnId="{9D414F64-1616-41F6-B007-E06AA4DBA3E6}">
      <dgm:prSet/>
      <dgm:spPr/>
      <dgm:t>
        <a:bodyPr/>
        <a:lstStyle/>
        <a:p>
          <a:endParaRPr lang="en-US"/>
        </a:p>
      </dgm:t>
    </dgm:pt>
    <dgm:pt modelId="{444C7338-A3E2-40B6-AABE-D7FAA76E380C}">
      <dgm:prSet/>
      <dgm:spPr/>
      <dgm:t>
        <a:bodyPr/>
        <a:lstStyle/>
        <a:p>
          <a:r>
            <a:rPr lang="fr-FR"/>
            <a:t>Example: Top-performing students pipeline ($group + $sort).</a:t>
          </a:r>
          <a:endParaRPr lang="en-US"/>
        </a:p>
      </dgm:t>
    </dgm:pt>
    <dgm:pt modelId="{6F937871-3977-4BB0-A314-B02BB189BF8C}" type="parTrans" cxnId="{719B7DD5-EB2F-4CCE-80D6-BDBA8F2E59D0}">
      <dgm:prSet/>
      <dgm:spPr/>
      <dgm:t>
        <a:bodyPr/>
        <a:lstStyle/>
        <a:p>
          <a:endParaRPr lang="en-US"/>
        </a:p>
      </dgm:t>
    </dgm:pt>
    <dgm:pt modelId="{778A7A9B-C099-4A65-B07F-3E5313287D15}" type="sibTrans" cxnId="{719B7DD5-EB2F-4CCE-80D6-BDBA8F2E59D0}">
      <dgm:prSet/>
      <dgm:spPr/>
      <dgm:t>
        <a:bodyPr/>
        <a:lstStyle/>
        <a:p>
          <a:endParaRPr lang="en-US"/>
        </a:p>
      </dgm:t>
    </dgm:pt>
    <dgm:pt modelId="{A4071C37-6A85-49A5-B503-06C0258E6083}">
      <dgm:prSet/>
      <dgm:spPr/>
      <dgm:t>
        <a:bodyPr/>
        <a:lstStyle/>
        <a:p>
          <a:r>
            <a:rPr lang="fr-FR"/>
            <a:t>Bonus: Text search ($text on titles) and tag-based recs ($match on similar tags).</a:t>
          </a:r>
          <a:endParaRPr lang="en-US"/>
        </a:p>
      </dgm:t>
    </dgm:pt>
    <dgm:pt modelId="{868A002E-3428-43E5-8010-E2F1C1BCA540}" type="parTrans" cxnId="{4EC8B84F-1431-4D09-96CA-96F2E536F59F}">
      <dgm:prSet/>
      <dgm:spPr/>
      <dgm:t>
        <a:bodyPr/>
        <a:lstStyle/>
        <a:p>
          <a:endParaRPr lang="en-US"/>
        </a:p>
      </dgm:t>
    </dgm:pt>
    <dgm:pt modelId="{61839F83-4271-408B-ABF3-94C177729EF7}" type="sibTrans" cxnId="{4EC8B84F-1431-4D09-96CA-96F2E536F59F}">
      <dgm:prSet/>
      <dgm:spPr/>
      <dgm:t>
        <a:bodyPr/>
        <a:lstStyle/>
        <a:p>
          <a:endParaRPr lang="en-US"/>
        </a:p>
      </dgm:t>
    </dgm:pt>
    <dgm:pt modelId="{BA7054A3-7A07-4863-81AA-6EF1C4E1D7C6}" type="pres">
      <dgm:prSet presAssocID="{21D4B6D6-5D11-4E1E-9663-B064D3EF303D}" presName="matrix" presStyleCnt="0">
        <dgm:presLayoutVars>
          <dgm:chMax val="1"/>
          <dgm:dir/>
          <dgm:resizeHandles val="exact"/>
        </dgm:presLayoutVars>
      </dgm:prSet>
      <dgm:spPr/>
    </dgm:pt>
    <dgm:pt modelId="{D29C8F3E-E1A3-4CB3-AD9D-E3F206F840C1}" type="pres">
      <dgm:prSet presAssocID="{21D4B6D6-5D11-4E1E-9663-B064D3EF303D}" presName="diamond" presStyleLbl="bgShp" presStyleIdx="0" presStyleCnt="1"/>
      <dgm:spPr/>
    </dgm:pt>
    <dgm:pt modelId="{601F0017-8F01-4A07-BB88-43D0CEF1E8F3}" type="pres">
      <dgm:prSet presAssocID="{21D4B6D6-5D11-4E1E-9663-B064D3EF303D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5B5275E-FEAD-42AF-9242-ECEF6BE410B7}" type="pres">
      <dgm:prSet presAssocID="{21D4B6D6-5D11-4E1E-9663-B064D3EF303D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8B620EE-4EE3-4C63-8E93-7D95C120AEEF}" type="pres">
      <dgm:prSet presAssocID="{21D4B6D6-5D11-4E1E-9663-B064D3EF303D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4511101-6816-4E50-B2D0-31579ED05A39}" type="pres">
      <dgm:prSet presAssocID="{21D4B6D6-5D11-4E1E-9663-B064D3EF303D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F84B10A-FC33-443D-B746-DD6AE0C36DD9}" srcId="{21D4B6D6-5D11-4E1E-9663-B064D3EF303D}" destId="{858CF88D-3362-47AD-BCA9-0CE2FF588A36}" srcOrd="0" destOrd="0" parTransId="{15C2CCF6-2331-4CAF-9E1F-EF91F2FDB8A5}" sibTransId="{19C9F34C-004D-4CB0-AD11-F1227EF12E23}"/>
    <dgm:cxn modelId="{841E7A1F-CA6E-42F5-9E01-755DB55EAAF4}" type="presOf" srcId="{A4071C37-6A85-49A5-B503-06C0258E6083}" destId="{24511101-6816-4E50-B2D0-31579ED05A39}" srcOrd="0" destOrd="0" presId="urn:microsoft.com/office/officeart/2005/8/layout/matrix3"/>
    <dgm:cxn modelId="{9D414F64-1616-41F6-B007-E06AA4DBA3E6}" srcId="{21D4B6D6-5D11-4E1E-9663-B064D3EF303D}" destId="{C7A291F5-91F1-4F06-8F1E-1CEA4542EDA2}" srcOrd="1" destOrd="0" parTransId="{E25D27C6-53E5-40B6-8989-F53C37E57DFC}" sibTransId="{2471A8D8-5140-4A1F-BEDC-F4D8EE017DC2}"/>
    <dgm:cxn modelId="{DD84F44C-BD41-4FE9-A48B-B18E99777739}" type="presOf" srcId="{C7A291F5-91F1-4F06-8F1E-1CEA4542EDA2}" destId="{05B5275E-FEAD-42AF-9242-ECEF6BE410B7}" srcOrd="0" destOrd="0" presId="urn:microsoft.com/office/officeart/2005/8/layout/matrix3"/>
    <dgm:cxn modelId="{4725994E-5FC7-4218-A677-5F3BE3EC49FB}" type="presOf" srcId="{858CF88D-3362-47AD-BCA9-0CE2FF588A36}" destId="{601F0017-8F01-4A07-BB88-43D0CEF1E8F3}" srcOrd="0" destOrd="0" presId="urn:microsoft.com/office/officeart/2005/8/layout/matrix3"/>
    <dgm:cxn modelId="{4EC8B84F-1431-4D09-96CA-96F2E536F59F}" srcId="{21D4B6D6-5D11-4E1E-9663-B064D3EF303D}" destId="{A4071C37-6A85-49A5-B503-06C0258E6083}" srcOrd="3" destOrd="0" parTransId="{868A002E-3428-43E5-8010-E2F1C1BCA540}" sibTransId="{61839F83-4271-408B-ABF3-94C177729EF7}"/>
    <dgm:cxn modelId="{F3E05074-9874-4551-83B4-8996FB510CD7}" type="presOf" srcId="{21D4B6D6-5D11-4E1E-9663-B064D3EF303D}" destId="{BA7054A3-7A07-4863-81AA-6EF1C4E1D7C6}" srcOrd="0" destOrd="0" presId="urn:microsoft.com/office/officeart/2005/8/layout/matrix3"/>
    <dgm:cxn modelId="{719B7DD5-EB2F-4CCE-80D6-BDBA8F2E59D0}" srcId="{21D4B6D6-5D11-4E1E-9663-B064D3EF303D}" destId="{444C7338-A3E2-40B6-AABE-D7FAA76E380C}" srcOrd="2" destOrd="0" parTransId="{6F937871-3977-4BB0-A314-B02BB189BF8C}" sibTransId="{778A7A9B-C099-4A65-B07F-3E5313287D15}"/>
    <dgm:cxn modelId="{B4A619FA-5EB3-4456-90DD-DB95C91899F7}" type="presOf" srcId="{444C7338-A3E2-40B6-AABE-D7FAA76E380C}" destId="{C8B620EE-4EE3-4C63-8E93-7D95C120AEEF}" srcOrd="0" destOrd="0" presId="urn:microsoft.com/office/officeart/2005/8/layout/matrix3"/>
    <dgm:cxn modelId="{E2F215A0-3B85-4E89-BE5C-3E0A5BE80D90}" type="presParOf" srcId="{BA7054A3-7A07-4863-81AA-6EF1C4E1D7C6}" destId="{D29C8F3E-E1A3-4CB3-AD9D-E3F206F840C1}" srcOrd="0" destOrd="0" presId="urn:microsoft.com/office/officeart/2005/8/layout/matrix3"/>
    <dgm:cxn modelId="{A7DAF00A-0130-47DF-98B4-B5870AF713EC}" type="presParOf" srcId="{BA7054A3-7A07-4863-81AA-6EF1C4E1D7C6}" destId="{601F0017-8F01-4A07-BB88-43D0CEF1E8F3}" srcOrd="1" destOrd="0" presId="urn:microsoft.com/office/officeart/2005/8/layout/matrix3"/>
    <dgm:cxn modelId="{22D15B52-B809-4FB4-B3F5-1CF2D389AEBE}" type="presParOf" srcId="{BA7054A3-7A07-4863-81AA-6EF1C4E1D7C6}" destId="{05B5275E-FEAD-42AF-9242-ECEF6BE410B7}" srcOrd="2" destOrd="0" presId="urn:microsoft.com/office/officeart/2005/8/layout/matrix3"/>
    <dgm:cxn modelId="{28C9537D-4280-4EB6-A78B-11CE519A989A}" type="presParOf" srcId="{BA7054A3-7A07-4863-81AA-6EF1C4E1D7C6}" destId="{C8B620EE-4EE3-4C63-8E93-7D95C120AEEF}" srcOrd="3" destOrd="0" presId="urn:microsoft.com/office/officeart/2005/8/layout/matrix3"/>
    <dgm:cxn modelId="{12BCBC54-3F89-46EB-8C7D-981D84163464}" type="presParOf" srcId="{BA7054A3-7A07-4863-81AA-6EF1C4E1D7C6}" destId="{24511101-6816-4E50-B2D0-31579ED05A3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51BA592-84B9-4342-BE52-C2A3829BC14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A3A3F92-E775-4069-92D3-FE1B5ADE136F}">
      <dgm:prSet/>
      <dgm:spPr/>
      <dgm:t>
        <a:bodyPr/>
        <a:lstStyle/>
        <a:p>
          <a:pPr rtl="0"/>
          <a:r>
            <a:rPr lang="fr-FR" dirty="0"/>
            <a:t>Indexes: </a:t>
          </a:r>
          <a:r>
            <a:rPr lang="fr-FR" dirty="0" err="1"/>
            <a:t>Text</a:t>
          </a:r>
          <a:r>
            <a:rPr lang="fr-FR" dirty="0"/>
            <a:t> on </a:t>
          </a:r>
          <a:r>
            <a:rPr lang="fr-FR" dirty="0" err="1"/>
            <a:t>course.title</a:t>
          </a:r>
          <a:r>
            <a:rPr lang="fr-FR" dirty="0"/>
            <a:t>, compound on </a:t>
          </a:r>
          <a:r>
            <a:rPr lang="fr-FR" dirty="0" err="1"/>
            <a:t>enrollments</a:t>
          </a:r>
          <a:r>
            <a:rPr lang="fr-FR" dirty="0"/>
            <a:t>(</a:t>
          </a:r>
          <a:r>
            <a:rPr lang="fr-FR" dirty="0" err="1"/>
            <a:t>studentId</a:t>
          </a:r>
          <a:r>
            <a:rPr lang="fr-FR" dirty="0"/>
            <a:t> + </a:t>
          </a:r>
          <a:r>
            <a:rPr lang="fr-FR" dirty="0" err="1"/>
            <a:t>courseId</a:t>
          </a:r>
          <a:r>
            <a:rPr lang="fr-FR" dirty="0"/>
            <a:t>), </a:t>
          </a:r>
          <a:r>
            <a:rPr lang="fr-FR" dirty="0" err="1"/>
            <a:t>dueDate</a:t>
          </a:r>
          <a:r>
            <a:rPr lang="fr-FR" dirty="0"/>
            <a:t> on assignments</a:t>
          </a:r>
          <a:r>
            <a:rPr lang="fr-FR" dirty="0">
              <a:latin typeface="Gill Sans Nova"/>
            </a:rPr>
            <a:t>.</a:t>
          </a:r>
          <a:endParaRPr lang="en-US" dirty="0">
            <a:latin typeface="Gill Sans Nova"/>
          </a:endParaRPr>
        </a:p>
      </dgm:t>
    </dgm:pt>
    <dgm:pt modelId="{347F0114-236E-4720-B5C0-31AE4E1C97F9}" type="parTrans" cxnId="{EF4874E4-CCA4-4CF8-A080-16188CFB659B}">
      <dgm:prSet/>
      <dgm:spPr/>
      <dgm:t>
        <a:bodyPr/>
        <a:lstStyle/>
        <a:p>
          <a:endParaRPr lang="en-US"/>
        </a:p>
      </dgm:t>
    </dgm:pt>
    <dgm:pt modelId="{41D3AA37-D7AC-424F-9E60-094B682D3A5B}" type="sibTrans" cxnId="{EF4874E4-CCA4-4CF8-A080-16188CFB659B}">
      <dgm:prSet/>
      <dgm:spPr/>
      <dgm:t>
        <a:bodyPr/>
        <a:lstStyle/>
        <a:p>
          <a:endParaRPr lang="en-US"/>
        </a:p>
      </dgm:t>
    </dgm:pt>
    <dgm:pt modelId="{CCA51096-3418-4AA2-90A7-051DF6D19C82}">
      <dgm:prSet/>
      <dgm:spPr/>
      <dgm:t>
        <a:bodyPr/>
        <a:lstStyle/>
        <a:p>
          <a:endParaRPr lang="fr-FR" dirty="0"/>
        </a:p>
      </dgm:t>
    </dgm:pt>
    <dgm:pt modelId="{50A0E29F-C441-4CD3-8AD8-417911F97EA8}" type="parTrans" cxnId="{E071F2C4-EA42-44FF-8BD8-A0D7A02CD20F}">
      <dgm:prSet/>
      <dgm:spPr/>
      <dgm:t>
        <a:bodyPr/>
        <a:lstStyle/>
        <a:p>
          <a:endParaRPr lang="en-US"/>
        </a:p>
      </dgm:t>
    </dgm:pt>
    <dgm:pt modelId="{1B548A69-6009-40C8-93C9-291A77677986}" type="sibTrans" cxnId="{E071F2C4-EA42-44FF-8BD8-A0D7A02CD20F}">
      <dgm:prSet/>
      <dgm:spPr/>
      <dgm:t>
        <a:bodyPr/>
        <a:lstStyle/>
        <a:p>
          <a:endParaRPr lang="en-US"/>
        </a:p>
      </dgm:t>
    </dgm:pt>
    <dgm:pt modelId="{E8BC4F78-4C3A-4692-9289-C92FE9D79D54}">
      <dgm:prSet phldr="0"/>
      <dgm:spPr/>
      <dgm:t>
        <a:bodyPr/>
        <a:lstStyle/>
        <a:p>
          <a:pPr rtl="0"/>
          <a:r>
            <a:rPr lang="fr-FR" dirty="0" err="1"/>
            <a:t>Analysis</a:t>
          </a:r>
          <a:r>
            <a:rPr lang="fr-FR" dirty="0"/>
            <a:t>: </a:t>
          </a:r>
          <a:r>
            <a:rPr lang="fr-FR" dirty="0" err="1"/>
            <a:t>explain</a:t>
          </a:r>
          <a:r>
            <a:rPr lang="fr-FR" dirty="0"/>
            <a:t>() </a:t>
          </a:r>
          <a:r>
            <a:rPr lang="fr-FR" dirty="0" err="1"/>
            <a:t>showed</a:t>
          </a:r>
          <a:r>
            <a:rPr lang="fr-FR" dirty="0"/>
            <a:t> 87% </a:t>
          </a:r>
          <a:r>
            <a:rPr lang="fr-FR" dirty="0" err="1"/>
            <a:t>fewer</a:t>
          </a:r>
          <a:r>
            <a:rPr lang="fr-FR" dirty="0"/>
            <a:t> docs </a:t>
          </a:r>
          <a:r>
            <a:rPr lang="fr-FR" dirty="0" err="1"/>
            <a:t>examined</a:t>
          </a:r>
          <a:r>
            <a:rPr lang="fr-FR" dirty="0"/>
            <a:t> (28 → 8) for searches</a:t>
          </a:r>
          <a:r>
            <a:rPr lang="fr-FR" dirty="0">
              <a:latin typeface="Gill Sans Nova"/>
            </a:rPr>
            <a:t>.</a:t>
          </a:r>
        </a:p>
      </dgm:t>
    </dgm:pt>
    <dgm:pt modelId="{F2FB5254-C069-4832-8752-AC7F0BFA146B}" type="parTrans" cxnId="{18A9905D-BEF2-4EAE-88EA-FDD3DA8384AA}">
      <dgm:prSet/>
      <dgm:spPr/>
    </dgm:pt>
    <dgm:pt modelId="{BC09CB44-B7C5-4653-9473-EFA8F70FA551}" type="sibTrans" cxnId="{18A9905D-BEF2-4EAE-88EA-FDD3DA8384AA}">
      <dgm:prSet/>
      <dgm:spPr/>
      <dgm:t>
        <a:bodyPr/>
        <a:lstStyle/>
        <a:p>
          <a:endParaRPr lang="en-US"/>
        </a:p>
        <a:p>
          <a:endParaRPr lang="fr-FR"/>
        </a:p>
      </dgm:t>
    </dgm:pt>
    <dgm:pt modelId="{2481660B-72E2-40A6-A377-0C15F36219BF}">
      <dgm:prSet phldr="0"/>
      <dgm:spPr/>
      <dgm:t>
        <a:bodyPr/>
        <a:lstStyle/>
        <a:p>
          <a:pPr rtl="0"/>
          <a:r>
            <a:rPr lang="fr-FR" dirty="0">
              <a:latin typeface="Gill Sans Nova"/>
            </a:rPr>
            <a:t> </a:t>
          </a:r>
          <a:r>
            <a:rPr lang="fr-FR" dirty="0"/>
            <a:t>Timing: </a:t>
          </a:r>
          <a:r>
            <a:rPr lang="fr-FR" dirty="0" err="1"/>
            <a:t>Optimized</a:t>
          </a:r>
          <a:r>
            <a:rPr lang="fr-FR" dirty="0"/>
            <a:t> </a:t>
          </a:r>
          <a:r>
            <a:rPr lang="fr-FR" dirty="0" err="1"/>
            <a:t>query</a:t>
          </a:r>
          <a:r>
            <a:rPr lang="fr-FR" dirty="0"/>
            <a:t>: 0.0055s vs. 0.0060s </a:t>
          </a:r>
          <a:r>
            <a:rPr lang="fr-FR" dirty="0" err="1"/>
            <a:t>unindexed</a:t>
          </a:r>
          <a:r>
            <a:rPr lang="fr-FR" dirty="0"/>
            <a:t> (71% gain</a:t>
          </a:r>
          <a:r>
            <a:rPr lang="fr-FR" dirty="0">
              <a:latin typeface="Gill Sans Nova"/>
            </a:rPr>
            <a:t>).</a:t>
          </a:r>
        </a:p>
      </dgm:t>
    </dgm:pt>
    <dgm:pt modelId="{3F19099A-E5CD-4843-98EA-2B5F9F2E9691}" type="parTrans" cxnId="{DFFB9A98-BE8F-4FCF-BC07-BADE06F4ED76}">
      <dgm:prSet/>
      <dgm:spPr/>
    </dgm:pt>
    <dgm:pt modelId="{BEB303B2-DE60-4981-8A8D-A2B411AF7C1C}" type="sibTrans" cxnId="{DFFB9A98-BE8F-4FCF-BC07-BADE06F4ED76}">
      <dgm:prSet/>
      <dgm:spPr/>
      <dgm:t>
        <a:bodyPr/>
        <a:lstStyle/>
        <a:p>
          <a:endParaRPr lang="en-US"/>
        </a:p>
        <a:p>
          <a:endParaRPr lang="fr-FR"/>
        </a:p>
      </dgm:t>
    </dgm:pt>
    <dgm:pt modelId="{8491E7CB-6EDE-4CCF-A671-7BAF9CC79F59}">
      <dgm:prSet phldr="0"/>
      <dgm:spPr/>
      <dgm:t>
        <a:bodyPr/>
        <a:lstStyle/>
        <a:p>
          <a:pPr rtl="0"/>
          <a:r>
            <a:rPr lang="fr-FR" dirty="0">
              <a:latin typeface="Gill Sans Nova"/>
            </a:rPr>
            <a:t> </a:t>
          </a:r>
          <a:r>
            <a:rPr lang="fr-FR" dirty="0"/>
            <a:t>Supports </a:t>
          </a:r>
          <a:r>
            <a:rPr lang="fr-FR" dirty="0" err="1"/>
            <a:t>concurrency</a:t>
          </a:r>
          <a:r>
            <a:rPr lang="fr-FR" dirty="0"/>
            <a:t>: Read/</a:t>
          </a:r>
          <a:r>
            <a:rPr lang="fr-FR" dirty="0" err="1"/>
            <a:t>write</a:t>
          </a:r>
          <a:r>
            <a:rPr lang="fr-FR" dirty="0"/>
            <a:t> </a:t>
          </a:r>
          <a:r>
            <a:rPr lang="fr-FR" dirty="0" err="1"/>
            <a:t>optimized</a:t>
          </a:r>
          <a:r>
            <a:rPr lang="fr-FR" dirty="0"/>
            <a:t> for 100+ users</a:t>
          </a:r>
          <a:r>
            <a:rPr lang="fr-FR" dirty="0">
              <a:latin typeface="Gill Sans Nova"/>
            </a:rPr>
            <a:t>.</a:t>
          </a:r>
        </a:p>
      </dgm:t>
    </dgm:pt>
    <dgm:pt modelId="{3BE3E209-6199-4D07-A828-EB2B68197537}" type="parTrans" cxnId="{A12178FB-D15F-4B46-B32C-0290717378AC}">
      <dgm:prSet/>
      <dgm:spPr/>
    </dgm:pt>
    <dgm:pt modelId="{C329CE40-35F5-4786-8553-CB8DA3A53217}" type="sibTrans" cxnId="{A12178FB-D15F-4B46-B32C-0290717378AC}">
      <dgm:prSet/>
      <dgm:spPr/>
      <dgm:t>
        <a:bodyPr/>
        <a:lstStyle/>
        <a:p>
          <a:endParaRPr lang="en-US"/>
        </a:p>
        <a:p>
          <a:endParaRPr lang="fr-FR"/>
        </a:p>
      </dgm:t>
    </dgm:pt>
    <dgm:pt modelId="{6D5309BA-8FB5-4B33-AF00-C09B6748507D}">
      <dgm:prSet phldr="0"/>
      <dgm:spPr/>
      <dgm:t>
        <a:bodyPr/>
        <a:lstStyle/>
        <a:p>
          <a:r>
            <a:rPr lang="fr-FR" dirty="0"/>
            <a:t>Duplicates </a:t>
          </a:r>
          <a:r>
            <a:rPr lang="fr-FR" dirty="0" err="1"/>
            <a:t>handled</a:t>
          </a:r>
          <a:r>
            <a:rPr lang="fr-FR" dirty="0"/>
            <a:t>: $group/$</a:t>
          </a:r>
          <a:r>
            <a:rPr lang="fr-FR" dirty="0" err="1"/>
            <a:t>delete</a:t>
          </a:r>
          <a:r>
            <a:rPr lang="fr-FR" dirty="0"/>
            <a:t> on emails (</a:t>
          </a:r>
          <a:r>
            <a:rPr lang="fr-FR" dirty="0" err="1"/>
            <a:t>Cell</a:t>
          </a:r>
          <a:r>
            <a:rPr lang="fr-FR" dirty="0"/>
            <a:t> 22)." )</a:t>
          </a:r>
        </a:p>
      </dgm:t>
    </dgm:pt>
    <dgm:pt modelId="{1032651A-11C9-4FAA-BDDC-6E36F6EB39A0}" type="parTrans" cxnId="{E0183210-07C0-4F82-BD5D-CC7AE6B7E67E}">
      <dgm:prSet/>
      <dgm:spPr/>
    </dgm:pt>
    <dgm:pt modelId="{FADC4213-1147-4CC7-B561-5D48916CD45A}" type="sibTrans" cxnId="{E0183210-07C0-4F82-BD5D-CC7AE6B7E67E}">
      <dgm:prSet/>
      <dgm:spPr/>
    </dgm:pt>
    <dgm:pt modelId="{B171BCFB-83C1-4D58-AF50-22218E414ACA}" type="pres">
      <dgm:prSet presAssocID="{451BA592-84B9-4342-BE52-C2A3829BC146}" presName="outerComposite" presStyleCnt="0">
        <dgm:presLayoutVars>
          <dgm:chMax val="5"/>
          <dgm:dir/>
          <dgm:resizeHandles val="exact"/>
        </dgm:presLayoutVars>
      </dgm:prSet>
      <dgm:spPr/>
    </dgm:pt>
    <dgm:pt modelId="{25B3AAE5-AB39-492C-B929-1CFE2913B814}" type="pres">
      <dgm:prSet presAssocID="{451BA592-84B9-4342-BE52-C2A3829BC146}" presName="dummyMaxCanvas" presStyleCnt="0">
        <dgm:presLayoutVars/>
      </dgm:prSet>
      <dgm:spPr/>
    </dgm:pt>
    <dgm:pt modelId="{73550FDC-F6B0-4A00-82F5-D9C766388319}" type="pres">
      <dgm:prSet presAssocID="{451BA592-84B9-4342-BE52-C2A3829BC146}" presName="FiveNodes_1" presStyleLbl="node1" presStyleIdx="0" presStyleCnt="5">
        <dgm:presLayoutVars>
          <dgm:bulletEnabled val="1"/>
        </dgm:presLayoutVars>
      </dgm:prSet>
      <dgm:spPr/>
    </dgm:pt>
    <dgm:pt modelId="{18567145-3E38-4B87-9AF2-26BEEE4BCDF9}" type="pres">
      <dgm:prSet presAssocID="{451BA592-84B9-4342-BE52-C2A3829BC146}" presName="FiveNodes_2" presStyleLbl="node1" presStyleIdx="1" presStyleCnt="5">
        <dgm:presLayoutVars>
          <dgm:bulletEnabled val="1"/>
        </dgm:presLayoutVars>
      </dgm:prSet>
      <dgm:spPr/>
    </dgm:pt>
    <dgm:pt modelId="{DFCD4326-B9C9-4A25-8DBA-BB8A8176A39E}" type="pres">
      <dgm:prSet presAssocID="{451BA592-84B9-4342-BE52-C2A3829BC146}" presName="FiveNodes_3" presStyleLbl="node1" presStyleIdx="2" presStyleCnt="5">
        <dgm:presLayoutVars>
          <dgm:bulletEnabled val="1"/>
        </dgm:presLayoutVars>
      </dgm:prSet>
      <dgm:spPr/>
    </dgm:pt>
    <dgm:pt modelId="{81C9F317-622C-4AEB-98E6-7225AF59AA27}" type="pres">
      <dgm:prSet presAssocID="{451BA592-84B9-4342-BE52-C2A3829BC146}" presName="FiveNodes_4" presStyleLbl="node1" presStyleIdx="3" presStyleCnt="5">
        <dgm:presLayoutVars>
          <dgm:bulletEnabled val="1"/>
        </dgm:presLayoutVars>
      </dgm:prSet>
      <dgm:spPr/>
    </dgm:pt>
    <dgm:pt modelId="{C4FDF19F-882F-4C84-BF52-7F4E3F1FD361}" type="pres">
      <dgm:prSet presAssocID="{451BA592-84B9-4342-BE52-C2A3829BC146}" presName="FiveNodes_5" presStyleLbl="node1" presStyleIdx="4" presStyleCnt="5">
        <dgm:presLayoutVars>
          <dgm:bulletEnabled val="1"/>
        </dgm:presLayoutVars>
      </dgm:prSet>
      <dgm:spPr/>
    </dgm:pt>
    <dgm:pt modelId="{9D3AB57A-5A21-4893-8508-D1FC13029358}" type="pres">
      <dgm:prSet presAssocID="{451BA592-84B9-4342-BE52-C2A3829BC146}" presName="FiveConn_1-2" presStyleLbl="fgAccFollowNode1" presStyleIdx="0" presStyleCnt="4">
        <dgm:presLayoutVars>
          <dgm:bulletEnabled val="1"/>
        </dgm:presLayoutVars>
      </dgm:prSet>
      <dgm:spPr/>
    </dgm:pt>
    <dgm:pt modelId="{EE8EEEDA-2CD3-4458-8E86-8468329FCAB4}" type="pres">
      <dgm:prSet presAssocID="{451BA592-84B9-4342-BE52-C2A3829BC146}" presName="FiveConn_2-3" presStyleLbl="fgAccFollowNode1" presStyleIdx="1" presStyleCnt="4">
        <dgm:presLayoutVars>
          <dgm:bulletEnabled val="1"/>
        </dgm:presLayoutVars>
      </dgm:prSet>
      <dgm:spPr/>
    </dgm:pt>
    <dgm:pt modelId="{21C033C7-59AB-453B-9115-354F16E05A4B}" type="pres">
      <dgm:prSet presAssocID="{451BA592-84B9-4342-BE52-C2A3829BC146}" presName="FiveConn_3-4" presStyleLbl="fgAccFollowNode1" presStyleIdx="2" presStyleCnt="4">
        <dgm:presLayoutVars>
          <dgm:bulletEnabled val="1"/>
        </dgm:presLayoutVars>
      </dgm:prSet>
      <dgm:spPr/>
    </dgm:pt>
    <dgm:pt modelId="{6A4110E8-2C99-48B3-AFCA-6246C3F51804}" type="pres">
      <dgm:prSet presAssocID="{451BA592-84B9-4342-BE52-C2A3829BC146}" presName="FiveConn_4-5" presStyleLbl="fgAccFollowNode1" presStyleIdx="3" presStyleCnt="4">
        <dgm:presLayoutVars>
          <dgm:bulletEnabled val="1"/>
        </dgm:presLayoutVars>
      </dgm:prSet>
      <dgm:spPr/>
    </dgm:pt>
    <dgm:pt modelId="{EAC1621D-ED7F-4C13-AB60-88609923949F}" type="pres">
      <dgm:prSet presAssocID="{451BA592-84B9-4342-BE52-C2A3829BC146}" presName="FiveNodes_1_text" presStyleLbl="node1" presStyleIdx="4" presStyleCnt="5">
        <dgm:presLayoutVars>
          <dgm:bulletEnabled val="1"/>
        </dgm:presLayoutVars>
      </dgm:prSet>
      <dgm:spPr/>
    </dgm:pt>
    <dgm:pt modelId="{8608DB0A-417A-4BA7-B33E-73B60396CFED}" type="pres">
      <dgm:prSet presAssocID="{451BA592-84B9-4342-BE52-C2A3829BC146}" presName="FiveNodes_2_text" presStyleLbl="node1" presStyleIdx="4" presStyleCnt="5">
        <dgm:presLayoutVars>
          <dgm:bulletEnabled val="1"/>
        </dgm:presLayoutVars>
      </dgm:prSet>
      <dgm:spPr/>
    </dgm:pt>
    <dgm:pt modelId="{C5D9540A-AAD9-4D5F-8081-0E90FA58AEA2}" type="pres">
      <dgm:prSet presAssocID="{451BA592-84B9-4342-BE52-C2A3829BC146}" presName="FiveNodes_3_text" presStyleLbl="node1" presStyleIdx="4" presStyleCnt="5">
        <dgm:presLayoutVars>
          <dgm:bulletEnabled val="1"/>
        </dgm:presLayoutVars>
      </dgm:prSet>
      <dgm:spPr/>
    </dgm:pt>
    <dgm:pt modelId="{4CD226B4-2AB9-4D59-A37D-EE9E5A6848C4}" type="pres">
      <dgm:prSet presAssocID="{451BA592-84B9-4342-BE52-C2A3829BC146}" presName="FiveNodes_4_text" presStyleLbl="node1" presStyleIdx="4" presStyleCnt="5">
        <dgm:presLayoutVars>
          <dgm:bulletEnabled val="1"/>
        </dgm:presLayoutVars>
      </dgm:prSet>
      <dgm:spPr/>
    </dgm:pt>
    <dgm:pt modelId="{B072025B-11BC-45F4-A654-3D76BA55F04C}" type="pres">
      <dgm:prSet presAssocID="{451BA592-84B9-4342-BE52-C2A3829BC14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E0183210-07C0-4F82-BD5D-CC7AE6B7E67E}" srcId="{451BA592-84B9-4342-BE52-C2A3829BC146}" destId="{6D5309BA-8FB5-4B33-AF00-C09B6748507D}" srcOrd="4" destOrd="0" parTransId="{1032651A-11C9-4FAA-BDDC-6E36F6EB39A0}" sibTransId="{FADC4213-1147-4CC7-B561-5D48916CD45A}"/>
    <dgm:cxn modelId="{1D6F1219-94FA-48CF-A513-F2A19AF1B71F}" type="presOf" srcId="{41D3AA37-D7AC-424F-9E60-094B682D3A5B}" destId="{9D3AB57A-5A21-4893-8508-D1FC13029358}" srcOrd="0" destOrd="0" presId="urn:microsoft.com/office/officeart/2005/8/layout/vProcess5"/>
    <dgm:cxn modelId="{27534320-2BF6-4210-8BEB-238706C88793}" type="presOf" srcId="{451BA592-84B9-4342-BE52-C2A3829BC146}" destId="{B171BCFB-83C1-4D58-AF50-22218E414ACA}" srcOrd="0" destOrd="0" presId="urn:microsoft.com/office/officeart/2005/8/layout/vProcess5"/>
    <dgm:cxn modelId="{23DCFB33-6EC8-44EF-8D19-360AAC94622D}" type="presOf" srcId="{BEB303B2-DE60-4981-8A8D-A2B411AF7C1C}" destId="{21C033C7-59AB-453B-9115-354F16E05A4B}" srcOrd="0" destOrd="0" presId="urn:microsoft.com/office/officeart/2005/8/layout/vProcess5"/>
    <dgm:cxn modelId="{18A9905D-BEF2-4EAE-88EA-FDD3DA8384AA}" srcId="{451BA592-84B9-4342-BE52-C2A3829BC146}" destId="{E8BC4F78-4C3A-4692-9289-C92FE9D79D54}" srcOrd="1" destOrd="0" parTransId="{F2FB5254-C069-4832-8752-AC7F0BFA146B}" sibTransId="{BC09CB44-B7C5-4653-9473-EFA8F70FA551}"/>
    <dgm:cxn modelId="{FE87F469-0F04-41DB-BAFF-B22274052D08}" type="presOf" srcId="{6D5309BA-8FB5-4B33-AF00-C09B6748507D}" destId="{B072025B-11BC-45F4-A654-3D76BA55F04C}" srcOrd="1" destOrd="0" presId="urn:microsoft.com/office/officeart/2005/8/layout/vProcess5"/>
    <dgm:cxn modelId="{F031E46D-73F2-4BD8-BCA2-1D1BB72DC362}" type="presOf" srcId="{BC09CB44-B7C5-4653-9473-EFA8F70FA551}" destId="{EE8EEEDA-2CD3-4458-8E86-8468329FCAB4}" srcOrd="0" destOrd="0" presId="urn:microsoft.com/office/officeart/2005/8/layout/vProcess5"/>
    <dgm:cxn modelId="{FA4C6671-1224-487F-922D-C088F1C285F4}" type="presOf" srcId="{6D5309BA-8FB5-4B33-AF00-C09B6748507D}" destId="{C4FDF19F-882F-4C84-BF52-7F4E3F1FD361}" srcOrd="0" destOrd="0" presId="urn:microsoft.com/office/officeart/2005/8/layout/vProcess5"/>
    <dgm:cxn modelId="{F2E4B775-5B2B-46D0-A58A-ADAC4701B28B}" type="presOf" srcId="{8491E7CB-6EDE-4CCF-A671-7BAF9CC79F59}" destId="{81C9F317-622C-4AEB-98E6-7225AF59AA27}" srcOrd="0" destOrd="0" presId="urn:microsoft.com/office/officeart/2005/8/layout/vProcess5"/>
    <dgm:cxn modelId="{67E1AB58-7F69-41A3-B57F-92A722F099C1}" type="presOf" srcId="{8491E7CB-6EDE-4CCF-A671-7BAF9CC79F59}" destId="{4CD226B4-2AB9-4D59-A37D-EE9E5A6848C4}" srcOrd="1" destOrd="0" presId="urn:microsoft.com/office/officeart/2005/8/layout/vProcess5"/>
    <dgm:cxn modelId="{22C98894-10EA-4F8E-876C-775FD354AFFD}" type="presOf" srcId="{E8BC4F78-4C3A-4692-9289-C92FE9D79D54}" destId="{18567145-3E38-4B87-9AF2-26BEEE4BCDF9}" srcOrd="0" destOrd="0" presId="urn:microsoft.com/office/officeart/2005/8/layout/vProcess5"/>
    <dgm:cxn modelId="{DFFB9A98-BE8F-4FCF-BC07-BADE06F4ED76}" srcId="{451BA592-84B9-4342-BE52-C2A3829BC146}" destId="{2481660B-72E2-40A6-A377-0C15F36219BF}" srcOrd="2" destOrd="0" parTransId="{3F19099A-E5CD-4843-98EA-2B5F9F2E9691}" sibTransId="{BEB303B2-DE60-4981-8A8D-A2B411AF7C1C}"/>
    <dgm:cxn modelId="{98CAC2A6-937C-4DFC-94F9-1972920E0F6F}" type="presOf" srcId="{C329CE40-35F5-4786-8553-CB8DA3A53217}" destId="{6A4110E8-2C99-48B3-AFCA-6246C3F51804}" srcOrd="0" destOrd="0" presId="urn:microsoft.com/office/officeart/2005/8/layout/vProcess5"/>
    <dgm:cxn modelId="{E071F2C4-EA42-44FF-8BD8-A0D7A02CD20F}" srcId="{451BA592-84B9-4342-BE52-C2A3829BC146}" destId="{CCA51096-3418-4AA2-90A7-051DF6D19C82}" srcOrd="5" destOrd="0" parTransId="{50A0E29F-C441-4CD3-8AD8-417911F97EA8}" sibTransId="{1B548A69-6009-40C8-93C9-291A77677986}"/>
    <dgm:cxn modelId="{65CF08CB-37AF-4F1A-B0F5-395CA123708D}" type="presOf" srcId="{E8BC4F78-4C3A-4692-9289-C92FE9D79D54}" destId="{8608DB0A-417A-4BA7-B33E-73B60396CFED}" srcOrd="1" destOrd="0" presId="urn:microsoft.com/office/officeart/2005/8/layout/vProcess5"/>
    <dgm:cxn modelId="{6E64EBCC-945E-4305-899B-5FD6E9A9E459}" type="presOf" srcId="{7A3A3F92-E775-4069-92D3-FE1B5ADE136F}" destId="{EAC1621D-ED7F-4C13-AB60-88609923949F}" srcOrd="1" destOrd="0" presId="urn:microsoft.com/office/officeart/2005/8/layout/vProcess5"/>
    <dgm:cxn modelId="{203490CD-9EF5-4F56-8110-1A4C6BC98F88}" type="presOf" srcId="{2481660B-72E2-40A6-A377-0C15F36219BF}" destId="{C5D9540A-AAD9-4D5F-8081-0E90FA58AEA2}" srcOrd="1" destOrd="0" presId="urn:microsoft.com/office/officeart/2005/8/layout/vProcess5"/>
    <dgm:cxn modelId="{EF4874E4-CCA4-4CF8-A080-16188CFB659B}" srcId="{451BA592-84B9-4342-BE52-C2A3829BC146}" destId="{7A3A3F92-E775-4069-92D3-FE1B5ADE136F}" srcOrd="0" destOrd="0" parTransId="{347F0114-236E-4720-B5C0-31AE4E1C97F9}" sibTransId="{41D3AA37-D7AC-424F-9E60-094B682D3A5B}"/>
    <dgm:cxn modelId="{C42A52E6-D418-4B64-B88A-DB00187B6B09}" type="presOf" srcId="{7A3A3F92-E775-4069-92D3-FE1B5ADE136F}" destId="{73550FDC-F6B0-4A00-82F5-D9C766388319}" srcOrd="0" destOrd="0" presId="urn:microsoft.com/office/officeart/2005/8/layout/vProcess5"/>
    <dgm:cxn modelId="{6730C6F0-06E1-4C30-850F-F3670367CA5A}" type="presOf" srcId="{2481660B-72E2-40A6-A377-0C15F36219BF}" destId="{DFCD4326-B9C9-4A25-8DBA-BB8A8176A39E}" srcOrd="0" destOrd="0" presId="urn:microsoft.com/office/officeart/2005/8/layout/vProcess5"/>
    <dgm:cxn modelId="{A12178FB-D15F-4B46-B32C-0290717378AC}" srcId="{451BA592-84B9-4342-BE52-C2A3829BC146}" destId="{8491E7CB-6EDE-4CCF-A671-7BAF9CC79F59}" srcOrd="3" destOrd="0" parTransId="{3BE3E209-6199-4D07-A828-EB2B68197537}" sibTransId="{C329CE40-35F5-4786-8553-CB8DA3A53217}"/>
    <dgm:cxn modelId="{2BC13FDA-B97E-420A-A247-7EDD29CF1633}" type="presParOf" srcId="{B171BCFB-83C1-4D58-AF50-22218E414ACA}" destId="{25B3AAE5-AB39-492C-B929-1CFE2913B814}" srcOrd="0" destOrd="0" presId="urn:microsoft.com/office/officeart/2005/8/layout/vProcess5"/>
    <dgm:cxn modelId="{6878E203-E17A-4867-B97E-E7E7B60DF086}" type="presParOf" srcId="{B171BCFB-83C1-4D58-AF50-22218E414ACA}" destId="{73550FDC-F6B0-4A00-82F5-D9C766388319}" srcOrd="1" destOrd="0" presId="urn:microsoft.com/office/officeart/2005/8/layout/vProcess5"/>
    <dgm:cxn modelId="{644865A1-7D61-455A-9345-7F416164FA68}" type="presParOf" srcId="{B171BCFB-83C1-4D58-AF50-22218E414ACA}" destId="{18567145-3E38-4B87-9AF2-26BEEE4BCDF9}" srcOrd="2" destOrd="0" presId="urn:microsoft.com/office/officeart/2005/8/layout/vProcess5"/>
    <dgm:cxn modelId="{8A27ACF5-AC43-42CC-8D03-5B17D5AC093B}" type="presParOf" srcId="{B171BCFB-83C1-4D58-AF50-22218E414ACA}" destId="{DFCD4326-B9C9-4A25-8DBA-BB8A8176A39E}" srcOrd="3" destOrd="0" presId="urn:microsoft.com/office/officeart/2005/8/layout/vProcess5"/>
    <dgm:cxn modelId="{D3D0DA5A-97F2-4BC2-AA7C-0DE56E6984CD}" type="presParOf" srcId="{B171BCFB-83C1-4D58-AF50-22218E414ACA}" destId="{81C9F317-622C-4AEB-98E6-7225AF59AA27}" srcOrd="4" destOrd="0" presId="urn:microsoft.com/office/officeart/2005/8/layout/vProcess5"/>
    <dgm:cxn modelId="{3386C0A1-D463-468F-95C9-C31E3BF0A7CE}" type="presParOf" srcId="{B171BCFB-83C1-4D58-AF50-22218E414ACA}" destId="{C4FDF19F-882F-4C84-BF52-7F4E3F1FD361}" srcOrd="5" destOrd="0" presId="urn:microsoft.com/office/officeart/2005/8/layout/vProcess5"/>
    <dgm:cxn modelId="{AC05DDC4-FDCF-4920-BCF9-6A818CBE36F9}" type="presParOf" srcId="{B171BCFB-83C1-4D58-AF50-22218E414ACA}" destId="{9D3AB57A-5A21-4893-8508-D1FC13029358}" srcOrd="6" destOrd="0" presId="urn:microsoft.com/office/officeart/2005/8/layout/vProcess5"/>
    <dgm:cxn modelId="{F1E37BD3-2AC9-48F1-8213-EAA69F86B82D}" type="presParOf" srcId="{B171BCFB-83C1-4D58-AF50-22218E414ACA}" destId="{EE8EEEDA-2CD3-4458-8E86-8468329FCAB4}" srcOrd="7" destOrd="0" presId="urn:microsoft.com/office/officeart/2005/8/layout/vProcess5"/>
    <dgm:cxn modelId="{C7A2E445-93E3-407E-917E-8621CFA0C229}" type="presParOf" srcId="{B171BCFB-83C1-4D58-AF50-22218E414ACA}" destId="{21C033C7-59AB-453B-9115-354F16E05A4B}" srcOrd="8" destOrd="0" presId="urn:microsoft.com/office/officeart/2005/8/layout/vProcess5"/>
    <dgm:cxn modelId="{2E8CC1CA-E8BC-4BAD-B011-0BAF61FB0021}" type="presParOf" srcId="{B171BCFB-83C1-4D58-AF50-22218E414ACA}" destId="{6A4110E8-2C99-48B3-AFCA-6246C3F51804}" srcOrd="9" destOrd="0" presId="urn:microsoft.com/office/officeart/2005/8/layout/vProcess5"/>
    <dgm:cxn modelId="{92B131C5-4544-411E-A4B3-74B51D40E9AA}" type="presParOf" srcId="{B171BCFB-83C1-4D58-AF50-22218E414ACA}" destId="{EAC1621D-ED7F-4C13-AB60-88609923949F}" srcOrd="10" destOrd="0" presId="urn:microsoft.com/office/officeart/2005/8/layout/vProcess5"/>
    <dgm:cxn modelId="{245F39CF-9C47-4514-8BCA-462B09B5177D}" type="presParOf" srcId="{B171BCFB-83C1-4D58-AF50-22218E414ACA}" destId="{8608DB0A-417A-4BA7-B33E-73B60396CFED}" srcOrd="11" destOrd="0" presId="urn:microsoft.com/office/officeart/2005/8/layout/vProcess5"/>
    <dgm:cxn modelId="{54970055-3E14-45E8-A56A-1FE7C397ED45}" type="presParOf" srcId="{B171BCFB-83C1-4D58-AF50-22218E414ACA}" destId="{C5D9540A-AAD9-4D5F-8081-0E90FA58AEA2}" srcOrd="12" destOrd="0" presId="urn:microsoft.com/office/officeart/2005/8/layout/vProcess5"/>
    <dgm:cxn modelId="{48846DD1-2C3E-4F8C-AC36-D7B0FC68EE3F}" type="presParOf" srcId="{B171BCFB-83C1-4D58-AF50-22218E414ACA}" destId="{4CD226B4-2AB9-4D59-A37D-EE9E5A6848C4}" srcOrd="13" destOrd="0" presId="urn:microsoft.com/office/officeart/2005/8/layout/vProcess5"/>
    <dgm:cxn modelId="{609E1004-C4E1-4255-AB9A-B344CB48D4BB}" type="presParOf" srcId="{B171BCFB-83C1-4D58-AF50-22218E414ACA}" destId="{B072025B-11BC-45F4-A654-3D76BA55F04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3E0CE6F-3E54-4BF0-A4CD-D6F2F254B64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8F4EC29-9FBF-4FE0-A13D-7D3B9BF89927}">
      <dgm:prSet/>
      <dgm:spPr/>
      <dgm:t>
        <a:bodyPr/>
        <a:lstStyle/>
        <a:p>
          <a:r>
            <a:rPr lang="fr-FR" dirty="0"/>
            <a:t>• Validation: </a:t>
          </a:r>
          <a:r>
            <a:rPr lang="fr-FR" dirty="0" err="1"/>
            <a:t>Enforced</a:t>
          </a:r>
          <a:r>
            <a:rPr lang="fr-FR" dirty="0"/>
            <a:t> via $</a:t>
          </a:r>
          <a:r>
            <a:rPr lang="fr-FR" dirty="0" err="1"/>
            <a:t>jsonSchema</a:t>
          </a:r>
          <a:r>
            <a:rPr lang="fr-FR" dirty="0"/>
            <a:t> (e.g., </a:t>
          </a:r>
          <a:r>
            <a:rPr lang="fr-FR" dirty="0" err="1"/>
            <a:t>enum</a:t>
          </a:r>
          <a:r>
            <a:rPr lang="fr-FR" dirty="0"/>
            <a:t> </a:t>
          </a:r>
          <a:r>
            <a:rPr lang="fr-FR" dirty="0" err="1"/>
            <a:t>roles</a:t>
          </a:r>
          <a:r>
            <a:rPr lang="fr-FR" dirty="0"/>
            <a:t>, </a:t>
          </a:r>
          <a:r>
            <a:rPr lang="fr-FR" dirty="0" err="1"/>
            <a:t>required</a:t>
          </a:r>
          <a:r>
            <a:rPr lang="fr-FR" dirty="0"/>
            <a:t> </a:t>
          </a:r>
          <a:r>
            <a:rPr lang="fr-FR" dirty="0" err="1"/>
            <a:t>fields</a:t>
          </a:r>
          <a:r>
            <a:rPr lang="fr-FR" dirty="0"/>
            <a:t>)</a:t>
          </a:r>
          <a:endParaRPr lang="en-US" dirty="0"/>
        </a:p>
      </dgm:t>
    </dgm:pt>
    <dgm:pt modelId="{17A706D6-19DB-4A3C-A22F-33A61A7960E7}" type="parTrans" cxnId="{77AB646D-B2DD-4C95-9C2A-A97D000C8C69}">
      <dgm:prSet/>
      <dgm:spPr/>
      <dgm:t>
        <a:bodyPr/>
        <a:lstStyle/>
        <a:p>
          <a:endParaRPr lang="en-US"/>
        </a:p>
      </dgm:t>
    </dgm:pt>
    <dgm:pt modelId="{01B6D4AF-3929-4145-926D-05324CF71AE2}" type="sibTrans" cxnId="{77AB646D-B2DD-4C95-9C2A-A97D000C8C69}">
      <dgm:prSet/>
      <dgm:spPr/>
      <dgm:t>
        <a:bodyPr/>
        <a:lstStyle/>
        <a:p>
          <a:endParaRPr lang="en-US"/>
        </a:p>
      </dgm:t>
    </dgm:pt>
    <dgm:pt modelId="{B47830FC-6D2C-4D02-82BF-84957C754A94}">
      <dgm:prSet/>
      <dgm:spPr/>
      <dgm:t>
        <a:bodyPr/>
        <a:lstStyle/>
        <a:p>
          <a:r>
            <a:rPr lang="fr-FR" sz="1100" dirty="0">
              <a:latin typeface="Calibri"/>
              <a:ea typeface="Calibri"/>
              <a:cs typeface="Calibri"/>
            </a:rPr>
            <a:t>•</a:t>
          </a:r>
          <a:r>
            <a:rPr lang="fr-FR" dirty="0" err="1"/>
            <a:t>Error</a:t>
          </a:r>
          <a:r>
            <a:rPr lang="fr-FR" dirty="0"/>
            <a:t> Handling: Try-catch for duplicates (E11000), </a:t>
          </a:r>
          <a:r>
            <a:rPr lang="fr-FR" dirty="0" err="1"/>
            <a:t>invalid</a:t>
          </a:r>
          <a:r>
            <a:rPr lang="fr-FR" dirty="0"/>
            <a:t> types, </a:t>
          </a:r>
          <a:r>
            <a:rPr lang="fr-FR" dirty="0" err="1"/>
            <a:t>missing</a:t>
          </a:r>
          <a:r>
            <a:rPr lang="fr-FR" dirty="0"/>
            <a:t> </a:t>
          </a:r>
          <a:r>
            <a:rPr lang="fr-FR" dirty="0" err="1"/>
            <a:t>fields</a:t>
          </a:r>
          <a:r>
            <a:rPr lang="fr-FR" dirty="0"/>
            <a:t>.</a:t>
          </a:r>
          <a:endParaRPr lang="en-US" dirty="0"/>
        </a:p>
      </dgm:t>
    </dgm:pt>
    <dgm:pt modelId="{280964B8-5807-4446-8812-767C51A4000A}" type="parTrans" cxnId="{25391EC4-A8B0-40A2-AE39-8D19BAFD7AE3}">
      <dgm:prSet/>
      <dgm:spPr/>
      <dgm:t>
        <a:bodyPr/>
        <a:lstStyle/>
        <a:p>
          <a:endParaRPr lang="en-US"/>
        </a:p>
      </dgm:t>
    </dgm:pt>
    <dgm:pt modelId="{F7FFD6FB-8F6A-4398-AC4C-61844A4918C8}" type="sibTrans" cxnId="{25391EC4-A8B0-40A2-AE39-8D19BAFD7AE3}">
      <dgm:prSet/>
      <dgm:spPr/>
      <dgm:t>
        <a:bodyPr/>
        <a:lstStyle/>
        <a:p>
          <a:endParaRPr lang="en-US"/>
        </a:p>
      </dgm:t>
    </dgm:pt>
    <dgm:pt modelId="{2B24B02C-734E-422C-ADDC-DB24CC0A4BA4}">
      <dgm:prSet/>
      <dgm:spPr/>
      <dgm:t>
        <a:bodyPr/>
        <a:lstStyle/>
        <a:p>
          <a:r>
            <a:rPr lang="fr-FR" dirty="0"/>
            <a:t>• </a:t>
          </a:r>
          <a:r>
            <a:rPr lang="fr-FR" dirty="0" err="1"/>
            <a:t>Integrity</a:t>
          </a:r>
          <a:r>
            <a:rPr lang="fr-FR" dirty="0"/>
            <a:t>: </a:t>
          </a:r>
          <a:r>
            <a:rPr lang="fr-FR" dirty="0" err="1"/>
            <a:t>Refs</a:t>
          </a:r>
          <a:r>
            <a:rPr lang="fr-FR" dirty="0"/>
            <a:t> </a:t>
          </a:r>
          <a:r>
            <a:rPr lang="fr-FR" dirty="0" err="1"/>
            <a:t>prevent</a:t>
          </a:r>
          <a:r>
            <a:rPr lang="fr-FR" dirty="0"/>
            <a:t> </a:t>
          </a:r>
          <a:r>
            <a:rPr lang="fr-FR" dirty="0" err="1"/>
            <a:t>orphans</a:t>
          </a:r>
          <a:r>
            <a:rPr lang="fr-FR" dirty="0"/>
            <a:t>; soft </a:t>
          </a:r>
          <a:r>
            <a:rPr lang="fr-FR" dirty="0" err="1"/>
            <a:t>deletes</a:t>
          </a:r>
          <a:r>
            <a:rPr lang="fr-FR" dirty="0"/>
            <a:t> </a:t>
          </a:r>
          <a:r>
            <a:rPr lang="fr-FR" dirty="0" err="1"/>
            <a:t>maintain</a:t>
          </a:r>
          <a:r>
            <a:rPr lang="fr-FR" dirty="0"/>
            <a:t> </a:t>
          </a:r>
          <a:r>
            <a:rPr lang="fr-FR" dirty="0" err="1"/>
            <a:t>history</a:t>
          </a:r>
          <a:r>
            <a:rPr lang="fr-FR" dirty="0"/>
            <a:t>.</a:t>
          </a:r>
          <a:endParaRPr lang="en-US" dirty="0"/>
        </a:p>
      </dgm:t>
    </dgm:pt>
    <dgm:pt modelId="{F77EDE47-9222-4074-9438-AA842593CAB9}" type="parTrans" cxnId="{01058C80-20CD-41AF-A280-4E9E90D90245}">
      <dgm:prSet/>
      <dgm:spPr/>
      <dgm:t>
        <a:bodyPr/>
        <a:lstStyle/>
        <a:p>
          <a:endParaRPr lang="en-US"/>
        </a:p>
      </dgm:t>
    </dgm:pt>
    <dgm:pt modelId="{65A4F452-D1B8-4BE0-BBAF-A2649FCAFED3}" type="sibTrans" cxnId="{01058C80-20CD-41AF-A280-4E9E90D90245}">
      <dgm:prSet/>
      <dgm:spPr/>
      <dgm:t>
        <a:bodyPr/>
        <a:lstStyle/>
        <a:p>
          <a:endParaRPr lang="en-US"/>
        </a:p>
      </dgm:t>
    </dgm:pt>
    <dgm:pt modelId="{C8E12EEE-7D44-452E-AFD1-0D10E61AEF0E}">
      <dgm:prSet/>
      <dgm:spPr/>
      <dgm:t>
        <a:bodyPr/>
        <a:lstStyle/>
        <a:p>
          <a:r>
            <a:rPr lang="fr-FR" dirty="0"/>
            <a:t>• Challenges: </a:t>
          </a:r>
          <a:r>
            <a:rPr lang="fr-FR" dirty="0" err="1"/>
            <a:t>Handled</a:t>
          </a:r>
          <a:r>
            <a:rPr lang="fr-FR" dirty="0"/>
            <a:t> BSON type </a:t>
          </a:r>
          <a:r>
            <a:rPr lang="fr-FR" dirty="0" err="1"/>
            <a:t>mismatches</a:t>
          </a:r>
          <a:r>
            <a:rPr lang="fr-FR" dirty="0"/>
            <a:t> </a:t>
          </a:r>
          <a:r>
            <a:rPr lang="fr-FR" dirty="0" err="1"/>
            <a:t>with</a:t>
          </a:r>
          <a:r>
            <a:rPr lang="fr-FR" dirty="0"/>
            <a:t> explicit casting.</a:t>
          </a:r>
          <a:endParaRPr lang="en-US" dirty="0"/>
        </a:p>
      </dgm:t>
    </dgm:pt>
    <dgm:pt modelId="{D6E010B7-BF47-4B28-91D5-7FC998199068}" type="parTrans" cxnId="{7C7969F9-ADC3-477A-9CAE-DAE56A41FEE4}">
      <dgm:prSet/>
      <dgm:spPr/>
      <dgm:t>
        <a:bodyPr/>
        <a:lstStyle/>
        <a:p>
          <a:endParaRPr lang="en-US"/>
        </a:p>
      </dgm:t>
    </dgm:pt>
    <dgm:pt modelId="{6589AE94-46CC-4A95-A59E-D6D3C60C0E16}" type="sibTrans" cxnId="{7C7969F9-ADC3-477A-9CAE-DAE56A41FEE4}">
      <dgm:prSet/>
      <dgm:spPr/>
      <dgm:t>
        <a:bodyPr/>
        <a:lstStyle/>
        <a:p>
          <a:endParaRPr lang="en-US"/>
        </a:p>
      </dgm:t>
    </dgm:pt>
    <dgm:pt modelId="{BE214968-4011-4AC0-89F7-B731D3F2756C}">
      <dgm:prSet/>
      <dgm:spPr/>
      <dgm:t>
        <a:bodyPr/>
        <a:lstStyle/>
        <a:p>
          <a:r>
            <a:rPr lang="fr-FR" dirty="0"/>
            <a:t>• Output: 'Validation </a:t>
          </a:r>
          <a:r>
            <a:rPr lang="fr-FR" dirty="0" err="1"/>
            <a:t>error</a:t>
          </a:r>
          <a:r>
            <a:rPr lang="fr-FR" dirty="0"/>
            <a:t>: </a:t>
          </a:r>
          <a:r>
            <a:rPr lang="fr-FR" dirty="0" err="1"/>
            <a:t>Enum</a:t>
          </a:r>
          <a:r>
            <a:rPr lang="fr-FR" dirty="0"/>
            <a:t> value admin not </a:t>
          </a:r>
          <a:r>
            <a:rPr lang="fr-FR" dirty="0" err="1"/>
            <a:t>allowed</a:t>
          </a:r>
          <a:r>
            <a:rPr lang="fr-FR" dirty="0"/>
            <a:t>'; E11000 duplicate (</a:t>
          </a:r>
          <a:r>
            <a:rPr lang="fr-FR" dirty="0" err="1"/>
            <a:t>Cell</a:t>
          </a:r>
          <a:r>
            <a:rPr lang="fr-FR" dirty="0"/>
            <a:t> 23).</a:t>
          </a:r>
          <a:endParaRPr lang="en-US" dirty="0"/>
        </a:p>
      </dgm:t>
    </dgm:pt>
    <dgm:pt modelId="{899587AB-7FF6-4B5D-8115-00C3F93EAED4}" type="parTrans" cxnId="{13379ED5-6415-46EF-8B35-EEA99BDFE69F}">
      <dgm:prSet/>
      <dgm:spPr/>
      <dgm:t>
        <a:bodyPr/>
        <a:lstStyle/>
        <a:p>
          <a:endParaRPr lang="en-US"/>
        </a:p>
      </dgm:t>
    </dgm:pt>
    <dgm:pt modelId="{B3193BF7-4A6A-46AB-87A7-980BD9E3DA4C}" type="sibTrans" cxnId="{13379ED5-6415-46EF-8B35-EEA99BDFE69F}">
      <dgm:prSet/>
      <dgm:spPr/>
      <dgm:t>
        <a:bodyPr/>
        <a:lstStyle/>
        <a:p>
          <a:endParaRPr lang="en-US"/>
        </a:p>
      </dgm:t>
    </dgm:pt>
    <dgm:pt modelId="{6D5B038D-34A8-4C52-B9CF-629A71DD17C1}" type="pres">
      <dgm:prSet presAssocID="{53E0CE6F-3E54-4BF0-A4CD-D6F2F254B64A}" presName="linear" presStyleCnt="0">
        <dgm:presLayoutVars>
          <dgm:animLvl val="lvl"/>
          <dgm:resizeHandles val="exact"/>
        </dgm:presLayoutVars>
      </dgm:prSet>
      <dgm:spPr/>
    </dgm:pt>
    <dgm:pt modelId="{52F7B2D1-24CF-4AC9-88DA-C05ED80974FC}" type="pres">
      <dgm:prSet presAssocID="{C8F4EC29-9FBF-4FE0-A13D-7D3B9BF8992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5247CE5-2583-4892-99BB-B95B817E76F0}" type="pres">
      <dgm:prSet presAssocID="{01B6D4AF-3929-4145-926D-05324CF71AE2}" presName="spacer" presStyleCnt="0"/>
      <dgm:spPr/>
    </dgm:pt>
    <dgm:pt modelId="{F25F136B-592F-4E52-9A59-AB683209D793}" type="pres">
      <dgm:prSet presAssocID="{B47830FC-6D2C-4D02-82BF-84957C754A9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7ED19D6-1A0F-4EDC-ACB9-3919028B746D}" type="pres">
      <dgm:prSet presAssocID="{F7FFD6FB-8F6A-4398-AC4C-61844A4918C8}" presName="spacer" presStyleCnt="0"/>
      <dgm:spPr/>
    </dgm:pt>
    <dgm:pt modelId="{BA42928D-1BCC-4A7C-9F21-9F29E7B53069}" type="pres">
      <dgm:prSet presAssocID="{2B24B02C-734E-422C-ADDC-DB24CC0A4BA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2268B5E-AC87-44AD-B3C5-6A6F9C485CDE}" type="pres">
      <dgm:prSet presAssocID="{65A4F452-D1B8-4BE0-BBAF-A2649FCAFED3}" presName="spacer" presStyleCnt="0"/>
      <dgm:spPr/>
    </dgm:pt>
    <dgm:pt modelId="{C9F3BCD8-96A7-44B2-87F6-01D59F255E36}" type="pres">
      <dgm:prSet presAssocID="{C8E12EEE-7D44-452E-AFD1-0D10E61AEF0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74809FD-AACF-4351-AFF1-7460DBA00F7A}" type="pres">
      <dgm:prSet presAssocID="{6589AE94-46CC-4A95-A59E-D6D3C60C0E16}" presName="spacer" presStyleCnt="0"/>
      <dgm:spPr/>
    </dgm:pt>
    <dgm:pt modelId="{9060630B-28EA-4027-9DDA-66C9C4A6E25B}" type="pres">
      <dgm:prSet presAssocID="{BE214968-4011-4AC0-89F7-B731D3F2756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57C811F-51F8-4C0F-A2C4-D68ABE7CFBFB}" type="presOf" srcId="{2B24B02C-734E-422C-ADDC-DB24CC0A4BA4}" destId="{BA42928D-1BCC-4A7C-9F21-9F29E7B53069}" srcOrd="0" destOrd="0" presId="urn:microsoft.com/office/officeart/2005/8/layout/vList2"/>
    <dgm:cxn modelId="{77AB646D-B2DD-4C95-9C2A-A97D000C8C69}" srcId="{53E0CE6F-3E54-4BF0-A4CD-D6F2F254B64A}" destId="{C8F4EC29-9FBF-4FE0-A13D-7D3B9BF89927}" srcOrd="0" destOrd="0" parTransId="{17A706D6-19DB-4A3C-A22F-33A61A7960E7}" sibTransId="{01B6D4AF-3929-4145-926D-05324CF71AE2}"/>
    <dgm:cxn modelId="{32D84F71-DD6B-42D0-857C-680A1DAC096F}" type="presOf" srcId="{C8E12EEE-7D44-452E-AFD1-0D10E61AEF0E}" destId="{C9F3BCD8-96A7-44B2-87F6-01D59F255E36}" srcOrd="0" destOrd="0" presId="urn:microsoft.com/office/officeart/2005/8/layout/vList2"/>
    <dgm:cxn modelId="{7FDBF754-26AD-4538-AB88-564B5717DE6B}" type="presOf" srcId="{BE214968-4011-4AC0-89F7-B731D3F2756C}" destId="{9060630B-28EA-4027-9DDA-66C9C4A6E25B}" srcOrd="0" destOrd="0" presId="urn:microsoft.com/office/officeart/2005/8/layout/vList2"/>
    <dgm:cxn modelId="{DCEE277B-B158-4BA7-A50A-654C8FC19114}" type="presOf" srcId="{C8F4EC29-9FBF-4FE0-A13D-7D3B9BF89927}" destId="{52F7B2D1-24CF-4AC9-88DA-C05ED80974FC}" srcOrd="0" destOrd="0" presId="urn:microsoft.com/office/officeart/2005/8/layout/vList2"/>
    <dgm:cxn modelId="{01058C80-20CD-41AF-A280-4E9E90D90245}" srcId="{53E0CE6F-3E54-4BF0-A4CD-D6F2F254B64A}" destId="{2B24B02C-734E-422C-ADDC-DB24CC0A4BA4}" srcOrd="2" destOrd="0" parTransId="{F77EDE47-9222-4074-9438-AA842593CAB9}" sibTransId="{65A4F452-D1B8-4BE0-BBAF-A2649FCAFED3}"/>
    <dgm:cxn modelId="{0B7061A8-CC2A-4124-A567-5A227CB969DA}" type="presOf" srcId="{B47830FC-6D2C-4D02-82BF-84957C754A94}" destId="{F25F136B-592F-4E52-9A59-AB683209D793}" srcOrd="0" destOrd="0" presId="urn:microsoft.com/office/officeart/2005/8/layout/vList2"/>
    <dgm:cxn modelId="{25391EC4-A8B0-40A2-AE39-8D19BAFD7AE3}" srcId="{53E0CE6F-3E54-4BF0-A4CD-D6F2F254B64A}" destId="{B47830FC-6D2C-4D02-82BF-84957C754A94}" srcOrd="1" destOrd="0" parTransId="{280964B8-5807-4446-8812-767C51A4000A}" sibTransId="{F7FFD6FB-8F6A-4398-AC4C-61844A4918C8}"/>
    <dgm:cxn modelId="{13379ED5-6415-46EF-8B35-EEA99BDFE69F}" srcId="{53E0CE6F-3E54-4BF0-A4CD-D6F2F254B64A}" destId="{BE214968-4011-4AC0-89F7-B731D3F2756C}" srcOrd="4" destOrd="0" parTransId="{899587AB-7FF6-4B5D-8115-00C3F93EAED4}" sibTransId="{B3193BF7-4A6A-46AB-87A7-980BD9E3DA4C}"/>
    <dgm:cxn modelId="{8E57F5D7-1B94-4149-925F-D06B2E7B44AA}" type="presOf" srcId="{53E0CE6F-3E54-4BF0-A4CD-D6F2F254B64A}" destId="{6D5B038D-34A8-4C52-B9CF-629A71DD17C1}" srcOrd="0" destOrd="0" presId="urn:microsoft.com/office/officeart/2005/8/layout/vList2"/>
    <dgm:cxn modelId="{7C7969F9-ADC3-477A-9CAE-DAE56A41FEE4}" srcId="{53E0CE6F-3E54-4BF0-A4CD-D6F2F254B64A}" destId="{C8E12EEE-7D44-452E-AFD1-0D10E61AEF0E}" srcOrd="3" destOrd="0" parTransId="{D6E010B7-BF47-4B28-91D5-7FC998199068}" sibTransId="{6589AE94-46CC-4A95-A59E-D6D3C60C0E16}"/>
    <dgm:cxn modelId="{03B8052C-FB41-4441-B6CD-DF69FCCBCACD}" type="presParOf" srcId="{6D5B038D-34A8-4C52-B9CF-629A71DD17C1}" destId="{52F7B2D1-24CF-4AC9-88DA-C05ED80974FC}" srcOrd="0" destOrd="0" presId="urn:microsoft.com/office/officeart/2005/8/layout/vList2"/>
    <dgm:cxn modelId="{C9D3D1A1-0E08-4330-AC2E-B4BB5DDCB7ED}" type="presParOf" srcId="{6D5B038D-34A8-4C52-B9CF-629A71DD17C1}" destId="{15247CE5-2583-4892-99BB-B95B817E76F0}" srcOrd="1" destOrd="0" presId="urn:microsoft.com/office/officeart/2005/8/layout/vList2"/>
    <dgm:cxn modelId="{077CD58F-E6AB-4DF8-9407-4B6AA6892CE6}" type="presParOf" srcId="{6D5B038D-34A8-4C52-B9CF-629A71DD17C1}" destId="{F25F136B-592F-4E52-9A59-AB683209D793}" srcOrd="2" destOrd="0" presId="urn:microsoft.com/office/officeart/2005/8/layout/vList2"/>
    <dgm:cxn modelId="{D9FC1A6B-0AD2-4FE5-8B01-20C43E7C301D}" type="presParOf" srcId="{6D5B038D-34A8-4C52-B9CF-629A71DD17C1}" destId="{17ED19D6-1A0F-4EDC-ACB9-3919028B746D}" srcOrd="3" destOrd="0" presId="urn:microsoft.com/office/officeart/2005/8/layout/vList2"/>
    <dgm:cxn modelId="{95EF465D-9CA2-477A-BB29-1A8E406494F2}" type="presParOf" srcId="{6D5B038D-34A8-4C52-B9CF-629A71DD17C1}" destId="{BA42928D-1BCC-4A7C-9F21-9F29E7B53069}" srcOrd="4" destOrd="0" presId="urn:microsoft.com/office/officeart/2005/8/layout/vList2"/>
    <dgm:cxn modelId="{B6507476-7BB7-42D3-BE0F-F62E32EBE6EA}" type="presParOf" srcId="{6D5B038D-34A8-4C52-B9CF-629A71DD17C1}" destId="{C2268B5E-AC87-44AD-B3C5-6A6F9C485CDE}" srcOrd="5" destOrd="0" presId="urn:microsoft.com/office/officeart/2005/8/layout/vList2"/>
    <dgm:cxn modelId="{783A26C4-573D-42E0-AAB7-33698448A68A}" type="presParOf" srcId="{6D5B038D-34A8-4C52-B9CF-629A71DD17C1}" destId="{C9F3BCD8-96A7-44B2-87F6-01D59F255E36}" srcOrd="6" destOrd="0" presId="urn:microsoft.com/office/officeart/2005/8/layout/vList2"/>
    <dgm:cxn modelId="{AE44E616-A5D8-49B6-B92C-0E7641B7AD9B}" type="presParOf" srcId="{6D5B038D-34A8-4C52-B9CF-629A71DD17C1}" destId="{B74809FD-AACF-4351-AFF1-7460DBA00F7A}" srcOrd="7" destOrd="0" presId="urn:microsoft.com/office/officeart/2005/8/layout/vList2"/>
    <dgm:cxn modelId="{A3F85274-2658-41A0-93FB-8F6808294FF2}" type="presParOf" srcId="{6D5B038D-34A8-4C52-B9CF-629A71DD17C1}" destId="{9060630B-28EA-4027-9DDA-66C9C4A6E25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7091806-833D-4E8B-B142-4A8A9D73FA62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E9E2091-0D03-4BBC-931A-6115A2D62712}">
      <dgm:prSet/>
      <dgm:spPr/>
      <dgm:t>
        <a:bodyPr/>
        <a:lstStyle/>
        <a:p>
          <a:r>
            <a:rPr lang="fr-FR"/>
            <a:t>• Challenge: Efficient joins in NoSQL → Solution: $lookup aggregations.</a:t>
          </a:r>
          <a:endParaRPr lang="en-US"/>
        </a:p>
      </dgm:t>
    </dgm:pt>
    <dgm:pt modelId="{985CEC06-78E2-491F-A5D7-6962EE2CF28A}" type="parTrans" cxnId="{A7CB4AF0-5DE9-4383-BA4B-BB75C1E8E89A}">
      <dgm:prSet/>
      <dgm:spPr/>
      <dgm:t>
        <a:bodyPr/>
        <a:lstStyle/>
        <a:p>
          <a:endParaRPr lang="en-US"/>
        </a:p>
      </dgm:t>
    </dgm:pt>
    <dgm:pt modelId="{0AD47887-B677-4C8D-801B-F5123D802ED1}" type="sibTrans" cxnId="{A7CB4AF0-5DE9-4383-BA4B-BB75C1E8E89A}">
      <dgm:prSet/>
      <dgm:spPr/>
      <dgm:t>
        <a:bodyPr/>
        <a:lstStyle/>
        <a:p>
          <a:endParaRPr lang="en-US"/>
        </a:p>
      </dgm:t>
    </dgm:pt>
    <dgm:pt modelId="{6B8C165C-2F47-4508-B2CC-78A9AD93B613}">
      <dgm:prSet/>
      <dgm:spPr/>
      <dgm:t>
        <a:bodyPr/>
        <a:lstStyle/>
        <a:p>
          <a:r>
            <a:rPr lang="fr-FR"/>
            <a:t>• Challenge: Slow searches → Solution: Text/compound indexes + explain().</a:t>
          </a:r>
          <a:endParaRPr lang="en-US"/>
        </a:p>
      </dgm:t>
    </dgm:pt>
    <dgm:pt modelId="{62084489-842F-4189-B0B1-1552FBB19C15}" type="parTrans" cxnId="{5F86DB4E-7D57-47D9-B752-ED19CEAC4AE5}">
      <dgm:prSet/>
      <dgm:spPr/>
      <dgm:t>
        <a:bodyPr/>
        <a:lstStyle/>
        <a:p>
          <a:endParaRPr lang="en-US"/>
        </a:p>
      </dgm:t>
    </dgm:pt>
    <dgm:pt modelId="{533CBC3E-36E9-4DA1-A6D5-A1CA10C57221}" type="sibTrans" cxnId="{5F86DB4E-7D57-47D9-B752-ED19CEAC4AE5}">
      <dgm:prSet/>
      <dgm:spPr/>
      <dgm:t>
        <a:bodyPr/>
        <a:lstStyle/>
        <a:p>
          <a:endParaRPr lang="en-US"/>
        </a:p>
      </dgm:t>
    </dgm:pt>
    <dgm:pt modelId="{F1178686-ABF3-429F-93C2-FCC05A2BCB52}">
      <dgm:prSet/>
      <dgm:spPr/>
      <dgm:t>
        <a:bodyPr/>
        <a:lstStyle/>
        <a:p>
          <a:r>
            <a:rPr lang="fr-FR"/>
            <a:t>• Challenge: Data consistency → Solution: Transaction-like updates (e.g., atomic $set).</a:t>
          </a:r>
          <a:endParaRPr lang="en-US"/>
        </a:p>
      </dgm:t>
    </dgm:pt>
    <dgm:pt modelId="{863F71DA-48B6-4AA9-B5CF-0090358C7CAF}" type="parTrans" cxnId="{D307CB45-D729-4AF2-84A7-CDF4057EFF56}">
      <dgm:prSet/>
      <dgm:spPr/>
      <dgm:t>
        <a:bodyPr/>
        <a:lstStyle/>
        <a:p>
          <a:endParaRPr lang="en-US"/>
        </a:p>
      </dgm:t>
    </dgm:pt>
    <dgm:pt modelId="{284340DA-16E6-4731-889C-BDDB218A9001}" type="sibTrans" cxnId="{D307CB45-D729-4AF2-84A7-CDF4057EFF56}">
      <dgm:prSet/>
      <dgm:spPr/>
      <dgm:t>
        <a:bodyPr/>
        <a:lstStyle/>
        <a:p>
          <a:endParaRPr lang="en-US"/>
        </a:p>
      </dgm:t>
    </dgm:pt>
    <dgm:pt modelId="{900E22E3-A0B5-477B-8FD7-D8A6B823BFCC}">
      <dgm:prSet/>
      <dgm:spPr/>
      <dgm:t>
        <a:bodyPr/>
        <a:lstStyle/>
        <a:p>
          <a:r>
            <a:rPr lang="fr-FR"/>
            <a:t>• Bonus: Archiving old enrollments via $match on enrollDate.</a:t>
          </a:r>
          <a:endParaRPr lang="en-US"/>
        </a:p>
      </dgm:t>
    </dgm:pt>
    <dgm:pt modelId="{1B391BA8-51B7-45B0-9F8E-ABD33B49EADB}" type="parTrans" cxnId="{0AA7CAA0-DE26-4CDA-9C87-E8C0BB979697}">
      <dgm:prSet/>
      <dgm:spPr/>
      <dgm:t>
        <a:bodyPr/>
        <a:lstStyle/>
        <a:p>
          <a:endParaRPr lang="en-US"/>
        </a:p>
      </dgm:t>
    </dgm:pt>
    <dgm:pt modelId="{1F977487-2B6A-4804-8B7B-239DF78B7632}" type="sibTrans" cxnId="{0AA7CAA0-DE26-4CDA-9C87-E8C0BB979697}">
      <dgm:prSet/>
      <dgm:spPr/>
      <dgm:t>
        <a:bodyPr/>
        <a:lstStyle/>
        <a:p>
          <a:endParaRPr lang="en-US"/>
        </a:p>
      </dgm:t>
    </dgm:pt>
    <dgm:pt modelId="{327C2CB4-1C9F-486C-A49E-A1E501C7F134}">
      <dgm:prSet/>
      <dgm:spPr/>
      <dgm:t>
        <a:bodyPr/>
        <a:lstStyle/>
        <a:p>
          <a:r>
            <a:rPr lang="fr-FR"/>
            <a:t>• Overall: 80%+ perf gains, full requirements met.</a:t>
          </a:r>
          <a:endParaRPr lang="en-US"/>
        </a:p>
      </dgm:t>
    </dgm:pt>
    <dgm:pt modelId="{FE8D27B4-D6B5-43EA-8221-622CCF820EBE}" type="parTrans" cxnId="{4D071DF5-DA09-4439-95D3-E9D44B25CC6F}">
      <dgm:prSet/>
      <dgm:spPr/>
      <dgm:t>
        <a:bodyPr/>
        <a:lstStyle/>
        <a:p>
          <a:endParaRPr lang="en-US"/>
        </a:p>
      </dgm:t>
    </dgm:pt>
    <dgm:pt modelId="{88178C6D-FE2B-4B7E-8817-8D0869BF0442}" type="sibTrans" cxnId="{4D071DF5-DA09-4439-95D3-E9D44B25CC6F}">
      <dgm:prSet/>
      <dgm:spPr/>
      <dgm:t>
        <a:bodyPr/>
        <a:lstStyle/>
        <a:p>
          <a:endParaRPr lang="en-US"/>
        </a:p>
      </dgm:t>
    </dgm:pt>
    <dgm:pt modelId="{525836BB-D782-4712-B0C1-3EBB2ECF512B}" type="pres">
      <dgm:prSet presAssocID="{37091806-833D-4E8B-B142-4A8A9D73FA62}" presName="diagram" presStyleCnt="0">
        <dgm:presLayoutVars>
          <dgm:dir/>
          <dgm:resizeHandles val="exact"/>
        </dgm:presLayoutVars>
      </dgm:prSet>
      <dgm:spPr/>
    </dgm:pt>
    <dgm:pt modelId="{CED62918-7549-47DA-8C61-95B4DFB9BFD4}" type="pres">
      <dgm:prSet presAssocID="{CE9E2091-0D03-4BBC-931A-6115A2D62712}" presName="node" presStyleLbl="node1" presStyleIdx="0" presStyleCnt="5">
        <dgm:presLayoutVars>
          <dgm:bulletEnabled val="1"/>
        </dgm:presLayoutVars>
      </dgm:prSet>
      <dgm:spPr/>
    </dgm:pt>
    <dgm:pt modelId="{182B42E5-CFFB-4460-9B8F-540623B4B41A}" type="pres">
      <dgm:prSet presAssocID="{0AD47887-B677-4C8D-801B-F5123D802ED1}" presName="sibTrans" presStyleCnt="0"/>
      <dgm:spPr/>
    </dgm:pt>
    <dgm:pt modelId="{1F5E9586-1655-4648-A5DA-4FE6A7EE9FD4}" type="pres">
      <dgm:prSet presAssocID="{6B8C165C-2F47-4508-B2CC-78A9AD93B613}" presName="node" presStyleLbl="node1" presStyleIdx="1" presStyleCnt="5">
        <dgm:presLayoutVars>
          <dgm:bulletEnabled val="1"/>
        </dgm:presLayoutVars>
      </dgm:prSet>
      <dgm:spPr/>
    </dgm:pt>
    <dgm:pt modelId="{EF70CC02-D6B6-4441-8DE5-282833383633}" type="pres">
      <dgm:prSet presAssocID="{533CBC3E-36E9-4DA1-A6D5-A1CA10C57221}" presName="sibTrans" presStyleCnt="0"/>
      <dgm:spPr/>
    </dgm:pt>
    <dgm:pt modelId="{5BEB11D8-64CF-4A27-A75F-FEA3FD18CE90}" type="pres">
      <dgm:prSet presAssocID="{F1178686-ABF3-429F-93C2-FCC05A2BCB52}" presName="node" presStyleLbl="node1" presStyleIdx="2" presStyleCnt="5">
        <dgm:presLayoutVars>
          <dgm:bulletEnabled val="1"/>
        </dgm:presLayoutVars>
      </dgm:prSet>
      <dgm:spPr/>
    </dgm:pt>
    <dgm:pt modelId="{19E5B45F-8374-4D90-BDB7-0D907CA9A162}" type="pres">
      <dgm:prSet presAssocID="{284340DA-16E6-4731-889C-BDDB218A9001}" presName="sibTrans" presStyleCnt="0"/>
      <dgm:spPr/>
    </dgm:pt>
    <dgm:pt modelId="{ED440A58-40BD-4A36-9482-79D6A1B140EE}" type="pres">
      <dgm:prSet presAssocID="{900E22E3-A0B5-477B-8FD7-D8A6B823BFCC}" presName="node" presStyleLbl="node1" presStyleIdx="3" presStyleCnt="5">
        <dgm:presLayoutVars>
          <dgm:bulletEnabled val="1"/>
        </dgm:presLayoutVars>
      </dgm:prSet>
      <dgm:spPr/>
    </dgm:pt>
    <dgm:pt modelId="{E3842A77-F921-4D4E-BB4D-0105CE285D24}" type="pres">
      <dgm:prSet presAssocID="{1F977487-2B6A-4804-8B7B-239DF78B7632}" presName="sibTrans" presStyleCnt="0"/>
      <dgm:spPr/>
    </dgm:pt>
    <dgm:pt modelId="{BAAAB976-F10A-4DFB-BF80-C69296CDFBEB}" type="pres">
      <dgm:prSet presAssocID="{327C2CB4-1C9F-486C-A49E-A1E501C7F134}" presName="node" presStyleLbl="node1" presStyleIdx="4" presStyleCnt="5">
        <dgm:presLayoutVars>
          <dgm:bulletEnabled val="1"/>
        </dgm:presLayoutVars>
      </dgm:prSet>
      <dgm:spPr/>
    </dgm:pt>
  </dgm:ptLst>
  <dgm:cxnLst>
    <dgm:cxn modelId="{D307CB45-D729-4AF2-84A7-CDF4057EFF56}" srcId="{37091806-833D-4E8B-B142-4A8A9D73FA62}" destId="{F1178686-ABF3-429F-93C2-FCC05A2BCB52}" srcOrd="2" destOrd="0" parTransId="{863F71DA-48B6-4AA9-B5CF-0090358C7CAF}" sibTransId="{284340DA-16E6-4731-889C-BDDB218A9001}"/>
    <dgm:cxn modelId="{8E010266-AF34-403C-ABE0-F884D8063816}" type="presOf" srcId="{6B8C165C-2F47-4508-B2CC-78A9AD93B613}" destId="{1F5E9586-1655-4648-A5DA-4FE6A7EE9FD4}" srcOrd="0" destOrd="0" presId="urn:microsoft.com/office/officeart/2005/8/layout/default"/>
    <dgm:cxn modelId="{5F86DB4E-7D57-47D9-B752-ED19CEAC4AE5}" srcId="{37091806-833D-4E8B-B142-4A8A9D73FA62}" destId="{6B8C165C-2F47-4508-B2CC-78A9AD93B613}" srcOrd="1" destOrd="0" parTransId="{62084489-842F-4189-B0B1-1552FBB19C15}" sibTransId="{533CBC3E-36E9-4DA1-A6D5-A1CA10C57221}"/>
    <dgm:cxn modelId="{770F9B52-527F-426B-ACAB-27DE617D7ED6}" type="presOf" srcId="{900E22E3-A0B5-477B-8FD7-D8A6B823BFCC}" destId="{ED440A58-40BD-4A36-9482-79D6A1B140EE}" srcOrd="0" destOrd="0" presId="urn:microsoft.com/office/officeart/2005/8/layout/default"/>
    <dgm:cxn modelId="{8418928F-B346-4826-AE32-FA9D7A956985}" type="presOf" srcId="{327C2CB4-1C9F-486C-A49E-A1E501C7F134}" destId="{BAAAB976-F10A-4DFB-BF80-C69296CDFBEB}" srcOrd="0" destOrd="0" presId="urn:microsoft.com/office/officeart/2005/8/layout/default"/>
    <dgm:cxn modelId="{73D7789B-3FB9-45A1-AD49-22FD375A891B}" type="presOf" srcId="{37091806-833D-4E8B-B142-4A8A9D73FA62}" destId="{525836BB-D782-4712-B0C1-3EBB2ECF512B}" srcOrd="0" destOrd="0" presId="urn:microsoft.com/office/officeart/2005/8/layout/default"/>
    <dgm:cxn modelId="{0AA7CAA0-DE26-4CDA-9C87-E8C0BB979697}" srcId="{37091806-833D-4E8B-B142-4A8A9D73FA62}" destId="{900E22E3-A0B5-477B-8FD7-D8A6B823BFCC}" srcOrd="3" destOrd="0" parTransId="{1B391BA8-51B7-45B0-9F8E-ABD33B49EADB}" sibTransId="{1F977487-2B6A-4804-8B7B-239DF78B7632}"/>
    <dgm:cxn modelId="{0F3A47D7-0A4D-4FE8-A846-AC945C841757}" type="presOf" srcId="{CE9E2091-0D03-4BBC-931A-6115A2D62712}" destId="{CED62918-7549-47DA-8C61-95B4DFB9BFD4}" srcOrd="0" destOrd="0" presId="urn:microsoft.com/office/officeart/2005/8/layout/default"/>
    <dgm:cxn modelId="{A7CB4AF0-5DE9-4383-BA4B-BB75C1E8E89A}" srcId="{37091806-833D-4E8B-B142-4A8A9D73FA62}" destId="{CE9E2091-0D03-4BBC-931A-6115A2D62712}" srcOrd="0" destOrd="0" parTransId="{985CEC06-78E2-491F-A5D7-6962EE2CF28A}" sibTransId="{0AD47887-B677-4C8D-801B-F5123D802ED1}"/>
    <dgm:cxn modelId="{4D071DF5-DA09-4439-95D3-E9D44B25CC6F}" srcId="{37091806-833D-4E8B-B142-4A8A9D73FA62}" destId="{327C2CB4-1C9F-486C-A49E-A1E501C7F134}" srcOrd="4" destOrd="0" parTransId="{FE8D27B4-D6B5-43EA-8221-622CCF820EBE}" sibTransId="{88178C6D-FE2B-4B7E-8817-8D0869BF0442}"/>
    <dgm:cxn modelId="{A47CCDF6-7CF7-4D18-9783-6A655C2CBBBF}" type="presOf" srcId="{F1178686-ABF3-429F-93C2-FCC05A2BCB52}" destId="{5BEB11D8-64CF-4A27-A75F-FEA3FD18CE90}" srcOrd="0" destOrd="0" presId="urn:microsoft.com/office/officeart/2005/8/layout/default"/>
    <dgm:cxn modelId="{00F4FAE9-037A-4609-B399-8306EC1DB882}" type="presParOf" srcId="{525836BB-D782-4712-B0C1-3EBB2ECF512B}" destId="{CED62918-7549-47DA-8C61-95B4DFB9BFD4}" srcOrd="0" destOrd="0" presId="urn:microsoft.com/office/officeart/2005/8/layout/default"/>
    <dgm:cxn modelId="{00BCDCA7-AD49-49AF-81F5-45A01C65A35C}" type="presParOf" srcId="{525836BB-D782-4712-B0C1-3EBB2ECF512B}" destId="{182B42E5-CFFB-4460-9B8F-540623B4B41A}" srcOrd="1" destOrd="0" presId="urn:microsoft.com/office/officeart/2005/8/layout/default"/>
    <dgm:cxn modelId="{DBADE26C-EDE5-4E25-9D0B-C8A271365B98}" type="presParOf" srcId="{525836BB-D782-4712-B0C1-3EBB2ECF512B}" destId="{1F5E9586-1655-4648-A5DA-4FE6A7EE9FD4}" srcOrd="2" destOrd="0" presId="urn:microsoft.com/office/officeart/2005/8/layout/default"/>
    <dgm:cxn modelId="{3DF0E447-3F99-4039-8BAB-CB34BD887CE7}" type="presParOf" srcId="{525836BB-D782-4712-B0C1-3EBB2ECF512B}" destId="{EF70CC02-D6B6-4441-8DE5-282833383633}" srcOrd="3" destOrd="0" presId="urn:microsoft.com/office/officeart/2005/8/layout/default"/>
    <dgm:cxn modelId="{15FD707D-24EE-4AB2-ACFF-AE8A3AF964CF}" type="presParOf" srcId="{525836BB-D782-4712-B0C1-3EBB2ECF512B}" destId="{5BEB11D8-64CF-4A27-A75F-FEA3FD18CE90}" srcOrd="4" destOrd="0" presId="urn:microsoft.com/office/officeart/2005/8/layout/default"/>
    <dgm:cxn modelId="{FB90EC67-1CBE-41C1-B39D-DF0174336E19}" type="presParOf" srcId="{525836BB-D782-4712-B0C1-3EBB2ECF512B}" destId="{19E5B45F-8374-4D90-BDB7-0D907CA9A162}" srcOrd="5" destOrd="0" presId="urn:microsoft.com/office/officeart/2005/8/layout/default"/>
    <dgm:cxn modelId="{23BD70C7-1945-4BE1-A53C-ED76EE48D795}" type="presParOf" srcId="{525836BB-D782-4712-B0C1-3EBB2ECF512B}" destId="{ED440A58-40BD-4A36-9482-79D6A1B140EE}" srcOrd="6" destOrd="0" presId="urn:microsoft.com/office/officeart/2005/8/layout/default"/>
    <dgm:cxn modelId="{87B91F12-EF67-4D69-AECE-F1DD43016BF8}" type="presParOf" srcId="{525836BB-D782-4712-B0C1-3EBB2ECF512B}" destId="{E3842A77-F921-4D4E-BB4D-0105CE285D24}" srcOrd="7" destOrd="0" presId="urn:microsoft.com/office/officeart/2005/8/layout/default"/>
    <dgm:cxn modelId="{6E09E194-85B2-4A29-B074-D3342B2785B4}" type="presParOf" srcId="{525836BB-D782-4712-B0C1-3EBB2ECF512B}" destId="{BAAAB976-F10A-4DFB-BF80-C69296CDFBE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DA74CB-0849-4428-B929-EAF81E8BBC85}">
      <dsp:nvSpPr>
        <dsp:cNvPr id="0" name=""/>
        <dsp:cNvSpPr/>
      </dsp:nvSpPr>
      <dsp:spPr>
        <a:xfrm>
          <a:off x="918865" y="19704"/>
          <a:ext cx="5045621" cy="5045621"/>
        </a:xfrm>
        <a:prstGeom prst="circularArrow">
          <a:avLst>
            <a:gd name="adj1" fmla="val 4668"/>
            <a:gd name="adj2" fmla="val 272909"/>
            <a:gd name="adj3" fmla="val 12951362"/>
            <a:gd name="adj4" fmla="val 17949568"/>
            <a:gd name="adj5" fmla="val 484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5FCFD2-0703-451E-8624-FC66B2FBA053}">
      <dsp:nvSpPr>
        <dsp:cNvPr id="0" name=""/>
        <dsp:cNvSpPr/>
      </dsp:nvSpPr>
      <dsp:spPr>
        <a:xfrm>
          <a:off x="1813265" y="128539"/>
          <a:ext cx="3256820" cy="162841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Simulates real-world e-learning platform (EduHub) with user/course management.</a:t>
          </a:r>
          <a:endParaRPr lang="en-US" sz="2100" kern="1200"/>
        </a:p>
      </dsp:txBody>
      <dsp:txXfrm>
        <a:off x="1892757" y="208031"/>
        <a:ext cx="3097836" cy="1469426"/>
      </dsp:txXfrm>
    </dsp:sp>
    <dsp:sp modelId="{32902A9F-F0A3-46D1-8E67-3F1F6EE5CD73}">
      <dsp:nvSpPr>
        <dsp:cNvPr id="0" name=""/>
        <dsp:cNvSpPr/>
      </dsp:nvSpPr>
      <dsp:spPr>
        <a:xfrm>
          <a:off x="3624979" y="1940252"/>
          <a:ext cx="3256820" cy="162841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Key Features: CRUD ops, aggregations, indexing, validation.</a:t>
          </a:r>
          <a:endParaRPr lang="en-US" sz="2100" kern="1200"/>
        </a:p>
      </dsp:txBody>
      <dsp:txXfrm>
        <a:off x="3704471" y="2019744"/>
        <a:ext cx="3097836" cy="1469426"/>
      </dsp:txXfrm>
    </dsp:sp>
    <dsp:sp modelId="{4047A7CE-963A-4EDF-93C9-F38CFD5ACDA9}">
      <dsp:nvSpPr>
        <dsp:cNvPr id="0" name=""/>
        <dsp:cNvSpPr/>
      </dsp:nvSpPr>
      <dsp:spPr>
        <a:xfrm>
          <a:off x="1813265" y="3751965"/>
          <a:ext cx="3256820" cy="162841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Tech Stack: MongoDB 8.0+, PyMongo, Jupyter Notebook.</a:t>
          </a:r>
          <a:endParaRPr lang="en-US" sz="2100" kern="1200"/>
        </a:p>
      </dsp:txBody>
      <dsp:txXfrm>
        <a:off x="1892757" y="3831457"/>
        <a:ext cx="3097836" cy="1469426"/>
      </dsp:txXfrm>
    </dsp:sp>
    <dsp:sp modelId="{667B8C37-4DBD-493A-AF33-C4ED7A7CAD5A}">
      <dsp:nvSpPr>
        <dsp:cNvPr id="0" name=""/>
        <dsp:cNvSpPr/>
      </dsp:nvSpPr>
      <dsp:spPr>
        <a:xfrm>
          <a:off x="1552" y="1940252"/>
          <a:ext cx="3256820" cy="162841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Objectives: Demonstrate NoSQL design, optimization, and analytics.</a:t>
          </a:r>
          <a:endParaRPr lang="en-US" sz="2100" kern="1200"/>
        </a:p>
      </dsp:txBody>
      <dsp:txXfrm>
        <a:off x="81044" y="2019744"/>
        <a:ext cx="3097836" cy="14694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D32F9E-A3B0-4BFF-B564-1709780C1EE1}">
      <dsp:nvSpPr>
        <dsp:cNvPr id="0" name=""/>
        <dsp:cNvSpPr/>
      </dsp:nvSpPr>
      <dsp:spPr>
        <a:xfrm>
          <a:off x="751925" y="1297"/>
          <a:ext cx="2548299" cy="15289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6 Collections: users, courses, enrollments, lessons, assignments, submissions.</a:t>
          </a:r>
          <a:endParaRPr lang="en-US" sz="1800" kern="1200"/>
        </a:p>
      </dsp:txBody>
      <dsp:txXfrm>
        <a:off x="796707" y="46079"/>
        <a:ext cx="2458735" cy="1439415"/>
      </dsp:txXfrm>
    </dsp:sp>
    <dsp:sp modelId="{02EBEF80-3FBC-4105-84EB-34E4A6F8EA56}">
      <dsp:nvSpPr>
        <dsp:cNvPr id="0" name=""/>
        <dsp:cNvSpPr/>
      </dsp:nvSpPr>
      <dsp:spPr>
        <a:xfrm>
          <a:off x="3524475" y="449798"/>
          <a:ext cx="540239" cy="6319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524475" y="576194"/>
        <a:ext cx="378167" cy="379186"/>
      </dsp:txXfrm>
    </dsp:sp>
    <dsp:sp modelId="{028E3D62-972D-4B92-9509-743EE03D6368}">
      <dsp:nvSpPr>
        <dsp:cNvPr id="0" name=""/>
        <dsp:cNvSpPr/>
      </dsp:nvSpPr>
      <dsp:spPr>
        <a:xfrm>
          <a:off x="4319545" y="1297"/>
          <a:ext cx="2548299" cy="15289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Relationships: Denormalized refs (e.g., course.instructorId → users.userId).</a:t>
          </a:r>
          <a:endParaRPr lang="en-US" sz="1800" kern="1200"/>
        </a:p>
      </dsp:txBody>
      <dsp:txXfrm>
        <a:off x="4364327" y="46079"/>
        <a:ext cx="2458735" cy="1439415"/>
      </dsp:txXfrm>
    </dsp:sp>
    <dsp:sp modelId="{DFFC9D07-C432-4AEB-A5A6-0F7618A26D8D}">
      <dsp:nvSpPr>
        <dsp:cNvPr id="0" name=""/>
        <dsp:cNvSpPr/>
      </dsp:nvSpPr>
      <dsp:spPr>
        <a:xfrm>
          <a:off x="7092095" y="449798"/>
          <a:ext cx="540239" cy="6319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7092095" y="576194"/>
        <a:ext cx="378167" cy="379186"/>
      </dsp:txXfrm>
    </dsp:sp>
    <dsp:sp modelId="{12F47E11-D828-473A-915D-AC190D720F05}">
      <dsp:nvSpPr>
        <dsp:cNvPr id="0" name=""/>
        <dsp:cNvSpPr/>
      </dsp:nvSpPr>
      <dsp:spPr>
        <a:xfrm>
          <a:off x="7887164" y="1297"/>
          <a:ext cx="2548299" cy="15289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Validation: JSON Schema for required fields, enums, email patterns.</a:t>
          </a:r>
          <a:endParaRPr lang="en-US" sz="1800" kern="1200"/>
        </a:p>
      </dsp:txBody>
      <dsp:txXfrm>
        <a:off x="7931946" y="46079"/>
        <a:ext cx="2458735" cy="1439415"/>
      </dsp:txXfrm>
    </dsp:sp>
    <dsp:sp modelId="{884705F3-0760-40E2-A561-690391E1B106}">
      <dsp:nvSpPr>
        <dsp:cNvPr id="0" name=""/>
        <dsp:cNvSpPr/>
      </dsp:nvSpPr>
      <dsp:spPr>
        <a:xfrm rot="5400000">
          <a:off x="8891194" y="1708658"/>
          <a:ext cx="540239" cy="6319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8971721" y="1754527"/>
        <a:ext cx="379186" cy="378167"/>
      </dsp:txXfrm>
    </dsp:sp>
    <dsp:sp modelId="{B6B61C78-A051-48F8-981F-1EB63053E13C}">
      <dsp:nvSpPr>
        <dsp:cNvPr id="0" name=""/>
        <dsp:cNvSpPr/>
      </dsp:nvSpPr>
      <dsp:spPr>
        <a:xfrm>
          <a:off x="7887164" y="2549597"/>
          <a:ext cx="2548299" cy="152897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800" kern="1200"/>
            <a:t>Example: Users schema enforces role enum and unique email.</a:t>
          </a:r>
          <a:endParaRPr lang="en-US" sz="1800" kern="1200"/>
        </a:p>
      </dsp:txBody>
      <dsp:txXfrm>
        <a:off x="7931946" y="2594379"/>
        <a:ext cx="2458735" cy="14394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8B6041-CBEB-477F-9D23-41FB28BE02AA}">
      <dsp:nvSpPr>
        <dsp:cNvPr id="0" name=""/>
        <dsp:cNvSpPr/>
      </dsp:nvSpPr>
      <dsp:spPr>
        <a:xfrm>
          <a:off x="0" y="0"/>
          <a:ext cx="3944619" cy="11662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Populated: 20 users (15 students/5 instructors), 8 courses, 15 </a:t>
          </a:r>
          <a:r>
            <a:rPr lang="fr-FR" sz="1300" kern="1200" err="1"/>
            <a:t>enrollments</a:t>
          </a:r>
          <a:r>
            <a:rPr lang="fr-FR" sz="1300" kern="1200"/>
            <a:t>,</a:t>
          </a:r>
          <a:r>
            <a:rPr lang="fr-FR" sz="1300" kern="1200">
              <a:latin typeface="Gill Sans Nova"/>
            </a:rPr>
            <a:t> </a:t>
          </a:r>
          <a:r>
            <a:rPr lang="fr-FR" sz="1300" kern="1200">
              <a:latin typeface="Consolas"/>
            </a:rPr>
            <a:t>25 </a:t>
          </a:r>
          <a:r>
            <a:rPr lang="fr-FR" sz="1300" kern="1200" err="1">
              <a:latin typeface="Consolas"/>
            </a:rPr>
            <a:t>lessons</a:t>
          </a:r>
          <a:r>
            <a:rPr lang="fr-FR" sz="1300" kern="1200">
              <a:latin typeface="Consolas"/>
            </a:rPr>
            <a:t>, 12 </a:t>
          </a:r>
          <a:r>
            <a:rPr lang="fr-FR" sz="1300" kern="1200" err="1">
              <a:latin typeface="Consolas"/>
            </a:rPr>
            <a:t>submissions</a:t>
          </a:r>
          <a:r>
            <a:rPr lang="fr-FR" sz="1300" kern="1200">
              <a:latin typeface="Consolas"/>
            </a:rPr>
            <a:t>, 10 </a:t>
          </a:r>
          <a:r>
            <a:rPr lang="fr-FR" sz="1300" kern="1200" err="1">
              <a:latin typeface="Consolas"/>
            </a:rPr>
            <a:t>assignments</a:t>
          </a:r>
          <a:r>
            <a:rPr lang="fr-FR" sz="1300" kern="1200">
              <a:latin typeface="Consolas"/>
            </a:rPr>
            <a:t> .</a:t>
          </a:r>
          <a:endParaRPr lang="en-US" sz="1300" kern="1200">
            <a:latin typeface="Gill Sans Nova"/>
          </a:endParaRPr>
        </a:p>
      </dsp:txBody>
      <dsp:txXfrm>
        <a:off x="34159" y="34159"/>
        <a:ext cx="2686117" cy="1097957"/>
      </dsp:txXfrm>
    </dsp:sp>
    <dsp:sp modelId="{3CFFAEF5-D2F0-4E5E-B15B-C7A9DE08CE50}">
      <dsp:nvSpPr>
        <dsp:cNvPr id="0" name=""/>
        <dsp:cNvSpPr/>
      </dsp:nvSpPr>
      <dsp:spPr>
        <a:xfrm>
          <a:off x="348054" y="1360654"/>
          <a:ext cx="3944619" cy="11662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Create: Insert new </a:t>
          </a:r>
          <a:r>
            <a:rPr lang="fr-FR" sz="1300" kern="1200" dirty="0" err="1"/>
            <a:t>student</a:t>
          </a:r>
          <a:r>
            <a:rPr lang="fr-FR" sz="1300" kern="1200" dirty="0"/>
            <a:t>/course Read: </a:t>
          </a:r>
          <a:r>
            <a:rPr lang="fr-FR" sz="1300" kern="1200" dirty="0" err="1"/>
            <a:t>Query</a:t>
          </a:r>
          <a:r>
            <a:rPr lang="fr-FR" sz="1300" kern="1200" dirty="0"/>
            <a:t> active </a:t>
          </a:r>
          <a:r>
            <a:rPr lang="fr-FR" sz="1300" kern="1200" dirty="0" err="1"/>
            <a:t>students</a:t>
          </a:r>
          <a:r>
            <a:rPr lang="fr-FR" sz="1300" kern="1200" dirty="0"/>
            <a:t> + $</a:t>
          </a:r>
          <a:r>
            <a:rPr lang="fr-FR" sz="1300" kern="1200" dirty="0" err="1"/>
            <a:t>lookup</a:t>
          </a:r>
          <a:r>
            <a:rPr lang="fr-FR" sz="1300" kern="1200" dirty="0"/>
            <a:t> for </a:t>
          </a:r>
          <a:r>
            <a:rPr lang="fr-FR" sz="1300" kern="1200" dirty="0" err="1"/>
            <a:t>instructor</a:t>
          </a:r>
          <a:r>
            <a:rPr lang="fr-FR" sz="1300" kern="1200" dirty="0"/>
            <a:t> </a:t>
          </a:r>
          <a:r>
            <a:rPr lang="fr-FR" sz="1300" kern="1200" dirty="0" err="1"/>
            <a:t>join</a:t>
          </a:r>
          <a:r>
            <a:rPr lang="fr-FR" sz="1300" kern="1200" dirty="0"/>
            <a:t> </a:t>
          </a:r>
          <a:r>
            <a:rPr lang="fr-FR" sz="1300" kern="1200" dirty="0">
              <a:latin typeface="Gill Sans Nova"/>
            </a:rPr>
            <a:t>.</a:t>
          </a:r>
          <a:endParaRPr lang="fr-FR" sz="1300" kern="1200" dirty="0"/>
        </a:p>
      </dsp:txBody>
      <dsp:txXfrm>
        <a:off x="382213" y="1394813"/>
        <a:ext cx="2770167" cy="1097957"/>
      </dsp:txXfrm>
    </dsp:sp>
    <dsp:sp modelId="{339AE79A-1ED3-41A0-AC41-D440EE817130}">
      <dsp:nvSpPr>
        <dsp:cNvPr id="0" name=""/>
        <dsp:cNvSpPr/>
      </dsp:nvSpPr>
      <dsp:spPr>
        <a:xfrm>
          <a:off x="696109" y="2721309"/>
          <a:ext cx="3944619" cy="116627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Update/</a:t>
          </a:r>
          <a:r>
            <a:rPr lang="fr-FR" sz="1300" kern="1200" dirty="0" err="1"/>
            <a:t>Delete</a:t>
          </a:r>
          <a:r>
            <a:rPr lang="fr-FR" sz="1300" kern="1200" dirty="0"/>
            <a:t>: Soft-</a:t>
          </a:r>
          <a:r>
            <a:rPr lang="fr-FR" sz="1300" kern="1200" dirty="0" err="1"/>
            <a:t>delete</a:t>
          </a:r>
          <a:r>
            <a:rPr lang="fr-FR" sz="1300" kern="1200" dirty="0"/>
            <a:t> </a:t>
          </a:r>
          <a:r>
            <a:rPr lang="fr-FR" sz="1300" kern="1200" dirty="0" err="1"/>
            <a:t>users</a:t>
          </a:r>
          <a:r>
            <a:rPr lang="fr-FR" sz="1300" kern="1200" dirty="0"/>
            <a:t>, update grades </a:t>
          </a:r>
          <a:r>
            <a:rPr lang="fr-FR" sz="1300" kern="1200" dirty="0">
              <a:latin typeface="Gill Sans Nova"/>
            </a:rPr>
            <a:t>.</a:t>
          </a:r>
          <a:endParaRPr lang="en-US" sz="1300" kern="1200" dirty="0"/>
        </a:p>
      </dsp:txBody>
      <dsp:txXfrm>
        <a:off x="730268" y="2755468"/>
        <a:ext cx="2770167" cy="1097957"/>
      </dsp:txXfrm>
    </dsp:sp>
    <dsp:sp modelId="{2ADB0A3E-E6CB-4C1E-8ED5-215F6C15C535}">
      <dsp:nvSpPr>
        <dsp:cNvPr id="0" name=""/>
        <dsp:cNvSpPr/>
      </dsp:nvSpPr>
      <dsp:spPr>
        <a:xfrm>
          <a:off x="3186540" y="884425"/>
          <a:ext cx="758079" cy="75807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3357108" y="884425"/>
        <a:ext cx="416943" cy="570454"/>
      </dsp:txXfrm>
    </dsp:sp>
    <dsp:sp modelId="{D9CE8957-78A8-409F-BBD8-50009AEDB3E0}">
      <dsp:nvSpPr>
        <dsp:cNvPr id="0" name=""/>
        <dsp:cNvSpPr/>
      </dsp:nvSpPr>
      <dsp:spPr>
        <a:xfrm>
          <a:off x="3534595" y="2237305"/>
          <a:ext cx="758079" cy="758079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3200" kern="1200"/>
        </a:p>
      </dsp:txBody>
      <dsp:txXfrm>
        <a:off x="3705163" y="2237305"/>
        <a:ext cx="416943" cy="5704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9C8F3E-E1A3-4CB3-AD9D-E3F206F840C1}">
      <dsp:nvSpPr>
        <dsp:cNvPr id="0" name=""/>
        <dsp:cNvSpPr/>
      </dsp:nvSpPr>
      <dsp:spPr>
        <a:xfrm>
          <a:off x="349549" y="0"/>
          <a:ext cx="3804458" cy="3804458"/>
        </a:xfrm>
        <a:prstGeom prst="diamond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F0017-8F01-4A07-BB88-43D0CEF1E8F3}">
      <dsp:nvSpPr>
        <dsp:cNvPr id="0" name=""/>
        <dsp:cNvSpPr/>
      </dsp:nvSpPr>
      <dsp:spPr>
        <a:xfrm>
          <a:off x="710973" y="361423"/>
          <a:ext cx="1483738" cy="148373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Complex Queries: Price range ($50-200), recent users (last 6 months), $in for tags.</a:t>
          </a:r>
          <a:endParaRPr lang="en-US" sz="1300" kern="1200"/>
        </a:p>
      </dsp:txBody>
      <dsp:txXfrm>
        <a:off x="783403" y="433853"/>
        <a:ext cx="1338878" cy="1338878"/>
      </dsp:txXfrm>
    </dsp:sp>
    <dsp:sp modelId="{05B5275E-FEAD-42AF-9242-ECEF6BE410B7}">
      <dsp:nvSpPr>
        <dsp:cNvPr id="0" name=""/>
        <dsp:cNvSpPr/>
      </dsp:nvSpPr>
      <dsp:spPr>
        <a:xfrm>
          <a:off x="2308845" y="361423"/>
          <a:ext cx="1483738" cy="148373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Aggregations: Enrollment stats by category, avg student grades, monthly trends.</a:t>
          </a:r>
          <a:endParaRPr lang="en-US" sz="1300" kern="1200"/>
        </a:p>
      </dsp:txBody>
      <dsp:txXfrm>
        <a:off x="2381275" y="433853"/>
        <a:ext cx="1338878" cy="1338878"/>
      </dsp:txXfrm>
    </dsp:sp>
    <dsp:sp modelId="{C8B620EE-4EE3-4C63-8E93-7D95C120AEEF}">
      <dsp:nvSpPr>
        <dsp:cNvPr id="0" name=""/>
        <dsp:cNvSpPr/>
      </dsp:nvSpPr>
      <dsp:spPr>
        <a:xfrm>
          <a:off x="710973" y="1959295"/>
          <a:ext cx="1483738" cy="148373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Example: Top-performing students pipeline ($group + $sort).</a:t>
          </a:r>
          <a:endParaRPr lang="en-US" sz="1300" kern="1200"/>
        </a:p>
      </dsp:txBody>
      <dsp:txXfrm>
        <a:off x="783403" y="2031725"/>
        <a:ext cx="1338878" cy="1338878"/>
      </dsp:txXfrm>
    </dsp:sp>
    <dsp:sp modelId="{24511101-6816-4E50-B2D0-31579ED05A39}">
      <dsp:nvSpPr>
        <dsp:cNvPr id="0" name=""/>
        <dsp:cNvSpPr/>
      </dsp:nvSpPr>
      <dsp:spPr>
        <a:xfrm>
          <a:off x="2308845" y="1959295"/>
          <a:ext cx="1483738" cy="1483738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Bonus: Text search ($text on titles) and tag-based recs ($match on similar tags).</a:t>
          </a:r>
          <a:endParaRPr lang="en-US" sz="1300" kern="1200"/>
        </a:p>
      </dsp:txBody>
      <dsp:txXfrm>
        <a:off x="2381275" y="2031725"/>
        <a:ext cx="1338878" cy="13388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550FDC-F6B0-4A00-82F5-D9C766388319}">
      <dsp:nvSpPr>
        <dsp:cNvPr id="0" name=""/>
        <dsp:cNvSpPr/>
      </dsp:nvSpPr>
      <dsp:spPr>
        <a:xfrm>
          <a:off x="0" y="0"/>
          <a:ext cx="4319358" cy="68409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Indexes: </a:t>
          </a:r>
          <a:r>
            <a:rPr lang="fr-FR" sz="1200" kern="1200" dirty="0" err="1"/>
            <a:t>Text</a:t>
          </a:r>
          <a:r>
            <a:rPr lang="fr-FR" sz="1200" kern="1200" dirty="0"/>
            <a:t> on </a:t>
          </a:r>
          <a:r>
            <a:rPr lang="fr-FR" sz="1200" kern="1200" dirty="0" err="1"/>
            <a:t>course.title</a:t>
          </a:r>
          <a:r>
            <a:rPr lang="fr-FR" sz="1200" kern="1200" dirty="0"/>
            <a:t>, compound on </a:t>
          </a:r>
          <a:r>
            <a:rPr lang="fr-FR" sz="1200" kern="1200" dirty="0" err="1"/>
            <a:t>enrollments</a:t>
          </a:r>
          <a:r>
            <a:rPr lang="fr-FR" sz="1200" kern="1200" dirty="0"/>
            <a:t>(</a:t>
          </a:r>
          <a:r>
            <a:rPr lang="fr-FR" sz="1200" kern="1200" dirty="0" err="1"/>
            <a:t>studentId</a:t>
          </a:r>
          <a:r>
            <a:rPr lang="fr-FR" sz="1200" kern="1200" dirty="0"/>
            <a:t> + </a:t>
          </a:r>
          <a:r>
            <a:rPr lang="fr-FR" sz="1200" kern="1200" dirty="0" err="1"/>
            <a:t>courseId</a:t>
          </a:r>
          <a:r>
            <a:rPr lang="fr-FR" sz="1200" kern="1200" dirty="0"/>
            <a:t>), </a:t>
          </a:r>
          <a:r>
            <a:rPr lang="fr-FR" sz="1200" kern="1200" dirty="0" err="1"/>
            <a:t>dueDate</a:t>
          </a:r>
          <a:r>
            <a:rPr lang="fr-FR" sz="1200" kern="1200" dirty="0"/>
            <a:t> on assignments</a:t>
          </a:r>
          <a:r>
            <a:rPr lang="fr-FR" sz="1200" kern="1200" dirty="0">
              <a:latin typeface="Gill Sans Nova"/>
            </a:rPr>
            <a:t>.</a:t>
          </a:r>
          <a:endParaRPr lang="en-US" sz="1200" kern="1200" dirty="0">
            <a:latin typeface="Gill Sans Nova"/>
          </a:endParaRPr>
        </a:p>
      </dsp:txBody>
      <dsp:txXfrm>
        <a:off x="20036" y="20036"/>
        <a:ext cx="3501134" cy="644018"/>
      </dsp:txXfrm>
    </dsp:sp>
    <dsp:sp modelId="{18567145-3E38-4B87-9AF2-26BEEE4BCDF9}">
      <dsp:nvSpPr>
        <dsp:cNvPr id="0" name=""/>
        <dsp:cNvSpPr/>
      </dsp:nvSpPr>
      <dsp:spPr>
        <a:xfrm>
          <a:off x="322549" y="779102"/>
          <a:ext cx="4319358" cy="684090"/>
        </a:xfrm>
        <a:prstGeom prst="roundRect">
          <a:avLst>
            <a:gd name="adj" fmla="val 10000"/>
          </a:avLst>
        </a:prstGeom>
        <a:solidFill>
          <a:schemeClr val="accent2">
            <a:hueOff val="2908944"/>
            <a:satOff val="-17385"/>
            <a:lumOff val="-34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 err="1"/>
            <a:t>Analysis</a:t>
          </a:r>
          <a:r>
            <a:rPr lang="fr-FR" sz="1200" kern="1200" dirty="0"/>
            <a:t>: </a:t>
          </a:r>
          <a:r>
            <a:rPr lang="fr-FR" sz="1200" kern="1200" dirty="0" err="1"/>
            <a:t>explain</a:t>
          </a:r>
          <a:r>
            <a:rPr lang="fr-FR" sz="1200" kern="1200" dirty="0"/>
            <a:t>() </a:t>
          </a:r>
          <a:r>
            <a:rPr lang="fr-FR" sz="1200" kern="1200" dirty="0" err="1"/>
            <a:t>showed</a:t>
          </a:r>
          <a:r>
            <a:rPr lang="fr-FR" sz="1200" kern="1200" dirty="0"/>
            <a:t> 87% </a:t>
          </a:r>
          <a:r>
            <a:rPr lang="fr-FR" sz="1200" kern="1200" dirty="0" err="1"/>
            <a:t>fewer</a:t>
          </a:r>
          <a:r>
            <a:rPr lang="fr-FR" sz="1200" kern="1200" dirty="0"/>
            <a:t> docs </a:t>
          </a:r>
          <a:r>
            <a:rPr lang="fr-FR" sz="1200" kern="1200" dirty="0" err="1"/>
            <a:t>examined</a:t>
          </a:r>
          <a:r>
            <a:rPr lang="fr-FR" sz="1200" kern="1200" dirty="0"/>
            <a:t> (28 → 8) for searches</a:t>
          </a:r>
          <a:r>
            <a:rPr lang="fr-FR" sz="1200" kern="1200" dirty="0">
              <a:latin typeface="Gill Sans Nova"/>
            </a:rPr>
            <a:t>.</a:t>
          </a:r>
        </a:p>
      </dsp:txBody>
      <dsp:txXfrm>
        <a:off x="342585" y="799138"/>
        <a:ext cx="3512078" cy="644017"/>
      </dsp:txXfrm>
    </dsp:sp>
    <dsp:sp modelId="{DFCD4326-B9C9-4A25-8DBA-BB8A8176A39E}">
      <dsp:nvSpPr>
        <dsp:cNvPr id="0" name=""/>
        <dsp:cNvSpPr/>
      </dsp:nvSpPr>
      <dsp:spPr>
        <a:xfrm>
          <a:off x="645099" y="1558205"/>
          <a:ext cx="4319358" cy="684090"/>
        </a:xfrm>
        <a:prstGeom prst="roundRect">
          <a:avLst>
            <a:gd name="adj" fmla="val 10000"/>
          </a:avLst>
        </a:prstGeom>
        <a:solidFill>
          <a:schemeClr val="accent2">
            <a:hueOff val="5817888"/>
            <a:satOff val="-34771"/>
            <a:lumOff val="-6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Gill Sans Nova"/>
            </a:rPr>
            <a:t> </a:t>
          </a:r>
          <a:r>
            <a:rPr lang="fr-FR" sz="1200" kern="1200" dirty="0"/>
            <a:t>Timing: </a:t>
          </a:r>
          <a:r>
            <a:rPr lang="fr-FR" sz="1200" kern="1200" dirty="0" err="1"/>
            <a:t>Optimized</a:t>
          </a:r>
          <a:r>
            <a:rPr lang="fr-FR" sz="1200" kern="1200" dirty="0"/>
            <a:t> </a:t>
          </a:r>
          <a:r>
            <a:rPr lang="fr-FR" sz="1200" kern="1200" dirty="0" err="1"/>
            <a:t>query</a:t>
          </a:r>
          <a:r>
            <a:rPr lang="fr-FR" sz="1200" kern="1200" dirty="0"/>
            <a:t>: 0.0055s vs. 0.0060s </a:t>
          </a:r>
          <a:r>
            <a:rPr lang="fr-FR" sz="1200" kern="1200" dirty="0" err="1"/>
            <a:t>unindexed</a:t>
          </a:r>
          <a:r>
            <a:rPr lang="fr-FR" sz="1200" kern="1200" dirty="0"/>
            <a:t> (71% gain</a:t>
          </a:r>
          <a:r>
            <a:rPr lang="fr-FR" sz="1200" kern="1200" dirty="0">
              <a:latin typeface="Gill Sans Nova"/>
            </a:rPr>
            <a:t>).</a:t>
          </a:r>
        </a:p>
      </dsp:txBody>
      <dsp:txXfrm>
        <a:off x="665135" y="1578241"/>
        <a:ext cx="3512078" cy="644017"/>
      </dsp:txXfrm>
    </dsp:sp>
    <dsp:sp modelId="{81C9F317-622C-4AEB-98E6-7225AF59AA27}">
      <dsp:nvSpPr>
        <dsp:cNvPr id="0" name=""/>
        <dsp:cNvSpPr/>
      </dsp:nvSpPr>
      <dsp:spPr>
        <a:xfrm>
          <a:off x="967648" y="2337307"/>
          <a:ext cx="4319358" cy="684090"/>
        </a:xfrm>
        <a:prstGeom prst="roundRect">
          <a:avLst>
            <a:gd name="adj" fmla="val 10000"/>
          </a:avLst>
        </a:prstGeom>
        <a:solidFill>
          <a:schemeClr val="accent2">
            <a:hueOff val="8726832"/>
            <a:satOff val="-52156"/>
            <a:lumOff val="-10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>
              <a:latin typeface="Gill Sans Nova"/>
            </a:rPr>
            <a:t> </a:t>
          </a:r>
          <a:r>
            <a:rPr lang="fr-FR" sz="1200" kern="1200" dirty="0"/>
            <a:t>Supports </a:t>
          </a:r>
          <a:r>
            <a:rPr lang="fr-FR" sz="1200" kern="1200" dirty="0" err="1"/>
            <a:t>concurrency</a:t>
          </a:r>
          <a:r>
            <a:rPr lang="fr-FR" sz="1200" kern="1200" dirty="0"/>
            <a:t>: Read/</a:t>
          </a:r>
          <a:r>
            <a:rPr lang="fr-FR" sz="1200" kern="1200" dirty="0" err="1"/>
            <a:t>write</a:t>
          </a:r>
          <a:r>
            <a:rPr lang="fr-FR" sz="1200" kern="1200" dirty="0"/>
            <a:t> </a:t>
          </a:r>
          <a:r>
            <a:rPr lang="fr-FR" sz="1200" kern="1200" dirty="0" err="1"/>
            <a:t>optimized</a:t>
          </a:r>
          <a:r>
            <a:rPr lang="fr-FR" sz="1200" kern="1200" dirty="0"/>
            <a:t> for 100+ users</a:t>
          </a:r>
          <a:r>
            <a:rPr lang="fr-FR" sz="1200" kern="1200" dirty="0">
              <a:latin typeface="Gill Sans Nova"/>
            </a:rPr>
            <a:t>.</a:t>
          </a:r>
        </a:p>
      </dsp:txBody>
      <dsp:txXfrm>
        <a:off x="987684" y="2357343"/>
        <a:ext cx="3512078" cy="644017"/>
      </dsp:txXfrm>
    </dsp:sp>
    <dsp:sp modelId="{C4FDF19F-882F-4C84-BF52-7F4E3F1FD361}">
      <dsp:nvSpPr>
        <dsp:cNvPr id="0" name=""/>
        <dsp:cNvSpPr/>
      </dsp:nvSpPr>
      <dsp:spPr>
        <a:xfrm>
          <a:off x="1290198" y="3116410"/>
          <a:ext cx="4319358" cy="684090"/>
        </a:xfrm>
        <a:prstGeom prst="roundRect">
          <a:avLst>
            <a:gd name="adj" fmla="val 10000"/>
          </a:avLst>
        </a:prstGeom>
        <a:solidFill>
          <a:schemeClr val="accent2">
            <a:hueOff val="11635776"/>
            <a:satOff val="-69541"/>
            <a:lumOff val="-1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Duplicates </a:t>
          </a:r>
          <a:r>
            <a:rPr lang="fr-FR" sz="1200" kern="1200" dirty="0" err="1"/>
            <a:t>handled</a:t>
          </a:r>
          <a:r>
            <a:rPr lang="fr-FR" sz="1200" kern="1200" dirty="0"/>
            <a:t>: $group/$</a:t>
          </a:r>
          <a:r>
            <a:rPr lang="fr-FR" sz="1200" kern="1200" dirty="0" err="1"/>
            <a:t>delete</a:t>
          </a:r>
          <a:r>
            <a:rPr lang="fr-FR" sz="1200" kern="1200" dirty="0"/>
            <a:t> on emails (</a:t>
          </a:r>
          <a:r>
            <a:rPr lang="fr-FR" sz="1200" kern="1200" dirty="0" err="1"/>
            <a:t>Cell</a:t>
          </a:r>
          <a:r>
            <a:rPr lang="fr-FR" sz="1200" kern="1200" dirty="0"/>
            <a:t> 22)." )</a:t>
          </a:r>
        </a:p>
      </dsp:txBody>
      <dsp:txXfrm>
        <a:off x="1310234" y="3136446"/>
        <a:ext cx="3512078" cy="644017"/>
      </dsp:txXfrm>
    </dsp:sp>
    <dsp:sp modelId="{9D3AB57A-5A21-4893-8508-D1FC13029358}">
      <dsp:nvSpPr>
        <dsp:cNvPr id="0" name=""/>
        <dsp:cNvSpPr/>
      </dsp:nvSpPr>
      <dsp:spPr>
        <a:xfrm>
          <a:off x="3874700" y="499765"/>
          <a:ext cx="444658" cy="44465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974748" y="499765"/>
        <a:ext cx="244562" cy="334605"/>
      </dsp:txXfrm>
    </dsp:sp>
    <dsp:sp modelId="{EE8EEEDA-2CD3-4458-8E86-8468329FCAB4}">
      <dsp:nvSpPr>
        <dsp:cNvPr id="0" name=""/>
        <dsp:cNvSpPr/>
      </dsp:nvSpPr>
      <dsp:spPr>
        <a:xfrm>
          <a:off x="4197249" y="1278868"/>
          <a:ext cx="444658" cy="44465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919567"/>
            <a:satOff val="-24992"/>
            <a:lumOff val="-162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919567"/>
              <a:satOff val="-24992"/>
              <a:lumOff val="-16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4297297" y="1278868"/>
        <a:ext cx="244562" cy="334605"/>
      </dsp:txXfrm>
    </dsp:sp>
    <dsp:sp modelId="{21C033C7-59AB-453B-9115-354F16E05A4B}">
      <dsp:nvSpPr>
        <dsp:cNvPr id="0" name=""/>
        <dsp:cNvSpPr/>
      </dsp:nvSpPr>
      <dsp:spPr>
        <a:xfrm>
          <a:off x="4519799" y="2046569"/>
          <a:ext cx="444658" cy="44465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7839133"/>
            <a:satOff val="-49983"/>
            <a:lumOff val="-324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839133"/>
              <a:satOff val="-49983"/>
              <a:lumOff val="-32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4619847" y="2046569"/>
        <a:ext cx="244562" cy="334605"/>
      </dsp:txXfrm>
    </dsp:sp>
    <dsp:sp modelId="{6A4110E8-2C99-48B3-AFCA-6246C3F51804}">
      <dsp:nvSpPr>
        <dsp:cNvPr id="0" name=""/>
        <dsp:cNvSpPr/>
      </dsp:nvSpPr>
      <dsp:spPr>
        <a:xfrm>
          <a:off x="4842348" y="2833272"/>
          <a:ext cx="444658" cy="44465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1758700"/>
            <a:satOff val="-74975"/>
            <a:lumOff val="-487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1758700"/>
              <a:satOff val="-74975"/>
              <a:lumOff val="-4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800" kern="1200"/>
        </a:p>
      </dsp:txBody>
      <dsp:txXfrm>
        <a:off x="4942396" y="2833272"/>
        <a:ext cx="244562" cy="33460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F7B2D1-24CF-4AC9-88DA-C05ED80974FC}">
      <dsp:nvSpPr>
        <dsp:cNvPr id="0" name=""/>
        <dsp:cNvSpPr/>
      </dsp:nvSpPr>
      <dsp:spPr>
        <a:xfrm>
          <a:off x="0" y="242656"/>
          <a:ext cx="5944427" cy="968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• Validation: </a:t>
          </a:r>
          <a:r>
            <a:rPr lang="fr-FR" sz="2300" kern="1200" dirty="0" err="1"/>
            <a:t>Enforced</a:t>
          </a:r>
          <a:r>
            <a:rPr lang="fr-FR" sz="2300" kern="1200" dirty="0"/>
            <a:t> via $</a:t>
          </a:r>
          <a:r>
            <a:rPr lang="fr-FR" sz="2300" kern="1200" dirty="0" err="1"/>
            <a:t>jsonSchema</a:t>
          </a:r>
          <a:r>
            <a:rPr lang="fr-FR" sz="2300" kern="1200" dirty="0"/>
            <a:t> (e.g., </a:t>
          </a:r>
          <a:r>
            <a:rPr lang="fr-FR" sz="2300" kern="1200" dirty="0" err="1"/>
            <a:t>enum</a:t>
          </a:r>
          <a:r>
            <a:rPr lang="fr-FR" sz="2300" kern="1200" dirty="0"/>
            <a:t> </a:t>
          </a:r>
          <a:r>
            <a:rPr lang="fr-FR" sz="2300" kern="1200" dirty="0" err="1"/>
            <a:t>roles</a:t>
          </a:r>
          <a:r>
            <a:rPr lang="fr-FR" sz="2300" kern="1200" dirty="0"/>
            <a:t>, </a:t>
          </a:r>
          <a:r>
            <a:rPr lang="fr-FR" sz="2300" kern="1200" dirty="0" err="1"/>
            <a:t>required</a:t>
          </a:r>
          <a:r>
            <a:rPr lang="fr-FR" sz="2300" kern="1200" dirty="0"/>
            <a:t> </a:t>
          </a:r>
          <a:r>
            <a:rPr lang="fr-FR" sz="2300" kern="1200" dirty="0" err="1"/>
            <a:t>fields</a:t>
          </a:r>
          <a:r>
            <a:rPr lang="fr-FR" sz="2300" kern="1200" dirty="0"/>
            <a:t>)</a:t>
          </a:r>
          <a:endParaRPr lang="en-US" sz="2300" kern="1200" dirty="0"/>
        </a:p>
      </dsp:txBody>
      <dsp:txXfrm>
        <a:off x="47291" y="289947"/>
        <a:ext cx="5849845" cy="874178"/>
      </dsp:txXfrm>
    </dsp:sp>
    <dsp:sp modelId="{F25F136B-592F-4E52-9A59-AB683209D793}">
      <dsp:nvSpPr>
        <dsp:cNvPr id="0" name=""/>
        <dsp:cNvSpPr/>
      </dsp:nvSpPr>
      <dsp:spPr>
        <a:xfrm>
          <a:off x="0" y="1277656"/>
          <a:ext cx="5944427" cy="968760"/>
        </a:xfrm>
        <a:prstGeom prst="roundRect">
          <a:avLst/>
        </a:prstGeom>
        <a:solidFill>
          <a:schemeClr val="accent2">
            <a:hueOff val="2908944"/>
            <a:satOff val="-17385"/>
            <a:lumOff val="-34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>
              <a:latin typeface="Calibri"/>
              <a:ea typeface="Calibri"/>
              <a:cs typeface="Calibri"/>
            </a:rPr>
            <a:t>•</a:t>
          </a:r>
          <a:r>
            <a:rPr lang="fr-FR" sz="2300" kern="1200" dirty="0" err="1"/>
            <a:t>Error</a:t>
          </a:r>
          <a:r>
            <a:rPr lang="fr-FR" sz="2300" kern="1200" dirty="0"/>
            <a:t> Handling: Try-catch for duplicates (E11000), </a:t>
          </a:r>
          <a:r>
            <a:rPr lang="fr-FR" sz="2300" kern="1200" dirty="0" err="1"/>
            <a:t>invalid</a:t>
          </a:r>
          <a:r>
            <a:rPr lang="fr-FR" sz="2300" kern="1200" dirty="0"/>
            <a:t> types, </a:t>
          </a:r>
          <a:r>
            <a:rPr lang="fr-FR" sz="2300" kern="1200" dirty="0" err="1"/>
            <a:t>missing</a:t>
          </a:r>
          <a:r>
            <a:rPr lang="fr-FR" sz="2300" kern="1200" dirty="0"/>
            <a:t> </a:t>
          </a:r>
          <a:r>
            <a:rPr lang="fr-FR" sz="2300" kern="1200" dirty="0" err="1"/>
            <a:t>fields</a:t>
          </a:r>
          <a:r>
            <a:rPr lang="fr-FR" sz="2300" kern="1200" dirty="0"/>
            <a:t>.</a:t>
          </a:r>
          <a:endParaRPr lang="en-US" sz="2300" kern="1200" dirty="0"/>
        </a:p>
      </dsp:txBody>
      <dsp:txXfrm>
        <a:off x="47291" y="1324947"/>
        <a:ext cx="5849845" cy="874178"/>
      </dsp:txXfrm>
    </dsp:sp>
    <dsp:sp modelId="{BA42928D-1BCC-4A7C-9F21-9F29E7B53069}">
      <dsp:nvSpPr>
        <dsp:cNvPr id="0" name=""/>
        <dsp:cNvSpPr/>
      </dsp:nvSpPr>
      <dsp:spPr>
        <a:xfrm>
          <a:off x="0" y="2312656"/>
          <a:ext cx="5944427" cy="968760"/>
        </a:xfrm>
        <a:prstGeom prst="roundRect">
          <a:avLst/>
        </a:prstGeom>
        <a:solidFill>
          <a:schemeClr val="accent2">
            <a:hueOff val="5817888"/>
            <a:satOff val="-34771"/>
            <a:lumOff val="-6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• </a:t>
          </a:r>
          <a:r>
            <a:rPr lang="fr-FR" sz="2300" kern="1200" dirty="0" err="1"/>
            <a:t>Integrity</a:t>
          </a:r>
          <a:r>
            <a:rPr lang="fr-FR" sz="2300" kern="1200" dirty="0"/>
            <a:t>: </a:t>
          </a:r>
          <a:r>
            <a:rPr lang="fr-FR" sz="2300" kern="1200" dirty="0" err="1"/>
            <a:t>Refs</a:t>
          </a:r>
          <a:r>
            <a:rPr lang="fr-FR" sz="2300" kern="1200" dirty="0"/>
            <a:t> </a:t>
          </a:r>
          <a:r>
            <a:rPr lang="fr-FR" sz="2300" kern="1200" dirty="0" err="1"/>
            <a:t>prevent</a:t>
          </a:r>
          <a:r>
            <a:rPr lang="fr-FR" sz="2300" kern="1200" dirty="0"/>
            <a:t> </a:t>
          </a:r>
          <a:r>
            <a:rPr lang="fr-FR" sz="2300" kern="1200" dirty="0" err="1"/>
            <a:t>orphans</a:t>
          </a:r>
          <a:r>
            <a:rPr lang="fr-FR" sz="2300" kern="1200" dirty="0"/>
            <a:t>; soft </a:t>
          </a:r>
          <a:r>
            <a:rPr lang="fr-FR" sz="2300" kern="1200" dirty="0" err="1"/>
            <a:t>deletes</a:t>
          </a:r>
          <a:r>
            <a:rPr lang="fr-FR" sz="2300" kern="1200" dirty="0"/>
            <a:t> </a:t>
          </a:r>
          <a:r>
            <a:rPr lang="fr-FR" sz="2300" kern="1200" dirty="0" err="1"/>
            <a:t>maintain</a:t>
          </a:r>
          <a:r>
            <a:rPr lang="fr-FR" sz="2300" kern="1200" dirty="0"/>
            <a:t> </a:t>
          </a:r>
          <a:r>
            <a:rPr lang="fr-FR" sz="2300" kern="1200" dirty="0" err="1"/>
            <a:t>history</a:t>
          </a:r>
          <a:r>
            <a:rPr lang="fr-FR" sz="2300" kern="1200" dirty="0"/>
            <a:t>.</a:t>
          </a:r>
          <a:endParaRPr lang="en-US" sz="2300" kern="1200" dirty="0"/>
        </a:p>
      </dsp:txBody>
      <dsp:txXfrm>
        <a:off x="47291" y="2359947"/>
        <a:ext cx="5849845" cy="874178"/>
      </dsp:txXfrm>
    </dsp:sp>
    <dsp:sp modelId="{C9F3BCD8-96A7-44B2-87F6-01D59F255E36}">
      <dsp:nvSpPr>
        <dsp:cNvPr id="0" name=""/>
        <dsp:cNvSpPr/>
      </dsp:nvSpPr>
      <dsp:spPr>
        <a:xfrm>
          <a:off x="0" y="3347656"/>
          <a:ext cx="5944427" cy="968760"/>
        </a:xfrm>
        <a:prstGeom prst="roundRect">
          <a:avLst/>
        </a:prstGeom>
        <a:solidFill>
          <a:schemeClr val="accent2">
            <a:hueOff val="8726832"/>
            <a:satOff val="-52156"/>
            <a:lumOff val="-10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• Challenges: </a:t>
          </a:r>
          <a:r>
            <a:rPr lang="fr-FR" sz="2300" kern="1200" dirty="0" err="1"/>
            <a:t>Handled</a:t>
          </a:r>
          <a:r>
            <a:rPr lang="fr-FR" sz="2300" kern="1200" dirty="0"/>
            <a:t> BSON type </a:t>
          </a:r>
          <a:r>
            <a:rPr lang="fr-FR" sz="2300" kern="1200" dirty="0" err="1"/>
            <a:t>mismatches</a:t>
          </a:r>
          <a:r>
            <a:rPr lang="fr-FR" sz="2300" kern="1200" dirty="0"/>
            <a:t> </a:t>
          </a:r>
          <a:r>
            <a:rPr lang="fr-FR" sz="2300" kern="1200" dirty="0" err="1"/>
            <a:t>with</a:t>
          </a:r>
          <a:r>
            <a:rPr lang="fr-FR" sz="2300" kern="1200" dirty="0"/>
            <a:t> explicit casting.</a:t>
          </a:r>
          <a:endParaRPr lang="en-US" sz="2300" kern="1200" dirty="0"/>
        </a:p>
      </dsp:txBody>
      <dsp:txXfrm>
        <a:off x="47291" y="3394947"/>
        <a:ext cx="5849845" cy="874178"/>
      </dsp:txXfrm>
    </dsp:sp>
    <dsp:sp modelId="{9060630B-28EA-4027-9DDA-66C9C4A6E25B}">
      <dsp:nvSpPr>
        <dsp:cNvPr id="0" name=""/>
        <dsp:cNvSpPr/>
      </dsp:nvSpPr>
      <dsp:spPr>
        <a:xfrm>
          <a:off x="0" y="4382656"/>
          <a:ext cx="5944427" cy="968760"/>
        </a:xfrm>
        <a:prstGeom prst="roundRect">
          <a:avLst/>
        </a:prstGeom>
        <a:solidFill>
          <a:schemeClr val="accent2">
            <a:hueOff val="11635776"/>
            <a:satOff val="-69541"/>
            <a:lumOff val="-1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• Output: 'Validation </a:t>
          </a:r>
          <a:r>
            <a:rPr lang="fr-FR" sz="2300" kern="1200" dirty="0" err="1"/>
            <a:t>error</a:t>
          </a:r>
          <a:r>
            <a:rPr lang="fr-FR" sz="2300" kern="1200" dirty="0"/>
            <a:t>: </a:t>
          </a:r>
          <a:r>
            <a:rPr lang="fr-FR" sz="2300" kern="1200" dirty="0" err="1"/>
            <a:t>Enum</a:t>
          </a:r>
          <a:r>
            <a:rPr lang="fr-FR" sz="2300" kern="1200" dirty="0"/>
            <a:t> value admin not </a:t>
          </a:r>
          <a:r>
            <a:rPr lang="fr-FR" sz="2300" kern="1200" dirty="0" err="1"/>
            <a:t>allowed</a:t>
          </a:r>
          <a:r>
            <a:rPr lang="fr-FR" sz="2300" kern="1200" dirty="0"/>
            <a:t>'; E11000 duplicate (</a:t>
          </a:r>
          <a:r>
            <a:rPr lang="fr-FR" sz="2300" kern="1200" dirty="0" err="1"/>
            <a:t>Cell</a:t>
          </a:r>
          <a:r>
            <a:rPr lang="fr-FR" sz="2300" kern="1200" dirty="0"/>
            <a:t> 23).</a:t>
          </a:r>
          <a:endParaRPr lang="en-US" sz="2300" kern="1200" dirty="0"/>
        </a:p>
      </dsp:txBody>
      <dsp:txXfrm>
        <a:off x="47291" y="4429947"/>
        <a:ext cx="5849845" cy="8741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D62918-7549-47DA-8C61-95B4DFB9BFD4}">
      <dsp:nvSpPr>
        <dsp:cNvPr id="0" name=""/>
        <dsp:cNvSpPr/>
      </dsp:nvSpPr>
      <dsp:spPr>
        <a:xfrm>
          <a:off x="37297" y="1878"/>
          <a:ext cx="2795157" cy="16770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• Challenge: Efficient joins in NoSQL → Solution: $lookup aggregations.</a:t>
          </a:r>
          <a:endParaRPr lang="en-US" sz="2100" kern="1200"/>
        </a:p>
      </dsp:txBody>
      <dsp:txXfrm>
        <a:off x="37297" y="1878"/>
        <a:ext cx="2795157" cy="1677094"/>
      </dsp:txXfrm>
    </dsp:sp>
    <dsp:sp modelId="{1F5E9586-1655-4648-A5DA-4FE6A7EE9FD4}">
      <dsp:nvSpPr>
        <dsp:cNvPr id="0" name=""/>
        <dsp:cNvSpPr/>
      </dsp:nvSpPr>
      <dsp:spPr>
        <a:xfrm>
          <a:off x="3111971" y="1878"/>
          <a:ext cx="2795157" cy="167709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• Challenge: Slow searches → Solution: Text/compound indexes + explain().</a:t>
          </a:r>
          <a:endParaRPr lang="en-US" sz="2100" kern="1200"/>
        </a:p>
      </dsp:txBody>
      <dsp:txXfrm>
        <a:off x="3111971" y="1878"/>
        <a:ext cx="2795157" cy="1677094"/>
      </dsp:txXfrm>
    </dsp:sp>
    <dsp:sp modelId="{5BEB11D8-64CF-4A27-A75F-FEA3FD18CE90}">
      <dsp:nvSpPr>
        <dsp:cNvPr id="0" name=""/>
        <dsp:cNvSpPr/>
      </dsp:nvSpPr>
      <dsp:spPr>
        <a:xfrm>
          <a:off x="37297" y="1958489"/>
          <a:ext cx="2795157" cy="167709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• Challenge: Data consistency → Solution: Transaction-like updates (e.g., atomic $set).</a:t>
          </a:r>
          <a:endParaRPr lang="en-US" sz="2100" kern="1200"/>
        </a:p>
      </dsp:txBody>
      <dsp:txXfrm>
        <a:off x="37297" y="1958489"/>
        <a:ext cx="2795157" cy="1677094"/>
      </dsp:txXfrm>
    </dsp:sp>
    <dsp:sp modelId="{ED440A58-40BD-4A36-9482-79D6A1B140EE}">
      <dsp:nvSpPr>
        <dsp:cNvPr id="0" name=""/>
        <dsp:cNvSpPr/>
      </dsp:nvSpPr>
      <dsp:spPr>
        <a:xfrm>
          <a:off x="3111971" y="1958489"/>
          <a:ext cx="2795157" cy="167709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• Bonus: Archiving old enrollments via $match on enrollDate.</a:t>
          </a:r>
          <a:endParaRPr lang="en-US" sz="2100" kern="1200"/>
        </a:p>
      </dsp:txBody>
      <dsp:txXfrm>
        <a:off x="3111971" y="1958489"/>
        <a:ext cx="2795157" cy="1677094"/>
      </dsp:txXfrm>
    </dsp:sp>
    <dsp:sp modelId="{BAAAB976-F10A-4DFB-BF80-C69296CDFBEB}">
      <dsp:nvSpPr>
        <dsp:cNvPr id="0" name=""/>
        <dsp:cNvSpPr/>
      </dsp:nvSpPr>
      <dsp:spPr>
        <a:xfrm>
          <a:off x="1574634" y="3915099"/>
          <a:ext cx="2795157" cy="167709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• Overall: 80%+ perf gains, full requirements met.</a:t>
          </a:r>
          <a:endParaRPr lang="en-US" sz="2100" kern="1200"/>
        </a:p>
      </dsp:txBody>
      <dsp:txXfrm>
        <a:off x="1574634" y="3915099"/>
        <a:ext cx="2795157" cy="1677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24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7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907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6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6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56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6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8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0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9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10/4/2025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3602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1" r:id="rId6"/>
    <p:sldLayoutId id="2147483706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5.png"/><Relationship Id="rId9" Type="http://schemas.microsoft.com/office/2007/relationships/diagramDrawing" Target="../diagrams/drawing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Background Fill">
            <a:extLst>
              <a:ext uri="{FF2B5EF4-FFF2-40B4-BE49-F238E27FC236}">
                <a16:creationId xmlns:a16="http://schemas.microsoft.com/office/drawing/2014/main" id="{A7971386-B2B0-4A38-8D3B-8CF23AAA6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Color Fill">
            <a:extLst>
              <a:ext uri="{FF2B5EF4-FFF2-40B4-BE49-F238E27FC236}">
                <a16:creationId xmlns:a16="http://schemas.microsoft.com/office/drawing/2014/main" id="{8BECD55C-E611-4BCD-B45E-BF01D6234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B6C4904-4898-4F26-9247-A6A132C5D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48" y="-1190"/>
            <a:ext cx="12188952" cy="6859190"/>
            <a:chOff x="3048" y="-1190"/>
            <a:chExt cx="12188952" cy="6859190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A6B5E1D-7FE9-4B80-9B3B-758B81CFF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02463" y="453951"/>
              <a:ext cx="608046" cy="608046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Graphic 18">
              <a:extLst>
                <a:ext uri="{FF2B5EF4-FFF2-40B4-BE49-F238E27FC236}">
                  <a16:creationId xmlns:a16="http://schemas.microsoft.com/office/drawing/2014/main" id="{A38E4F8A-A8B4-46D6-B53D-ED08B843E5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3600000">
              <a:off x="7312815" y="4858033"/>
              <a:ext cx="856614" cy="1305524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69B5ADD-C5D0-4EEC-8DA8-9E9A8172D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28124" y="4672162"/>
              <a:ext cx="256132" cy="25613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BD1E899-9F5E-4E48-90DB-FD20FA419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36856" y="-1190"/>
              <a:ext cx="3597981" cy="1501977"/>
            </a:xfrm>
            <a:custGeom>
              <a:avLst/>
              <a:gdLst>
                <a:gd name="connsiteX0" fmla="*/ 0 w 3597981"/>
                <a:gd name="connsiteY0" fmla="*/ 0 h 1501977"/>
                <a:gd name="connsiteX1" fmla="*/ 3597981 w 3597981"/>
                <a:gd name="connsiteY1" fmla="*/ 0 h 1501977"/>
                <a:gd name="connsiteX2" fmla="*/ 3590068 w 3597981"/>
                <a:gd name="connsiteY2" fmla="*/ 51850 h 1501977"/>
                <a:gd name="connsiteX3" fmla="*/ 1810819 w 3597981"/>
                <a:gd name="connsiteY3" fmla="*/ 1501977 h 1501977"/>
                <a:gd name="connsiteX4" fmla="*/ 0 w 3597981"/>
                <a:gd name="connsiteY4" fmla="*/ 1501977 h 1501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7981" h="1501977">
                  <a:moveTo>
                    <a:pt x="0" y="0"/>
                  </a:moveTo>
                  <a:lnTo>
                    <a:pt x="3597981" y="0"/>
                  </a:lnTo>
                  <a:lnTo>
                    <a:pt x="3590068" y="51850"/>
                  </a:lnTo>
                  <a:cubicBezTo>
                    <a:pt x="3420721" y="879443"/>
                    <a:pt x="2688479" y="1501977"/>
                    <a:pt x="1810819" y="1501977"/>
                  </a:cubicBezTo>
                  <a:lnTo>
                    <a:pt x="0" y="1501977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2EDE48-E64A-4832-9AFB-E112012EC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31593" y="1183332"/>
              <a:ext cx="460407" cy="1419452"/>
            </a:xfrm>
            <a:custGeom>
              <a:avLst/>
              <a:gdLst>
                <a:gd name="connsiteX0" fmla="*/ 460407 w 460407"/>
                <a:gd name="connsiteY0" fmla="*/ 0 h 1419452"/>
                <a:gd name="connsiteX1" fmla="*/ 460407 w 460407"/>
                <a:gd name="connsiteY1" fmla="*/ 1419452 h 1419452"/>
                <a:gd name="connsiteX2" fmla="*/ 450116 w 460407"/>
                <a:gd name="connsiteY2" fmla="*/ 1411963 h 1419452"/>
                <a:gd name="connsiteX3" fmla="*/ 0 w 460407"/>
                <a:gd name="connsiteY3" fmla="*/ 709726 h 1419452"/>
                <a:gd name="connsiteX4" fmla="*/ 450116 w 460407"/>
                <a:gd name="connsiteY4" fmla="*/ 7489 h 141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407" h="1419452">
                  <a:moveTo>
                    <a:pt x="460407" y="0"/>
                  </a:moveTo>
                  <a:lnTo>
                    <a:pt x="460407" y="1419452"/>
                  </a:lnTo>
                  <a:lnTo>
                    <a:pt x="450116" y="1411963"/>
                  </a:lnTo>
                  <a:cubicBezTo>
                    <a:pt x="360093" y="1345123"/>
                    <a:pt x="0" y="1056114"/>
                    <a:pt x="0" y="709726"/>
                  </a:cubicBezTo>
                  <a:cubicBezTo>
                    <a:pt x="0" y="363339"/>
                    <a:pt x="360093" y="74329"/>
                    <a:pt x="450116" y="7489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Texture">
              <a:extLst>
                <a:ext uri="{FF2B5EF4-FFF2-40B4-BE49-F238E27FC236}">
                  <a16:creationId xmlns:a16="http://schemas.microsoft.com/office/drawing/2014/main" id="{0D29D77D-2D4E-4868-960B-BEDA724F5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48" y="0"/>
              <a:ext cx="12188952" cy="6858000"/>
            </a:xfrm>
            <a:prstGeom prst="rect">
              <a:avLst/>
            </a:prstGeom>
            <a:blipFill dpi="0" rotWithShape="1">
              <a:blip r:embed="rId2">
                <a:alphaModFix amt="6000"/>
              </a:blip>
              <a:srcRect/>
              <a:tile tx="0" ty="0" sx="100000" sy="100000" flip="none" algn="tl"/>
            </a:blip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57199" y="676656"/>
            <a:ext cx="6366320" cy="273827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marL="285750" indent="-285750"/>
            <a:endParaRPr lang="en-US"/>
          </a:p>
          <a:p>
            <a:pPr algn="ctr"/>
            <a:r>
              <a:rPr lang="en-US" dirty="0"/>
              <a:t>MongoDB EduHub Project: E-Learning Platform Database</a:t>
            </a:r>
          </a:p>
          <a:p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7199" y="3840480"/>
            <a:ext cx="6636795" cy="23408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Building Scalable NoSQL Backend with </a:t>
            </a:r>
            <a:r>
              <a:rPr lang="en-US" dirty="0" err="1"/>
              <a:t>PyMongo</a:t>
            </a:r>
          </a:p>
          <a:p>
            <a:pPr marL="285750" indent="-2286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Name</a:t>
            </a:r>
            <a:r>
              <a:rPr lang="en-US" dirty="0"/>
              <a:t>: Cheikh Bou Mohamed Kante</a:t>
            </a:r>
          </a:p>
          <a:p>
            <a:pPr marL="285750" indent="-2286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Date</a:t>
            </a:r>
            <a:r>
              <a:rPr lang="en-US" dirty="0"/>
              <a:t>: October 5, 2025</a:t>
            </a:r>
          </a:p>
          <a:p>
            <a:pPr indent="-22860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pic>
        <p:nvPicPr>
          <p:cNvPr id="5" name="Image 4" descr="mongodb SVG Logos - Logo Search">
            <a:extLst>
              <a:ext uri="{FF2B5EF4-FFF2-40B4-BE49-F238E27FC236}">
                <a16:creationId xmlns:a16="http://schemas.microsoft.com/office/drawing/2014/main" id="{0054C3AF-5940-E01A-6A6D-04DBA941A1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" b="1"/>
          <a:stretch>
            <a:fillRect/>
          </a:stretch>
        </p:blipFill>
        <p:spPr>
          <a:xfrm>
            <a:off x="7417258" y="674108"/>
            <a:ext cx="4511875" cy="4511874"/>
          </a:xfrm>
          <a:custGeom>
            <a:avLst/>
            <a:gdLst/>
            <a:ahLst/>
            <a:cxnLst/>
            <a:rect l="l" t="t" r="r" b="b"/>
            <a:pathLst>
              <a:path w="3646992" h="3646991">
                <a:moveTo>
                  <a:pt x="0" y="0"/>
                </a:moveTo>
                <a:lnTo>
                  <a:pt x="1820818" y="0"/>
                </a:lnTo>
                <a:cubicBezTo>
                  <a:pt x="2829397" y="0"/>
                  <a:pt x="3646992" y="817595"/>
                  <a:pt x="3646992" y="1826174"/>
                </a:cubicBezTo>
                <a:lnTo>
                  <a:pt x="3646992" y="3646991"/>
                </a:lnTo>
                <a:lnTo>
                  <a:pt x="1826174" y="3646991"/>
                </a:lnTo>
                <a:cubicBezTo>
                  <a:pt x="817595" y="3646991"/>
                  <a:pt x="0" y="2829396"/>
                  <a:pt x="0" y="182081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Background Fill">
            <a:extLst>
              <a:ext uri="{FF2B5EF4-FFF2-40B4-BE49-F238E27FC236}">
                <a16:creationId xmlns:a16="http://schemas.microsoft.com/office/drawing/2014/main" id="{471A3572-4543-4883-A749-0458CD870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olor Fill">
            <a:extLst>
              <a:ext uri="{FF2B5EF4-FFF2-40B4-BE49-F238E27FC236}">
                <a16:creationId xmlns:a16="http://schemas.microsoft.com/office/drawing/2014/main" id="{4036AB30-180B-4ED5-A38B-17570541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Background Leaf">
            <a:extLst>
              <a:ext uri="{FF2B5EF4-FFF2-40B4-BE49-F238E27FC236}">
                <a16:creationId xmlns:a16="http://schemas.microsoft.com/office/drawing/2014/main" id="{E00BDB36-26F9-4870-887D-DBEBE42AD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04504" y="-5716"/>
            <a:ext cx="8284448" cy="6858000"/>
          </a:xfrm>
          <a:custGeom>
            <a:avLst/>
            <a:gdLst>
              <a:gd name="connsiteX0" fmla="*/ 0 w 8284448"/>
              <a:gd name="connsiteY0" fmla="*/ 0 h 6858000"/>
              <a:gd name="connsiteX1" fmla="*/ 5949669 w 8284448"/>
              <a:gd name="connsiteY1" fmla="*/ 0 h 6858000"/>
              <a:gd name="connsiteX2" fmla="*/ 6097735 w 8284448"/>
              <a:gd name="connsiteY2" fmla="*/ 77067 h 6858000"/>
              <a:gd name="connsiteX3" fmla="*/ 8284448 w 8284448"/>
              <a:gd name="connsiteY3" fmla="*/ 3810917 h 6858000"/>
              <a:gd name="connsiteX4" fmla="*/ 8284448 w 8284448"/>
              <a:gd name="connsiteY4" fmla="*/ 6858000 h 6858000"/>
              <a:gd name="connsiteX5" fmla="*/ 1225332 w 8284448"/>
              <a:gd name="connsiteY5" fmla="*/ 6858000 h 6858000"/>
              <a:gd name="connsiteX6" fmla="*/ 1163726 w 8284448"/>
              <a:gd name="connsiteY6" fmla="*/ 6801098 h 6858000"/>
              <a:gd name="connsiteX7" fmla="*/ 24800 w 8284448"/>
              <a:gd name="connsiteY7" fmla="*/ 4654257 h 6858000"/>
              <a:gd name="connsiteX8" fmla="*/ 0 w 8284448"/>
              <a:gd name="connsiteY8" fmla="*/ 448911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84448" h="6858000">
                <a:moveTo>
                  <a:pt x="0" y="0"/>
                </a:moveTo>
                <a:lnTo>
                  <a:pt x="5949669" y="0"/>
                </a:lnTo>
                <a:lnTo>
                  <a:pt x="6097735" y="77067"/>
                </a:lnTo>
                <a:cubicBezTo>
                  <a:pt x="7400247" y="796137"/>
                  <a:pt x="8284448" y="2198576"/>
                  <a:pt x="8284448" y="3810917"/>
                </a:cubicBezTo>
                <a:lnTo>
                  <a:pt x="8284448" y="6858000"/>
                </a:lnTo>
                <a:lnTo>
                  <a:pt x="1225332" y="6858000"/>
                </a:lnTo>
                <a:lnTo>
                  <a:pt x="1163726" y="6801098"/>
                </a:lnTo>
                <a:cubicBezTo>
                  <a:pt x="596622" y="6224771"/>
                  <a:pt x="191778" y="5483545"/>
                  <a:pt x="24800" y="4654257"/>
                </a:cubicBezTo>
                <a:lnTo>
                  <a:pt x="0" y="4489113"/>
                </a:lnTo>
                <a:close/>
              </a:path>
            </a:pathLst>
          </a:custGeom>
          <a:solidFill>
            <a:schemeClr val="bg2">
              <a:alpha val="3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5" name="Texture">
            <a:extLst>
              <a:ext uri="{FF2B5EF4-FFF2-40B4-BE49-F238E27FC236}">
                <a16:creationId xmlns:a16="http://schemas.microsoft.com/office/drawing/2014/main" id="{DC83D935-436B-4F4D-A47B-4FD95E2C1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lIns="0" rIns="0" rtlCol="0" anchor="ctr"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B5F705-D302-18F7-33F4-EAC0B53A8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3313075" cy="5589741"/>
          </a:xfrm>
        </p:spPr>
        <p:txBody>
          <a:bodyPr>
            <a:normAutofit/>
          </a:bodyPr>
          <a:lstStyle/>
          <a:p>
            <a:r>
              <a:rPr lang="fr-FR" dirty="0">
                <a:ea typeface="+mj-lt"/>
                <a:cs typeface="+mj-lt"/>
              </a:rPr>
              <a:t>Project </a:t>
            </a:r>
            <a:r>
              <a:rPr lang="fr-FR" dirty="0" err="1">
                <a:ea typeface="+mj-lt"/>
                <a:cs typeface="+mj-lt"/>
              </a:rPr>
              <a:t>Overview</a:t>
            </a:r>
            <a:endParaRPr lang="fr-FR"/>
          </a:p>
          <a:p>
            <a:endParaRPr lang="fr-FR"/>
          </a:p>
        </p:txBody>
      </p:sp>
      <p:graphicFrame>
        <p:nvGraphicFramePr>
          <p:cNvPr id="25" name="Espace réservé du contenu 2">
            <a:extLst>
              <a:ext uri="{FF2B5EF4-FFF2-40B4-BE49-F238E27FC236}">
                <a16:creationId xmlns:a16="http://schemas.microsoft.com/office/drawing/2014/main" id="{CA4AE21C-B5E8-7610-D503-6ABD8FA39A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1779085"/>
              </p:ext>
            </p:extLst>
          </p:nvPr>
        </p:nvGraphicFramePr>
        <p:xfrm>
          <a:off x="4866688" y="668048"/>
          <a:ext cx="6883352" cy="5508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3296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Background Fill">
            <a:extLst>
              <a:ext uri="{FF2B5EF4-FFF2-40B4-BE49-F238E27FC236}">
                <a16:creationId xmlns:a16="http://schemas.microsoft.com/office/drawing/2014/main" id="{973CFC7D-374D-4D67-8994-8DA9D4E23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Color Fill">
            <a:extLst>
              <a:ext uri="{FF2B5EF4-FFF2-40B4-BE49-F238E27FC236}">
                <a16:creationId xmlns:a16="http://schemas.microsoft.com/office/drawing/2014/main" id="{8F7FA731-5B6E-499C-926D-C2D2D4946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ure">
            <a:extLst>
              <a:ext uri="{FF2B5EF4-FFF2-40B4-BE49-F238E27FC236}">
                <a16:creationId xmlns:a16="http://schemas.microsoft.com/office/drawing/2014/main" id="{8592B821-10D5-48C0-8022-A904844B7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18C0F5D-5E43-8E2E-FC99-D8EF3455B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1187316" cy="1325563"/>
          </a:xfrm>
        </p:spPr>
        <p:txBody>
          <a:bodyPr>
            <a:normAutofit/>
          </a:bodyPr>
          <a:lstStyle/>
          <a:p>
            <a:r>
              <a:rPr lang="fr-FR" dirty="0" err="1">
                <a:ea typeface="+mj-lt"/>
                <a:cs typeface="+mj-lt"/>
              </a:rPr>
              <a:t>Database</a:t>
            </a:r>
            <a:r>
              <a:rPr lang="fr-FR" dirty="0">
                <a:ea typeface="+mj-lt"/>
                <a:cs typeface="+mj-lt"/>
              </a:rPr>
              <a:t> </a:t>
            </a:r>
            <a:r>
              <a:rPr lang="fr-FR" dirty="0" err="1">
                <a:ea typeface="+mj-lt"/>
                <a:cs typeface="+mj-lt"/>
              </a:rPr>
              <a:t>Schema</a:t>
            </a:r>
            <a:r>
              <a:rPr lang="fr-FR" dirty="0">
                <a:ea typeface="+mj-lt"/>
                <a:cs typeface="+mj-lt"/>
              </a:rPr>
              <a:t> Design</a:t>
            </a:r>
            <a:endParaRPr lang="fr-FR" dirty="0"/>
          </a:p>
          <a:p>
            <a:endParaRPr lang="fr-FR" dirty="0"/>
          </a:p>
        </p:txBody>
      </p:sp>
      <p:graphicFrame>
        <p:nvGraphicFramePr>
          <p:cNvPr id="32" name="Espace réservé du contenu 2">
            <a:extLst>
              <a:ext uri="{FF2B5EF4-FFF2-40B4-BE49-F238E27FC236}">
                <a16:creationId xmlns:a16="http://schemas.microsoft.com/office/drawing/2014/main" id="{24FCFCD6-66DD-EF9E-10AB-37F96334DD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138507"/>
              </p:ext>
            </p:extLst>
          </p:nvPr>
        </p:nvGraphicFramePr>
        <p:xfrm>
          <a:off x="457200" y="2097088"/>
          <a:ext cx="11187390" cy="4079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8064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Graphic 9">
            <a:extLst>
              <a:ext uri="{FF2B5EF4-FFF2-40B4-BE49-F238E27FC236}">
                <a16:creationId xmlns:a16="http://schemas.microsoft.com/office/drawing/2014/main" id="{61D32E23-CD34-4C85-8167-14669FD3E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1818" y="16444"/>
            <a:ext cx="6893328" cy="6846993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rgbClr val="FFFFFF"/>
          </a:solidFill>
          <a:ln w="38100" cap="flat">
            <a:solidFill>
              <a:srgbClr val="F7F7F7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1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8FB9F7D-A417-6156-9FA5-53B4ADD26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fr-FR" dirty="0">
                <a:ea typeface="+mj-lt"/>
                <a:cs typeface="+mj-lt"/>
              </a:rPr>
              <a:t>Data Population &amp; CRUD </a:t>
            </a:r>
            <a:r>
              <a:rPr lang="fr-FR" dirty="0" err="1">
                <a:ea typeface="+mj-lt"/>
                <a:cs typeface="+mj-lt"/>
              </a:rPr>
              <a:t>Demo</a:t>
            </a:r>
            <a:endParaRPr lang="fr-FR" dirty="0" err="1"/>
          </a:p>
          <a:p>
            <a:endParaRPr lang="fr-FR" dirty="0"/>
          </a:p>
        </p:txBody>
      </p:sp>
      <p:pic>
        <p:nvPicPr>
          <p:cNvPr id="9" name="Image 8" descr="Une image contenant cercle, texte, diagramm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36DF7A90-E14B-64F6-88DA-BAA7F19B4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388" y="1164092"/>
            <a:ext cx="4659872" cy="4659872"/>
          </a:xfrm>
          <a:prstGeom prst="rect">
            <a:avLst/>
          </a:prstGeom>
        </p:spPr>
      </p:pic>
      <p:graphicFrame>
        <p:nvGraphicFramePr>
          <p:cNvPr id="23" name="Espace réservé du contenu 2">
            <a:extLst>
              <a:ext uri="{FF2B5EF4-FFF2-40B4-BE49-F238E27FC236}">
                <a16:creationId xmlns:a16="http://schemas.microsoft.com/office/drawing/2014/main" id="{3E34C521-90ED-EBF9-7C45-D9F545D78B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7955651"/>
              </p:ext>
            </p:extLst>
          </p:nvPr>
        </p:nvGraphicFramePr>
        <p:xfrm>
          <a:off x="457200" y="2286000"/>
          <a:ext cx="4640729" cy="3887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7983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Color Fill">
            <a:extLst>
              <a:ext uri="{FF2B5EF4-FFF2-40B4-BE49-F238E27FC236}">
                <a16:creationId xmlns:a16="http://schemas.microsoft.com/office/drawing/2014/main" id="{3FFB0B4B-B126-43E0-A25C-BA5634332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Graphic 9">
            <a:extLst>
              <a:ext uri="{FF2B5EF4-FFF2-40B4-BE49-F238E27FC236}">
                <a16:creationId xmlns:a16="http://schemas.microsoft.com/office/drawing/2014/main" id="{D9C0F9DF-6CF4-451E-A975-A223B0DD4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2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59E760-76E3-71D2-F971-FD3BC653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503557" cy="1325563"/>
          </a:xfrm>
        </p:spPr>
        <p:txBody>
          <a:bodyPr anchor="b">
            <a:normAutofit/>
          </a:bodyPr>
          <a:lstStyle/>
          <a:p>
            <a:r>
              <a:rPr lang="fr-FR">
                <a:ea typeface="+mj-lt"/>
                <a:cs typeface="+mj-lt"/>
              </a:rPr>
              <a:t>Advanced Queries &amp; Aggregations</a:t>
            </a:r>
            <a:endParaRPr lang="fr-FR"/>
          </a:p>
        </p:txBody>
      </p:sp>
      <p:pic>
        <p:nvPicPr>
          <p:cNvPr id="41" name="Image 40" descr="Une image contenant texte, ligne, diagramme, Tracé&#10;&#10;Le contenu généré par l’IA peut être incorrect.">
            <a:extLst>
              <a:ext uri="{FF2B5EF4-FFF2-40B4-BE49-F238E27FC236}">
                <a16:creationId xmlns:a16="http://schemas.microsoft.com/office/drawing/2014/main" id="{F71E6FE3-34AF-D5B3-01D9-66F6059A3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9588" y="755678"/>
            <a:ext cx="5498875" cy="2481576"/>
          </a:xfrm>
          <a:prstGeom prst="rect">
            <a:avLst/>
          </a:prstGeom>
        </p:spPr>
      </p:pic>
      <p:pic>
        <p:nvPicPr>
          <p:cNvPr id="20" name="Image 19" descr="Une image contenant texte, capture d’écran, diagramme, Rectangle&#10;&#10;Le contenu généré par l’IA peut être incorrect.">
            <a:extLst>
              <a:ext uri="{FF2B5EF4-FFF2-40B4-BE49-F238E27FC236}">
                <a16:creationId xmlns:a16="http://schemas.microsoft.com/office/drawing/2014/main" id="{ECB02B07-1F64-DAFA-B4E6-AEBA18328D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930" y="3426399"/>
            <a:ext cx="5498875" cy="2405377"/>
          </a:xfrm>
          <a:prstGeom prst="rect">
            <a:avLst/>
          </a:prstGeom>
        </p:spPr>
      </p:pic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7D822444-42A5-13BA-BE18-F77617DE4D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619309"/>
              </p:ext>
            </p:extLst>
          </p:nvPr>
        </p:nvGraphicFramePr>
        <p:xfrm>
          <a:off x="457200" y="2286000"/>
          <a:ext cx="4503557" cy="3804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80928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Color Fill">
            <a:extLst>
              <a:ext uri="{FF2B5EF4-FFF2-40B4-BE49-F238E27FC236}">
                <a16:creationId xmlns:a16="http://schemas.microsoft.com/office/drawing/2014/main" id="{A8A68745-355E-4D81-AA5F-942C71082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Graphic 9">
            <a:extLst>
              <a:ext uri="{FF2B5EF4-FFF2-40B4-BE49-F238E27FC236}">
                <a16:creationId xmlns:a16="http://schemas.microsoft.com/office/drawing/2014/main" id="{9A450B93-9615-4854-BEA5-4A85DF5CD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6719" y="0"/>
            <a:ext cx="6905281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8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AF2FB64-2271-7ED8-47AA-34251C74B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4640729" cy="1325563"/>
          </a:xfrm>
        </p:spPr>
        <p:txBody>
          <a:bodyPr anchor="b">
            <a:normAutofit/>
          </a:bodyPr>
          <a:lstStyle/>
          <a:p>
            <a:r>
              <a:rPr lang="fr-FR">
                <a:ea typeface="+mj-lt"/>
                <a:cs typeface="+mj-lt"/>
              </a:rPr>
              <a:t>Performance Optimization</a:t>
            </a:r>
            <a:endParaRPr lang="fr-FR"/>
          </a:p>
          <a:p>
            <a:endParaRPr lang="fr-FR"/>
          </a:p>
        </p:txBody>
      </p:sp>
      <p:pic>
        <p:nvPicPr>
          <p:cNvPr id="27" name="Image 26" descr="Une image contenant texte, capture d’écran, diagramme, affichage&#10;&#10;Le contenu généré par l’IA peut être incorrect.">
            <a:extLst>
              <a:ext uri="{FF2B5EF4-FFF2-40B4-BE49-F238E27FC236}">
                <a16:creationId xmlns:a16="http://schemas.microsoft.com/office/drawing/2014/main" id="{C90FCB55-9671-E362-60DF-3D5C1303C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913" y="2058762"/>
            <a:ext cx="4593771" cy="2871107"/>
          </a:xfrm>
          <a:prstGeom prst="rect">
            <a:avLst/>
          </a:prstGeom>
        </p:spPr>
      </p:pic>
      <p:graphicFrame>
        <p:nvGraphicFramePr>
          <p:cNvPr id="7" name="Espace réservé du contenu 2">
            <a:extLst>
              <a:ext uri="{FF2B5EF4-FFF2-40B4-BE49-F238E27FC236}">
                <a16:creationId xmlns:a16="http://schemas.microsoft.com/office/drawing/2014/main" id="{63ADAC40-1958-32B7-26C2-29B60BBA08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1485011"/>
              </p:ext>
            </p:extLst>
          </p:nvPr>
        </p:nvGraphicFramePr>
        <p:xfrm>
          <a:off x="119744" y="2079171"/>
          <a:ext cx="5609557" cy="3800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44662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A533261-94EC-4494-86AB-1382C733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B06ABDF2-57ED-4DC5-BB96-62CEE5DBD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06D5EDC2-3737-4DED-AB3C-B42358F81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 useBgFill="1">
        <p:nvSpPr>
          <p:cNvPr id="15" name="Graphic 9">
            <a:extLst>
              <a:ext uri="{FF2B5EF4-FFF2-40B4-BE49-F238E27FC236}">
                <a16:creationId xmlns:a16="http://schemas.microsoft.com/office/drawing/2014/main" id="{089C1A08-A75B-45D5-8A9D-680682C13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410" y="0"/>
            <a:ext cx="6858000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ln w="93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Texture">
            <a:extLst>
              <a:ext uri="{FF2B5EF4-FFF2-40B4-BE49-F238E27FC236}">
                <a16:creationId xmlns:a16="http://schemas.microsoft.com/office/drawing/2014/main" id="{51B4E1F8-DA38-44DA-8B73-7EC281F24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0F63CF9-7C56-2D9A-305D-175A2D74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668049"/>
            <a:ext cx="4595834" cy="5594074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chemeClr val="bg1"/>
                </a:solidFill>
                <a:latin typeface="Consolas"/>
              </a:rPr>
              <a:t>Data Integrity &amp; Error Handling</a:t>
            </a:r>
            <a:endParaRPr lang="fr-FR">
              <a:solidFill>
                <a:schemeClr val="bg1"/>
              </a:solidFill>
            </a:endParaRPr>
          </a:p>
          <a:p>
            <a:endParaRPr lang="fr-FR">
              <a:solidFill>
                <a:schemeClr val="bg1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7A546915-82A9-5F61-8E30-A192E285D9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5569421"/>
              </p:ext>
            </p:extLst>
          </p:nvPr>
        </p:nvGraphicFramePr>
        <p:xfrm>
          <a:off x="5805612" y="668049"/>
          <a:ext cx="5944427" cy="5594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94487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BA533261-94EC-4494-86AB-1382C733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B06ABDF2-57ED-4DC5-BB96-62CEE5DBD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06D5EDC2-3737-4DED-AB3C-B42358F81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 useBgFill="1">
        <p:nvSpPr>
          <p:cNvPr id="15" name="Graphic 9">
            <a:extLst>
              <a:ext uri="{FF2B5EF4-FFF2-40B4-BE49-F238E27FC236}">
                <a16:creationId xmlns:a16="http://schemas.microsoft.com/office/drawing/2014/main" id="{089C1A08-A75B-45D5-8A9D-680682C13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410" y="0"/>
            <a:ext cx="6858000" cy="6858000"/>
          </a:xfrm>
          <a:custGeom>
            <a:avLst/>
            <a:gdLst>
              <a:gd name="connsiteX0" fmla="*/ 6861546 w 6861545"/>
              <a:gd name="connsiteY0" fmla="*/ 6861546 h 6861545"/>
              <a:gd name="connsiteX1" fmla="*/ 3435812 w 6861545"/>
              <a:gd name="connsiteY1" fmla="*/ 6861546 h 6861545"/>
              <a:gd name="connsiteX2" fmla="*/ 0 w 6861545"/>
              <a:gd name="connsiteY2" fmla="*/ 3425734 h 6861545"/>
              <a:gd name="connsiteX3" fmla="*/ 0 w 6861545"/>
              <a:gd name="connsiteY3" fmla="*/ 0 h 6861545"/>
              <a:gd name="connsiteX4" fmla="*/ 3425734 w 6861545"/>
              <a:gd name="connsiteY4" fmla="*/ 0 h 6861545"/>
              <a:gd name="connsiteX5" fmla="*/ 6861546 w 6861545"/>
              <a:gd name="connsiteY5" fmla="*/ 3435812 h 6861545"/>
              <a:gd name="connsiteX6" fmla="*/ 6861546 w 6861545"/>
              <a:gd name="connsiteY6" fmla="*/ 6861546 h 6861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61545" h="6861545">
                <a:moveTo>
                  <a:pt x="6861546" y="6861546"/>
                </a:moveTo>
                <a:lnTo>
                  <a:pt x="3435812" y="6861546"/>
                </a:lnTo>
                <a:cubicBezTo>
                  <a:pt x="1538245" y="6861546"/>
                  <a:pt x="0" y="5323301"/>
                  <a:pt x="0" y="3425734"/>
                </a:cubicBezTo>
                <a:lnTo>
                  <a:pt x="0" y="0"/>
                </a:lnTo>
                <a:lnTo>
                  <a:pt x="3425734" y="0"/>
                </a:lnTo>
                <a:cubicBezTo>
                  <a:pt x="5323301" y="0"/>
                  <a:pt x="6861546" y="1538245"/>
                  <a:pt x="6861546" y="3435812"/>
                </a:cubicBezTo>
                <a:lnTo>
                  <a:pt x="6861546" y="6861546"/>
                </a:lnTo>
                <a:close/>
              </a:path>
            </a:pathLst>
          </a:custGeom>
          <a:ln w="933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Texture">
            <a:extLst>
              <a:ext uri="{FF2B5EF4-FFF2-40B4-BE49-F238E27FC236}">
                <a16:creationId xmlns:a16="http://schemas.microsoft.com/office/drawing/2014/main" id="{51B4E1F8-DA38-44DA-8B73-7EC281F24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AE7C427-816B-EB40-9802-D5F1B6C7B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668049"/>
            <a:ext cx="4595834" cy="5594074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chemeClr val="bg1"/>
                </a:solidFill>
                <a:latin typeface="Consolas"/>
              </a:rPr>
              <a:t>Challenges &amp; Solutions</a:t>
            </a:r>
            <a:endParaRPr lang="fr-FR">
              <a:solidFill>
                <a:schemeClr val="bg1"/>
              </a:solidFill>
            </a:endParaRPr>
          </a:p>
          <a:p>
            <a:endParaRPr lang="fr-FR">
              <a:solidFill>
                <a:schemeClr val="bg1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F18DFAF-2E82-1374-F555-C8360DB2F7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511176"/>
              </p:ext>
            </p:extLst>
          </p:nvPr>
        </p:nvGraphicFramePr>
        <p:xfrm>
          <a:off x="5805612" y="668049"/>
          <a:ext cx="5944427" cy="55940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15186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63E5BFF9-8D75-4F8D-AA2E-E9AF4156B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5074A657-B6F7-47AE-B719-D3590207E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495AF5-CD36-4EE9-95DB-86D2A393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227"/>
            <a:ext cx="12192000" cy="6861227"/>
            <a:chOff x="0" y="-3227"/>
            <a:chExt cx="12192000" cy="686122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EFB5B0C-DD84-4ACA-8A57-0DF5C9BAD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58790" y="124188"/>
              <a:ext cx="215755" cy="2157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37C3102-63A7-409A-A09D-56EBB4C812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79553" y="2866365"/>
              <a:ext cx="697984" cy="697984"/>
            </a:xfrm>
            <a:prstGeom prst="ellipse">
              <a:avLst/>
            </a:prstGeom>
            <a:solidFill>
              <a:schemeClr val="accent1"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A99EBC8-DA67-46D1-BE90-B240465A8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56134" y="3762066"/>
              <a:ext cx="230192" cy="23019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65540EA-046F-4AF0-8CEB-E2EFE6FD03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451544" y="-3227"/>
              <a:ext cx="2740456" cy="2740456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9">
              <a:extLst>
                <a:ext uri="{FF2B5EF4-FFF2-40B4-BE49-F238E27FC236}">
                  <a16:creationId xmlns:a16="http://schemas.microsoft.com/office/drawing/2014/main" id="{5FE32756-B183-449F-BD63-0CD97BABA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9621871" y="163409"/>
              <a:ext cx="2387894" cy="2387894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81A06E5-D53E-4F08-917B-C03F56DFD9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3060" y="599153"/>
              <a:ext cx="823413" cy="1000074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49B903-4F98-4946-9F6B-A42679E0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03403"/>
              <a:ext cx="1715504" cy="2954597"/>
            </a:xfrm>
            <a:custGeom>
              <a:avLst/>
              <a:gdLst>
                <a:gd name="connsiteX0" fmla="*/ 0 w 2429360"/>
                <a:gd name="connsiteY0" fmla="*/ 0 h 4184064"/>
                <a:gd name="connsiteX1" fmla="*/ 329124 w 2429360"/>
                <a:gd name="connsiteY1" fmla="*/ 0 h 4184064"/>
                <a:gd name="connsiteX2" fmla="*/ 2429360 w 2429360"/>
                <a:gd name="connsiteY2" fmla="*/ 2100236 h 4184064"/>
                <a:gd name="connsiteX3" fmla="*/ 2429360 w 2429360"/>
                <a:gd name="connsiteY3" fmla="*/ 4184064 h 4184064"/>
                <a:gd name="connsiteX4" fmla="*/ 132331 w 2429360"/>
                <a:gd name="connsiteY4" fmla="*/ 4184064 h 4184064"/>
                <a:gd name="connsiteX5" fmla="*/ 120545 w 2429360"/>
                <a:gd name="connsiteY5" fmla="*/ 4183469 h 4184064"/>
                <a:gd name="connsiteX6" fmla="*/ 0 w 2429360"/>
                <a:gd name="connsiteY6" fmla="*/ 4165072 h 4184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29360" h="4184064">
                  <a:moveTo>
                    <a:pt x="0" y="0"/>
                  </a:moveTo>
                  <a:lnTo>
                    <a:pt x="329124" y="0"/>
                  </a:lnTo>
                  <a:cubicBezTo>
                    <a:pt x="1489065" y="0"/>
                    <a:pt x="2429360" y="940295"/>
                    <a:pt x="2429360" y="2100236"/>
                  </a:cubicBezTo>
                  <a:lnTo>
                    <a:pt x="2429360" y="4184064"/>
                  </a:lnTo>
                  <a:lnTo>
                    <a:pt x="132331" y="4184064"/>
                  </a:lnTo>
                  <a:lnTo>
                    <a:pt x="120545" y="4183469"/>
                  </a:lnTo>
                  <a:lnTo>
                    <a:pt x="0" y="4165072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53BC73C-A7AD-48F4-B586-4F781FCB9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168300"/>
              <a:ext cx="1533337" cy="2555470"/>
            </a:xfrm>
            <a:custGeom>
              <a:avLst/>
              <a:gdLst>
                <a:gd name="connsiteX0" fmla="*/ 0 w 1986804"/>
                <a:gd name="connsiteY0" fmla="*/ 0 h 2902159"/>
                <a:gd name="connsiteX1" fmla="*/ 533594 w 1986804"/>
                <a:gd name="connsiteY1" fmla="*/ 0 h 2902159"/>
                <a:gd name="connsiteX2" fmla="*/ 1986804 w 1986804"/>
                <a:gd name="connsiteY2" fmla="*/ 1453211 h 2902159"/>
                <a:gd name="connsiteX3" fmla="*/ 1986804 w 1986804"/>
                <a:gd name="connsiteY3" fmla="*/ 2902159 h 2902159"/>
                <a:gd name="connsiteX4" fmla="*/ 537856 w 1986804"/>
                <a:gd name="connsiteY4" fmla="*/ 2902159 h 2902159"/>
                <a:gd name="connsiteX5" fmla="*/ 105713 w 1986804"/>
                <a:gd name="connsiteY5" fmla="*/ 2836826 h 2902159"/>
                <a:gd name="connsiteX6" fmla="*/ 0 w 1986804"/>
                <a:gd name="connsiteY6" fmla="*/ 2798136 h 290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6804" h="2902159">
                  <a:moveTo>
                    <a:pt x="0" y="0"/>
                  </a:moveTo>
                  <a:lnTo>
                    <a:pt x="533594" y="0"/>
                  </a:lnTo>
                  <a:cubicBezTo>
                    <a:pt x="1336188" y="0"/>
                    <a:pt x="1986804" y="650616"/>
                    <a:pt x="1986804" y="1453211"/>
                  </a:cubicBezTo>
                  <a:lnTo>
                    <a:pt x="1986804" y="2902159"/>
                  </a:lnTo>
                  <a:lnTo>
                    <a:pt x="537856" y="2902159"/>
                  </a:lnTo>
                  <a:cubicBezTo>
                    <a:pt x="387370" y="2902159"/>
                    <a:pt x="242226" y="2879286"/>
                    <a:pt x="105713" y="2836826"/>
                  </a:cubicBezTo>
                  <a:lnTo>
                    <a:pt x="0" y="279813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B3270C9-025A-41DD-997B-C8C6A6CBA1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85047" y="4685933"/>
              <a:ext cx="2406953" cy="2172067"/>
            </a:xfrm>
            <a:custGeom>
              <a:avLst/>
              <a:gdLst>
                <a:gd name="connsiteX0" fmla="*/ 1229573 w 2406953"/>
                <a:gd name="connsiteY0" fmla="*/ 0 h 2172067"/>
                <a:gd name="connsiteX1" fmla="*/ 2406313 w 2406953"/>
                <a:gd name="connsiteY1" fmla="*/ 1496275 h 2172067"/>
                <a:gd name="connsiteX2" fmla="*/ 2406953 w 2406953"/>
                <a:gd name="connsiteY2" fmla="*/ 1499327 h 2172067"/>
                <a:gd name="connsiteX3" fmla="*/ 2406953 w 2406953"/>
                <a:gd name="connsiteY3" fmla="*/ 2172067 h 2172067"/>
                <a:gd name="connsiteX4" fmla="*/ 36154 w 2406953"/>
                <a:gd name="connsiteY4" fmla="*/ 2172067 h 2172067"/>
                <a:gd name="connsiteX5" fmla="*/ 13809 w 2406953"/>
                <a:gd name="connsiteY5" fmla="*/ 2065529 h 2172067"/>
                <a:gd name="connsiteX6" fmla="*/ 0 w 2406953"/>
                <a:gd name="connsiteY6" fmla="*/ 1873933 h 2172067"/>
                <a:gd name="connsiteX7" fmla="*/ 1229573 w 2406953"/>
                <a:gd name="connsiteY7" fmla="*/ 0 h 21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06953" h="2172067">
                  <a:moveTo>
                    <a:pt x="1229573" y="0"/>
                  </a:moveTo>
                  <a:cubicBezTo>
                    <a:pt x="1229573" y="0"/>
                    <a:pt x="2170965" y="642363"/>
                    <a:pt x="2406313" y="1496275"/>
                  </a:cubicBezTo>
                  <a:lnTo>
                    <a:pt x="2406953" y="1499327"/>
                  </a:lnTo>
                  <a:lnTo>
                    <a:pt x="2406953" y="2172067"/>
                  </a:lnTo>
                  <a:lnTo>
                    <a:pt x="36154" y="2172067"/>
                  </a:lnTo>
                  <a:lnTo>
                    <a:pt x="13809" y="2065529"/>
                  </a:lnTo>
                  <a:cubicBezTo>
                    <a:pt x="4803" y="2002533"/>
                    <a:pt x="0" y="1938616"/>
                    <a:pt x="0" y="1873933"/>
                  </a:cubicBezTo>
                  <a:cubicBezTo>
                    <a:pt x="0" y="839004"/>
                    <a:pt x="1229573" y="0"/>
                    <a:pt x="1229573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Texture">
            <a:extLst>
              <a:ext uri="{FF2B5EF4-FFF2-40B4-BE49-F238E27FC236}">
                <a16:creationId xmlns:a16="http://schemas.microsoft.com/office/drawing/2014/main" id="{8DB0478B-1B97-4BFD-90B4-35597D821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5E2D17D-0B3A-9844-13AD-3B0330E28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3787" y="668049"/>
            <a:ext cx="6201379" cy="2624425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ea typeface="+mj-lt"/>
                <a:cs typeface="+mj-lt"/>
              </a:rPr>
              <a:t>Conclusion &amp; Future Work</a:t>
            </a:r>
            <a:endParaRPr lang="fr-FR"/>
          </a:p>
          <a:p>
            <a:pPr algn="ctr"/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B7989C-6CDB-C068-26F5-8416CBF75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3787" y="3428999"/>
            <a:ext cx="6201379" cy="2747963"/>
          </a:xfrm>
        </p:spPr>
        <p:txBody>
          <a:bodyPr vert="horz" lIns="91440" tIns="45720" rIns="91440" bIns="45720" rtlCol="0">
            <a:normAutofit/>
          </a:bodyPr>
          <a:lstStyle/>
          <a:p>
            <a:pPr marL="171450" indent="-171450" algn="ctr"/>
            <a:r>
              <a:rPr lang="fr-FR">
                <a:latin typeface="Consolas"/>
              </a:rPr>
              <a:t> </a:t>
            </a:r>
            <a:r>
              <a:rPr lang="fr-FR" err="1">
                <a:latin typeface="Consolas"/>
              </a:rPr>
              <a:t>Achievements</a:t>
            </a:r>
            <a:r>
              <a:rPr lang="fr-FR">
                <a:latin typeface="Consolas"/>
              </a:rPr>
              <a:t>: Full CRUD, </a:t>
            </a:r>
            <a:r>
              <a:rPr lang="fr-FR" err="1">
                <a:latin typeface="Consolas"/>
              </a:rPr>
              <a:t>analytics</a:t>
            </a:r>
            <a:r>
              <a:rPr lang="fr-FR">
                <a:latin typeface="Consolas"/>
              </a:rPr>
              <a:t>, 80%+ perf gains, </a:t>
            </a:r>
            <a:r>
              <a:rPr lang="fr-FR" err="1">
                <a:latin typeface="Consolas"/>
              </a:rPr>
              <a:t>robust</a:t>
            </a:r>
            <a:r>
              <a:rPr lang="fr-FR">
                <a:latin typeface="Consolas"/>
              </a:rPr>
              <a:t> validation.</a:t>
            </a:r>
          </a:p>
          <a:p>
            <a:pPr algn="ctr"/>
            <a:r>
              <a:rPr lang="fr-FR">
                <a:latin typeface="Consolas"/>
              </a:rPr>
              <a:t>Evaluation: </a:t>
            </a:r>
            <a:r>
              <a:rPr lang="fr-FR" err="1">
                <a:latin typeface="Consolas"/>
              </a:rPr>
              <a:t>Meets</a:t>
            </a:r>
            <a:r>
              <a:rPr lang="fr-FR">
                <a:latin typeface="Consolas"/>
              </a:rPr>
              <a:t> all </a:t>
            </a:r>
            <a:r>
              <a:rPr lang="fr-FR" err="1">
                <a:latin typeface="Consolas"/>
              </a:rPr>
              <a:t>requirements</a:t>
            </a:r>
            <a:r>
              <a:rPr lang="fr-FR">
                <a:latin typeface="Consolas"/>
              </a:rPr>
              <a:t> (100 points + </a:t>
            </a:r>
            <a:r>
              <a:rPr lang="fr-FR" err="1">
                <a:latin typeface="Consolas"/>
              </a:rPr>
              <a:t>bonuses</a:t>
            </a:r>
            <a:r>
              <a:rPr lang="fr-FR">
                <a:latin typeface="Consolas"/>
              </a:rPr>
              <a:t>).</a:t>
            </a:r>
          </a:p>
          <a:p>
            <a:pPr algn="ctr"/>
            <a:r>
              <a:rPr lang="fr-FR">
                <a:latin typeface="Consolas"/>
              </a:rPr>
              <a:t>Future: </a:t>
            </a:r>
            <a:r>
              <a:rPr lang="fr-FR" err="1">
                <a:latin typeface="Consolas"/>
              </a:rPr>
              <a:t>Add</a:t>
            </a:r>
            <a:r>
              <a:rPr lang="fr-FR">
                <a:latin typeface="Consolas"/>
              </a:rPr>
              <a:t> </a:t>
            </a:r>
            <a:r>
              <a:rPr lang="fr-FR" err="1">
                <a:latin typeface="Consolas"/>
              </a:rPr>
              <a:t>geospatial</a:t>
            </a:r>
            <a:r>
              <a:rPr lang="fr-FR">
                <a:latin typeface="Consolas"/>
              </a:rPr>
              <a:t> </a:t>
            </a:r>
            <a:r>
              <a:rPr lang="fr-FR" err="1">
                <a:latin typeface="Consolas"/>
              </a:rPr>
              <a:t>queries</a:t>
            </a:r>
            <a:r>
              <a:rPr lang="fr-FR">
                <a:latin typeface="Consolas"/>
              </a:rPr>
              <a:t> for location-</a:t>
            </a:r>
            <a:r>
              <a:rPr lang="fr-FR" err="1">
                <a:latin typeface="Consolas"/>
              </a:rPr>
              <a:t>based</a:t>
            </a:r>
            <a:r>
              <a:rPr lang="fr-FR">
                <a:latin typeface="Consolas"/>
              </a:rPr>
              <a:t> </a:t>
            </a:r>
            <a:r>
              <a:rPr lang="fr-FR" err="1">
                <a:latin typeface="Consolas"/>
              </a:rPr>
              <a:t>recs</a:t>
            </a:r>
            <a:r>
              <a:rPr lang="fr-FR">
                <a:latin typeface="Consolas"/>
              </a:rPr>
              <a:t>; </a:t>
            </a:r>
            <a:r>
              <a:rPr lang="fr-FR" err="1">
                <a:latin typeface="Consolas"/>
              </a:rPr>
              <a:t>scale</a:t>
            </a:r>
            <a:r>
              <a:rPr lang="fr-FR">
                <a:latin typeface="Consolas"/>
              </a:rPr>
              <a:t> </a:t>
            </a:r>
            <a:r>
              <a:rPr lang="fr-FR" err="1">
                <a:latin typeface="Consolas"/>
              </a:rPr>
              <a:t>with</a:t>
            </a:r>
            <a:r>
              <a:rPr lang="fr-FR">
                <a:latin typeface="Consolas"/>
              </a:rPr>
              <a:t> </a:t>
            </a:r>
            <a:r>
              <a:rPr lang="fr-FR" err="1">
                <a:latin typeface="Consolas"/>
              </a:rPr>
              <a:t>sharding</a:t>
            </a:r>
            <a:r>
              <a:rPr lang="fr-FR">
                <a:latin typeface="Consolas"/>
              </a:rPr>
              <a:t>.</a:t>
            </a:r>
          </a:p>
          <a:p>
            <a:pPr algn="ctr"/>
            <a:r>
              <a:rPr lang="fr-FR">
                <a:latin typeface="Consolas"/>
              </a:rPr>
              <a:t> Repo: </a:t>
            </a:r>
            <a:r>
              <a:rPr lang="fr-FR">
                <a:ea typeface="+mn-lt"/>
                <a:cs typeface="+mn-lt"/>
              </a:rPr>
              <a:t>https://github.com/kheus/mongodb-eduhub-project.git</a:t>
            </a:r>
            <a:r>
              <a:rPr lang="fr-FR">
                <a:latin typeface="Consolas"/>
              </a:rPr>
              <a:t>.</a:t>
            </a:r>
          </a:p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4077610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Tropic">
      <a:dk1>
        <a:srgbClr val="000000"/>
      </a:dk1>
      <a:lt1>
        <a:sysClr val="window" lastClr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TropicVTI</vt:lpstr>
      <vt:lpstr> MongoDB EduHub Project: E-Learning Platform Database </vt:lpstr>
      <vt:lpstr>Project Overview </vt:lpstr>
      <vt:lpstr>Database Schema Design </vt:lpstr>
      <vt:lpstr>Data Population &amp; CRUD Demo </vt:lpstr>
      <vt:lpstr>Advanced Queries &amp; Aggregations</vt:lpstr>
      <vt:lpstr>Performance Optimization </vt:lpstr>
      <vt:lpstr>Data Integrity &amp; Error Handling </vt:lpstr>
      <vt:lpstr>Challenges &amp; Solutions </vt:lpstr>
      <vt:lpstr>Conclusion &amp; Future 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183</cp:revision>
  <dcterms:created xsi:type="dcterms:W3CDTF">2025-10-04T05:31:39Z</dcterms:created>
  <dcterms:modified xsi:type="dcterms:W3CDTF">2025-10-04T18:17:10Z</dcterms:modified>
</cp:coreProperties>
</file>