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52725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37A2A-F3B6-4DC8-AB5A-0DBC277F2CE3}"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341946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2222299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68900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841620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337A2A-F3B6-4DC8-AB5A-0DBC277F2CE3}"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262459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337A2A-F3B6-4DC8-AB5A-0DBC277F2CE3}" type="datetimeFigureOut">
              <a:rPr lang="en-US" smtClean="0"/>
              <a:t>5/3/2018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3439405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71413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43172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04627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37A2A-F3B6-4DC8-AB5A-0DBC277F2CE3}"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274716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37A2A-F3B6-4DC8-AB5A-0DBC277F2CE3}"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1350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37A2A-F3B6-4DC8-AB5A-0DBC277F2CE3}"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23474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37A2A-F3B6-4DC8-AB5A-0DBC277F2CE3}"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7436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37A2A-F3B6-4DC8-AB5A-0DBC277F2CE3}"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146640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37A2A-F3B6-4DC8-AB5A-0DBC277F2CE3}"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245163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37A2A-F3B6-4DC8-AB5A-0DBC277F2CE3}"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0B333B-18B1-43B5-BF8A-DAEA9CA15F24}" type="slidenum">
              <a:rPr lang="en-US" smtClean="0"/>
              <a:t>‹#›</a:t>
            </a:fld>
            <a:endParaRPr lang="en-US"/>
          </a:p>
        </p:txBody>
      </p:sp>
    </p:spTree>
    <p:extLst>
      <p:ext uri="{BB962C8B-B14F-4D97-AF65-F5344CB8AC3E}">
        <p14:creationId xmlns:p14="http://schemas.microsoft.com/office/powerpoint/2010/main" val="222236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337A2A-F3B6-4DC8-AB5A-0DBC277F2CE3}" type="datetimeFigureOut">
              <a:rPr lang="en-US" smtClean="0"/>
              <a:t>5/3/2018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0B333B-18B1-43B5-BF8A-DAEA9CA15F24}" type="slidenum">
              <a:rPr lang="en-US" smtClean="0"/>
              <a:t>‹#›</a:t>
            </a:fld>
            <a:endParaRPr lang="en-US"/>
          </a:p>
        </p:txBody>
      </p:sp>
    </p:spTree>
    <p:extLst>
      <p:ext uri="{BB962C8B-B14F-4D97-AF65-F5344CB8AC3E}">
        <p14:creationId xmlns:p14="http://schemas.microsoft.com/office/powerpoint/2010/main" val="259987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Season Ticket Renewal Test</a:t>
            </a:r>
            <a:endParaRPr lang="en-US" dirty="0"/>
          </a:p>
        </p:txBody>
      </p:sp>
      <p:sp>
        <p:nvSpPr>
          <p:cNvPr id="3" name="Subtitle 2"/>
          <p:cNvSpPr>
            <a:spLocks noGrp="1"/>
          </p:cNvSpPr>
          <p:nvPr>
            <p:ph type="subTitle" idx="1"/>
          </p:nvPr>
        </p:nvSpPr>
        <p:spPr/>
        <p:txBody>
          <a:bodyPr/>
          <a:lstStyle/>
          <a:p>
            <a:r>
              <a:rPr lang="en-US" dirty="0" smtClean="0"/>
              <a:t>By: Kevin Hewitt</a:t>
            </a:r>
            <a:endParaRPr lang="en-US" dirty="0"/>
          </a:p>
        </p:txBody>
      </p:sp>
    </p:spTree>
    <p:extLst>
      <p:ext uri="{BB962C8B-B14F-4D97-AF65-F5344CB8AC3E}">
        <p14:creationId xmlns:p14="http://schemas.microsoft.com/office/powerpoint/2010/main" val="3117111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 Who is likely to purchase season tickets for the following year based on the information provided?</a:t>
            </a:r>
            <a:endParaRPr lang="en-US" dirty="0"/>
          </a:p>
          <a:p>
            <a:r>
              <a:rPr lang="en-US" dirty="0" smtClean="0"/>
              <a:t>Information based on past purchasing habits:</a:t>
            </a:r>
          </a:p>
          <a:p>
            <a:pPr lvl="1"/>
            <a:r>
              <a:rPr lang="en-US" dirty="0" smtClean="0"/>
              <a:t>How long have they had season tickets?</a:t>
            </a:r>
          </a:p>
          <a:p>
            <a:pPr lvl="1"/>
            <a:r>
              <a:rPr lang="en-US" dirty="0" smtClean="0"/>
              <a:t>Age</a:t>
            </a:r>
          </a:p>
          <a:p>
            <a:pPr lvl="1"/>
            <a:r>
              <a:rPr lang="en-US" dirty="0" smtClean="0"/>
              <a:t>Income</a:t>
            </a:r>
          </a:p>
          <a:p>
            <a:pPr lvl="1"/>
            <a:r>
              <a:rPr lang="en-US" dirty="0" smtClean="0"/>
              <a:t>Etc.</a:t>
            </a:r>
          </a:p>
          <a:p>
            <a:r>
              <a:rPr lang="en-US" dirty="0" smtClean="0"/>
              <a:t>Importance</a:t>
            </a:r>
          </a:p>
          <a:p>
            <a:pPr lvl="1"/>
            <a:r>
              <a:rPr lang="en-US" dirty="0" smtClean="0"/>
              <a:t>This data comes in handy when predicting sales for future sports events and can be indicators of how happy the fans/students are about their team.</a:t>
            </a:r>
            <a:endParaRPr lang="en-US" dirty="0"/>
          </a:p>
        </p:txBody>
      </p:sp>
    </p:spTree>
    <p:extLst>
      <p:ext uri="{BB962C8B-B14F-4D97-AF65-F5344CB8AC3E}">
        <p14:creationId xmlns:p14="http://schemas.microsoft.com/office/powerpoint/2010/main" val="4136101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After cleaning the data, I utilized pivot tables to help pin point any correlation in the data.</a:t>
            </a:r>
          </a:p>
          <a:p>
            <a:pPr lvl="1"/>
            <a:r>
              <a:rPr lang="en-US" dirty="0" smtClean="0"/>
              <a:t>Looked at past years defect rate and attempted to find correlating factors </a:t>
            </a:r>
          </a:p>
          <a:p>
            <a:r>
              <a:rPr lang="en-US" dirty="0" smtClean="0"/>
              <a:t>Observations were made based of data visualization using </a:t>
            </a:r>
            <a:r>
              <a:rPr lang="en-US" dirty="0" err="1" smtClean="0"/>
              <a:t>heatmaps</a:t>
            </a:r>
            <a:r>
              <a:rPr lang="en-US" dirty="0" smtClean="0"/>
              <a:t> and </a:t>
            </a:r>
            <a:r>
              <a:rPr lang="en-US" dirty="0" err="1" smtClean="0"/>
              <a:t>factorplots</a:t>
            </a:r>
            <a:r>
              <a:rPr lang="en-US" dirty="0" smtClean="0"/>
              <a:t>.</a:t>
            </a:r>
          </a:p>
          <a:p>
            <a:r>
              <a:rPr lang="en-US" dirty="0" smtClean="0"/>
              <a:t>My original hypothesis was that income, past subscriber, and years they have subscribed would be strong indicators of renewals for the coming year.</a:t>
            </a:r>
          </a:p>
          <a:p>
            <a:r>
              <a:rPr lang="en-US" dirty="0" smtClean="0"/>
              <a:t>Based of my analyzing, my hypothesis was mostly correct, their status as a member of the Backers club was a greater indicator than their subscription status just last year.</a:t>
            </a:r>
          </a:p>
          <a:p>
            <a:endParaRPr lang="en-US" dirty="0"/>
          </a:p>
        </p:txBody>
      </p:sp>
    </p:spTree>
    <p:extLst>
      <p:ext uri="{BB962C8B-B14F-4D97-AF65-F5344CB8AC3E}">
        <p14:creationId xmlns:p14="http://schemas.microsoft.com/office/powerpoint/2010/main" val="2665242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 created my model using the following factors</a:t>
            </a:r>
          </a:p>
          <a:p>
            <a:pPr lvl="1"/>
            <a:r>
              <a:rPr lang="en-US" dirty="0" smtClean="0"/>
              <a:t>Y Value</a:t>
            </a:r>
          </a:p>
          <a:p>
            <a:pPr lvl="2"/>
            <a:r>
              <a:rPr lang="en-US" dirty="0" smtClean="0"/>
              <a:t>Whether or not they defected last year</a:t>
            </a:r>
          </a:p>
          <a:p>
            <a:pPr lvl="1"/>
            <a:r>
              <a:rPr lang="en-US" dirty="0" smtClean="0"/>
              <a:t>X Values</a:t>
            </a:r>
          </a:p>
          <a:p>
            <a:pPr lvl="2"/>
            <a:r>
              <a:rPr lang="en-US" dirty="0" smtClean="0"/>
              <a:t>If they were a member of the Backers club</a:t>
            </a:r>
          </a:p>
          <a:p>
            <a:pPr lvl="2"/>
            <a:r>
              <a:rPr lang="en-US" dirty="0" smtClean="0"/>
              <a:t>Total years they have been subscribers</a:t>
            </a:r>
          </a:p>
          <a:p>
            <a:pPr lvl="2"/>
            <a:r>
              <a:rPr lang="en-US" dirty="0" smtClean="0"/>
              <a:t>Income of the customers.</a:t>
            </a:r>
          </a:p>
          <a:p>
            <a:r>
              <a:rPr lang="en-US" dirty="0" smtClean="0"/>
              <a:t>My model had a predicted value of 59%</a:t>
            </a:r>
          </a:p>
          <a:p>
            <a:pPr lvl="1"/>
            <a:r>
              <a:rPr lang="en-US" dirty="0" smtClean="0"/>
              <a:t>This was the highest I could get using the machine learning method.</a:t>
            </a:r>
          </a:p>
          <a:p>
            <a:r>
              <a:rPr lang="en-US" dirty="0" smtClean="0"/>
              <a:t>Deployment</a:t>
            </a:r>
          </a:p>
          <a:p>
            <a:pPr lvl="1"/>
            <a:r>
              <a:rPr lang="en-US" dirty="0" smtClean="0"/>
              <a:t>I connected my machines predictions with a new FAKEID dataset to show the customers predicted renewal status and the percentage of renewal.</a:t>
            </a:r>
          </a:p>
          <a:p>
            <a:pPr lvl="1"/>
            <a:endParaRPr lang="en-US" dirty="0"/>
          </a:p>
          <a:p>
            <a:pPr lvl="2"/>
            <a:endParaRPr lang="en-US" dirty="0" smtClean="0"/>
          </a:p>
          <a:p>
            <a:pPr lvl="1"/>
            <a:endParaRPr lang="en-US" dirty="0"/>
          </a:p>
        </p:txBody>
      </p:sp>
    </p:spTree>
    <p:extLst>
      <p:ext uri="{BB962C8B-B14F-4D97-AF65-F5344CB8AC3E}">
        <p14:creationId xmlns:p14="http://schemas.microsoft.com/office/powerpoint/2010/main" val="3296441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Telling</a:t>
            </a:r>
            <a:endParaRPr lang="en-US" dirty="0"/>
          </a:p>
        </p:txBody>
      </p:sp>
      <p:sp>
        <p:nvSpPr>
          <p:cNvPr id="3" name="Content Placeholder 2"/>
          <p:cNvSpPr>
            <a:spLocks noGrp="1"/>
          </p:cNvSpPr>
          <p:nvPr>
            <p:ph idx="1"/>
          </p:nvPr>
        </p:nvSpPr>
        <p:spPr/>
        <p:txBody>
          <a:bodyPr/>
          <a:lstStyle/>
          <a:p>
            <a:r>
              <a:rPr lang="en-US" dirty="0" smtClean="0"/>
              <a:t>Income plays a major part due to the availability of fund for the customers</a:t>
            </a:r>
          </a:p>
          <a:p>
            <a:pPr lvl="1"/>
            <a:r>
              <a:rPr lang="en-US" dirty="0" smtClean="0"/>
              <a:t>More income often leads to more disposable income</a:t>
            </a:r>
          </a:p>
          <a:p>
            <a:r>
              <a:rPr lang="en-US" dirty="0" smtClean="0"/>
              <a:t>The customers “Backers” status shows that customers are invested into improving K-State athletics and are big followers of K-State sports</a:t>
            </a:r>
          </a:p>
          <a:p>
            <a:r>
              <a:rPr lang="en-US" dirty="0" smtClean="0"/>
              <a:t>When customers have been season ticket holders for extended periods of time, they are passionate fans and are already heavily invested with the team and most likely plan on sticking around Manhattan.</a:t>
            </a:r>
            <a:endParaRPr lang="en-US" dirty="0"/>
          </a:p>
          <a:p>
            <a:pPr lvl="1"/>
            <a:endParaRPr lang="en-US" dirty="0"/>
          </a:p>
        </p:txBody>
      </p:sp>
    </p:spTree>
    <p:extLst>
      <p:ext uri="{BB962C8B-B14F-4D97-AF65-F5344CB8AC3E}">
        <p14:creationId xmlns:p14="http://schemas.microsoft.com/office/powerpoint/2010/main" val="3938159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343</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Season Ticket Renewal Test</vt:lpstr>
      <vt:lpstr>Introduction</vt:lpstr>
      <vt:lpstr>Analysis</vt:lpstr>
      <vt:lpstr>Model Building</vt:lpstr>
      <vt:lpstr>Story Telling</vt:lpstr>
    </vt:vector>
  </TitlesOfParts>
  <Company>College of Human Ecology, 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 Ticket Renewal Test</dc:title>
  <dc:creator>Kevin Hewitt</dc:creator>
  <cp:lastModifiedBy>Kevin Hewitt</cp:lastModifiedBy>
  <cp:revision>8</cp:revision>
  <dcterms:created xsi:type="dcterms:W3CDTF">2018-05-03T15:55:01Z</dcterms:created>
  <dcterms:modified xsi:type="dcterms:W3CDTF">2018-05-03T16:26:07Z</dcterms:modified>
</cp:coreProperties>
</file>