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CC6D-4E4F-4347-9AD3-9A61BFD8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55329-54F9-4900-A5A0-D7DF144FD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EEED-2DB4-4B2C-A6DF-F617C1B3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CEB6-BFBF-4D6D-8F17-0D98910F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8DB4D-4D90-4E36-894A-44AF297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6774-A0DE-4DB1-9E0C-75883E6F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AD057-A29E-48FF-A03F-45868B20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C0672-8FAE-4303-9EC2-F0CCC7C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869BD-6C44-4EFB-9F91-72CB21D8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CF74F-9EBF-404B-8E99-13D2481E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EA1D0-AB91-45AC-A75D-F7CF0E40A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945EB-0418-4034-B2FC-BD9A0D0E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26B38-92B9-49CD-8641-74BDFF14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2490-4109-4A19-AA50-96D2578A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D197F-8037-49D3-B52A-396ADE7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5463-D876-4D3A-9C20-9CB22EA4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D3CB0-24D6-4507-BA0B-59995C99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637D-8ED2-4F14-A658-089371D4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8AB4-237A-438F-88E4-30616E79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0C8F-4D52-4C0E-94A1-CFF0CC9B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F7A5-F935-4C63-851A-800DAE37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126B3-5B2A-4032-B574-2E48B59E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0119-668D-4B11-B7C5-D3CE691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3ED0C-EDB8-421C-9A2A-ECDC006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D1253-7AD7-49D4-8C7B-4694498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0403-71AF-4281-BE52-D672517D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0189E-9016-47F1-8BF0-AE3B0A72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3DF77-0AC3-48C5-95A6-D50F3ED6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A3542-7DD7-4F51-97E7-C9B01AC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21080-90F5-4FFA-B9C3-C9F3DD6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9029E-7561-40B2-9520-404B3DB1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30265-41EA-4926-95B9-4CD384EF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CAA04-5A8F-46F5-A53F-CDB594DD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8D0BB-B2A1-42B1-9857-6ED5BC6F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5E0115-3442-4AE1-B1FC-4AC42773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9AD5F1-0356-457C-B269-718AE39C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F51E4-5887-43EB-96AB-14A89DB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C4CF5-E2DE-47B1-B375-24DBA52B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16FF1-EB1B-4DAF-B65D-7508872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6FDD-02F7-44F6-A507-A09A8D7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96CBD8-6FA3-47B2-B354-8264A2E9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09D9F-2C17-4486-9838-30AF39F3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9497C-DCC7-4154-B3B8-5AC43F6D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85724E-BF55-4761-A9EE-8CCD6EA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4B666-CFF3-4ADE-9764-97F8C930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CAD33-0439-4DC0-B5F7-93C46C6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DF83-F956-4EDA-A381-3CBF949B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D1CE-1DA1-41CC-94DD-B3A3E06C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DEB61-71C0-470C-9D4E-3184F350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6C8F3-7C4B-4033-A199-198F10E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034EB-944D-4597-9038-934A4D89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0F82C-74EF-473A-A1A9-7897C99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28D5F-573D-4EC0-8404-257431E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404EC-FA94-4D3D-92BE-10AAEF90C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61A36-1BB9-41FF-BFFB-476D2C99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FDE6D-D07A-4E2D-9B5F-2A271184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721E5-8CDF-420E-B6DA-6E2ABF1C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51526-01B0-4B47-A125-399F825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60144-A026-48C6-96EC-304AB824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4188F-8DD6-45B7-B989-F3239BBF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86863-E5A1-46EA-8B94-E8678CF82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9978-7C7C-4E80-86F7-C55BF2A0D4D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DD92-AEE9-4389-9F00-060041C83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4EC1B-8601-4072-986D-FEF08682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06BF7F9-02E0-4452-B11E-BE143698CE94}"/>
              </a:ext>
            </a:extLst>
          </p:cNvPr>
          <p:cNvGrpSpPr/>
          <p:nvPr/>
        </p:nvGrpSpPr>
        <p:grpSpPr>
          <a:xfrm>
            <a:off x="0" y="0"/>
            <a:ext cx="12188789" cy="7081521"/>
            <a:chOff x="0" y="0"/>
            <a:chExt cx="12188789" cy="70815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BC4344C-0C9A-48AF-A334-00AF9CDB4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24" t="7630" r="15014" b="8222"/>
            <a:stretch/>
          </p:blipFill>
          <p:spPr>
            <a:xfrm rot="5400000">
              <a:off x="2553634" y="-2553634"/>
              <a:ext cx="7081521" cy="121887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650B78-A50F-4A6D-AAF3-5F644C1A42F2}"/>
                </a:ext>
              </a:extLst>
            </p:cNvPr>
            <p:cNvSpPr txBox="1"/>
            <p:nvPr/>
          </p:nvSpPr>
          <p:spPr>
            <a:xfrm>
              <a:off x="491002" y="3004376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latin typeface="+mj-ea"/>
                  <a:ea typeface="+mj-ea"/>
                </a:rPr>
                <a:t>PC</a:t>
              </a:r>
              <a:endParaRPr lang="ko-KR" altLang="en-US" sz="1000" b="1"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7D6295-6D7C-416B-97AA-1A2BDB6DD586}"/>
                </a:ext>
              </a:extLst>
            </p:cNvPr>
            <p:cNvSpPr txBox="1"/>
            <p:nvPr/>
          </p:nvSpPr>
          <p:spPr>
            <a:xfrm>
              <a:off x="5907363" y="5422298"/>
              <a:ext cx="461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Imm</a:t>
              </a:r>
              <a:br>
                <a:rPr lang="en-US" altLang="ko-KR" sz="1000" b="1">
                  <a:latin typeface="+mj-ea"/>
                  <a:ea typeface="+mj-ea"/>
                </a:rPr>
              </a:br>
              <a:r>
                <a:rPr lang="en-US" altLang="ko-KR" sz="1000" b="1">
                  <a:latin typeface="+mj-ea"/>
                  <a:ea typeface="+mj-ea"/>
                </a:rPr>
                <a:t>Gen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830969-03B5-42E3-8264-AA89BC7F6D19}"/>
                </a:ext>
              </a:extLst>
            </p:cNvPr>
            <p:cNvSpPr txBox="1"/>
            <p:nvPr/>
          </p:nvSpPr>
          <p:spPr>
            <a:xfrm>
              <a:off x="3570565" y="5292022"/>
              <a:ext cx="497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Mem</a:t>
              </a:r>
              <a:br>
                <a:rPr lang="en-US" altLang="ko-KR" sz="1000" b="1">
                  <a:latin typeface="+mj-ea"/>
                  <a:ea typeface="+mj-ea"/>
                </a:rPr>
              </a:br>
              <a:r>
                <a:rPr lang="en-US" altLang="ko-KR" sz="1000" b="1">
                  <a:latin typeface="+mj-ea"/>
                  <a:ea typeface="+mj-ea"/>
                </a:rPr>
                <a:t>Reg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22080-E962-48C1-A0D0-A16602514B59}"/>
                </a:ext>
              </a:extLst>
            </p:cNvPr>
            <p:cNvSpPr txBox="1"/>
            <p:nvPr/>
          </p:nvSpPr>
          <p:spPr>
            <a:xfrm>
              <a:off x="3856469" y="3484371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Inst</a:t>
              </a:r>
              <a:br>
                <a:rPr lang="en-US" altLang="ko-KR" sz="1000" b="1">
                  <a:latin typeface="+mj-ea"/>
                  <a:ea typeface="+mj-ea"/>
                </a:rPr>
              </a:br>
              <a:r>
                <a:rPr lang="en-US" altLang="ko-KR" sz="1000" b="1">
                  <a:latin typeface="+mj-ea"/>
                  <a:ea typeface="+mj-ea"/>
                </a:rPr>
                <a:t>Reg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4C0D07-3BEB-4001-8F0C-ADBC8254334D}"/>
                </a:ext>
              </a:extLst>
            </p:cNvPr>
            <p:cNvSpPr txBox="1"/>
            <p:nvPr/>
          </p:nvSpPr>
          <p:spPr>
            <a:xfrm>
              <a:off x="2313019" y="3465308"/>
              <a:ext cx="497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Mem</a:t>
              </a:r>
              <a:br>
                <a:rPr lang="en-US" altLang="ko-KR" sz="1000" b="1">
                  <a:latin typeface="+mj-ea"/>
                  <a:ea typeface="+mj-ea"/>
                </a:rPr>
              </a:br>
              <a:r>
                <a:rPr lang="en-US" altLang="ko-KR" sz="1000" b="1">
                  <a:latin typeface="+mj-ea"/>
                  <a:ea typeface="+mj-ea"/>
                </a:rPr>
                <a:t>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47CDB1-927C-409C-BB98-858964711B90}"/>
                </a:ext>
              </a:extLst>
            </p:cNvPr>
            <p:cNvSpPr txBox="1"/>
            <p:nvPr/>
          </p:nvSpPr>
          <p:spPr>
            <a:xfrm>
              <a:off x="1533190" y="327916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Address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006996-1E4A-46EF-B7BF-69B6319D4E52}"/>
                </a:ext>
              </a:extLst>
            </p:cNvPr>
            <p:cNvSpPr txBox="1"/>
            <p:nvPr/>
          </p:nvSpPr>
          <p:spPr>
            <a:xfrm>
              <a:off x="1522215" y="4177468"/>
              <a:ext cx="519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Write</a:t>
              </a:r>
              <a:br>
                <a:rPr lang="en-US" altLang="ko-KR" sz="1000" b="1">
                  <a:latin typeface="+mj-ea"/>
                  <a:ea typeface="+mj-ea"/>
                </a:rPr>
              </a:br>
              <a:r>
                <a:rPr lang="en-US" altLang="ko-KR" sz="1000" b="1">
                  <a:latin typeface="+mj-ea"/>
                  <a:ea typeface="+mj-ea"/>
                </a:rPr>
                <a:t>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444649-C793-4278-B2CF-386FE1EB4925}"/>
                </a:ext>
              </a:extLst>
            </p:cNvPr>
            <p:cNvSpPr txBox="1"/>
            <p:nvPr/>
          </p:nvSpPr>
          <p:spPr>
            <a:xfrm>
              <a:off x="1858760" y="467772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Memory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46B8E0-4A5E-4F37-8CFB-74569EB14D16}"/>
                </a:ext>
              </a:extLst>
            </p:cNvPr>
            <p:cNvSpPr txBox="1"/>
            <p:nvPr/>
          </p:nvSpPr>
          <p:spPr>
            <a:xfrm>
              <a:off x="5723792" y="4677722"/>
              <a:ext cx="1116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Register 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C879C3-C5FE-4114-85CF-754817ADDB41}"/>
                </a:ext>
              </a:extLst>
            </p:cNvPr>
            <p:cNvSpPr txBox="1"/>
            <p:nvPr/>
          </p:nvSpPr>
          <p:spPr>
            <a:xfrm>
              <a:off x="6786982" y="3429000"/>
              <a:ext cx="1116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C3CF14-EFF9-45EE-82B3-8BCFCF90E1A6}"/>
                </a:ext>
              </a:extLst>
            </p:cNvPr>
            <p:cNvSpPr txBox="1"/>
            <p:nvPr/>
          </p:nvSpPr>
          <p:spPr>
            <a:xfrm>
              <a:off x="6786982" y="4017162"/>
              <a:ext cx="1116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A3836C-98F7-41BC-B75C-289676C3FBD5}"/>
                </a:ext>
              </a:extLst>
            </p:cNvPr>
            <p:cNvSpPr txBox="1"/>
            <p:nvPr/>
          </p:nvSpPr>
          <p:spPr>
            <a:xfrm>
              <a:off x="8680259" y="3182779"/>
              <a:ext cx="1116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ALU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0BAB6-5DBC-4D66-A949-36BE333B722B}"/>
                </a:ext>
              </a:extLst>
            </p:cNvPr>
            <p:cNvSpPr txBox="1"/>
            <p:nvPr/>
          </p:nvSpPr>
          <p:spPr>
            <a:xfrm>
              <a:off x="8727191" y="3560994"/>
              <a:ext cx="10345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bcond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3D8CCE-E286-4A49-8F9A-D6D4DDD1A0A5}"/>
                </a:ext>
              </a:extLst>
            </p:cNvPr>
            <p:cNvSpPr txBox="1"/>
            <p:nvPr/>
          </p:nvSpPr>
          <p:spPr>
            <a:xfrm>
              <a:off x="8643163" y="3779843"/>
              <a:ext cx="10345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alu_result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6649B6-F7B6-4874-B104-1084B0C9B8C7}"/>
                </a:ext>
              </a:extLst>
            </p:cNvPr>
            <p:cNvSpPr txBox="1"/>
            <p:nvPr/>
          </p:nvSpPr>
          <p:spPr>
            <a:xfrm>
              <a:off x="9823258" y="3762259"/>
              <a:ext cx="10345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+mj-ea"/>
                  <a:ea typeface="+mj-ea"/>
                </a:rPr>
                <a:t>ALUOut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CF89F0-2AD8-47F7-AA86-274C3BC08194}"/>
                </a:ext>
              </a:extLst>
            </p:cNvPr>
            <p:cNvSpPr txBox="1"/>
            <p:nvPr/>
          </p:nvSpPr>
          <p:spPr>
            <a:xfrm>
              <a:off x="8090947" y="5344053"/>
              <a:ext cx="111662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FA9800"/>
                  </a:solidFill>
                  <a:latin typeface="+mj-ea"/>
                  <a:ea typeface="+mj-ea"/>
                </a:rPr>
                <a:t>ALU</a:t>
              </a:r>
            </a:p>
            <a:p>
              <a:pPr algn="ctr"/>
              <a:r>
                <a:rPr lang="en-US" altLang="ko-KR" sz="900" b="1">
                  <a:solidFill>
                    <a:srgbClr val="FA9800"/>
                  </a:solidFill>
                  <a:latin typeface="+mj-ea"/>
                  <a:ea typeface="+mj-ea"/>
                </a:rPr>
                <a:t>Control</a:t>
              </a:r>
            </a:p>
            <a:p>
              <a:pPr algn="ctr"/>
              <a:r>
                <a:rPr lang="en-US" altLang="ko-KR" sz="900" b="1">
                  <a:solidFill>
                    <a:srgbClr val="FA9800"/>
                  </a:solidFill>
                  <a:latin typeface="+mj-ea"/>
                  <a:ea typeface="+mj-ea"/>
                </a:rPr>
                <a:t>Unit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63D443-5ADF-423E-BDB3-31D63318B507}"/>
                </a:ext>
              </a:extLst>
            </p:cNvPr>
            <p:cNvSpPr txBox="1"/>
            <p:nvPr/>
          </p:nvSpPr>
          <p:spPr>
            <a:xfrm>
              <a:off x="4744008" y="1320105"/>
              <a:ext cx="111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FA9800"/>
                  </a:solidFill>
                  <a:latin typeface="+mj-ea"/>
                  <a:ea typeface="+mj-ea"/>
                </a:rPr>
                <a:t>Control</a:t>
              </a:r>
            </a:p>
            <a:p>
              <a:pPr algn="ctr"/>
              <a:r>
                <a:rPr lang="en-US" altLang="ko-KR" sz="900" b="1">
                  <a:solidFill>
                    <a:srgbClr val="FA9800"/>
                  </a:solidFill>
                  <a:latin typeface="+mj-ea"/>
                  <a:ea typeface="+mj-ea"/>
                </a:rPr>
                <a:t>Unit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02D3E9-B02F-4526-86E2-BAAF7F813E14}"/>
                </a:ext>
              </a:extLst>
            </p:cNvPr>
            <p:cNvSpPr txBox="1"/>
            <p:nvPr/>
          </p:nvSpPr>
          <p:spPr>
            <a:xfrm>
              <a:off x="705141" y="3821475"/>
              <a:ext cx="111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Memory</a:t>
              </a:r>
              <a:br>
                <a:rPr lang="en-US" altLang="ko-KR" sz="800" b="1">
                  <a:latin typeface="+mj-ea"/>
                  <a:ea typeface="+mj-ea"/>
                </a:rPr>
              </a:br>
              <a:r>
                <a:rPr lang="en-US" altLang="ko-KR" sz="800" b="1">
                  <a:latin typeface="+mj-ea"/>
                  <a:ea typeface="+mj-ea"/>
                </a:rPr>
                <a:t>Mux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C914A6-D045-4978-BD6F-D010BE9C479D}"/>
                </a:ext>
              </a:extLst>
            </p:cNvPr>
            <p:cNvSpPr txBox="1"/>
            <p:nvPr/>
          </p:nvSpPr>
          <p:spPr>
            <a:xfrm>
              <a:off x="7950179" y="2804321"/>
              <a:ext cx="614000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ALUMux1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C326F4-F8DA-4FF5-ADD4-69AFB6FCC4EA}"/>
                </a:ext>
              </a:extLst>
            </p:cNvPr>
            <p:cNvSpPr txBox="1"/>
            <p:nvPr/>
          </p:nvSpPr>
          <p:spPr>
            <a:xfrm>
              <a:off x="7910240" y="3865418"/>
              <a:ext cx="614000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ALUMux2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4BFBCC-7A95-4B6A-BFAC-4397D5A6F773}"/>
                </a:ext>
              </a:extLst>
            </p:cNvPr>
            <p:cNvSpPr txBox="1"/>
            <p:nvPr/>
          </p:nvSpPr>
          <p:spPr>
            <a:xfrm>
              <a:off x="11253076" y="2886764"/>
              <a:ext cx="61400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PCMux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21AC10-04A6-411D-A582-988A7171AAFE}"/>
                </a:ext>
              </a:extLst>
            </p:cNvPr>
            <p:cNvSpPr txBox="1"/>
            <p:nvPr/>
          </p:nvSpPr>
          <p:spPr>
            <a:xfrm>
              <a:off x="5382068" y="4988454"/>
              <a:ext cx="38353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latin typeface="+mj-ea"/>
                  <a:ea typeface="+mj-ea"/>
                </a:rPr>
                <a:t>Write</a:t>
              </a:r>
              <a:br>
                <a:rPr lang="en-US" altLang="ko-KR" sz="600" b="1">
                  <a:latin typeface="+mj-ea"/>
                  <a:ea typeface="+mj-ea"/>
                </a:rPr>
              </a:br>
              <a:r>
                <a:rPr lang="en-US" altLang="ko-KR" sz="600" b="1">
                  <a:latin typeface="+mj-ea"/>
                  <a:ea typeface="+mj-ea"/>
                </a:rPr>
                <a:t>Data</a:t>
              </a:r>
              <a:br>
                <a:rPr lang="en-US" altLang="ko-KR" sz="600" b="1">
                  <a:latin typeface="+mj-ea"/>
                  <a:ea typeface="+mj-ea"/>
                </a:rPr>
              </a:br>
              <a:r>
                <a:rPr lang="en-US" altLang="ko-KR" sz="600" b="1">
                  <a:latin typeface="+mj-ea"/>
                  <a:ea typeface="+mj-ea"/>
                </a:rPr>
                <a:t>Mux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557B97-70C3-45A9-ADA1-1A5B61539C98}"/>
                </a:ext>
              </a:extLst>
            </p:cNvPr>
            <p:cNvSpPr txBox="1"/>
            <p:nvPr/>
          </p:nvSpPr>
          <p:spPr>
            <a:xfrm>
              <a:off x="5382570" y="4078717"/>
              <a:ext cx="38303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latin typeface="+mj-ea"/>
                  <a:ea typeface="+mj-ea"/>
                </a:rPr>
                <a:t>Write</a:t>
              </a:r>
              <a:br>
                <a:rPr lang="en-US" altLang="ko-KR" sz="600" b="1">
                  <a:latin typeface="+mj-ea"/>
                  <a:ea typeface="+mj-ea"/>
                </a:rPr>
              </a:br>
              <a:r>
                <a:rPr lang="en-US" altLang="ko-KR" sz="600" b="1">
                  <a:latin typeface="+mj-ea"/>
                  <a:ea typeface="+mj-ea"/>
                </a:rPr>
                <a:t>Reg</a:t>
              </a:r>
              <a:br>
                <a:rPr lang="en-US" altLang="ko-KR" sz="600" b="1">
                  <a:latin typeface="+mj-ea"/>
                  <a:ea typeface="+mj-ea"/>
                </a:rPr>
              </a:br>
              <a:r>
                <a:rPr lang="en-US" altLang="ko-KR" sz="600" b="1">
                  <a:latin typeface="+mj-ea"/>
                  <a:ea typeface="+mj-ea"/>
                </a:rPr>
                <a:t>Mux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93B17C1-ED35-43AD-9D84-BFC7DB43FB0B}"/>
                </a:ext>
              </a:extLst>
            </p:cNvPr>
            <p:cNvSpPr/>
            <p:nvPr/>
          </p:nvSpPr>
          <p:spPr>
            <a:xfrm>
              <a:off x="1159628" y="3592830"/>
              <a:ext cx="186323" cy="1805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642951-5E97-46F3-897D-E2201A1AC3B8}"/>
                </a:ext>
              </a:extLst>
            </p:cNvPr>
            <p:cNvSpPr txBox="1"/>
            <p:nvPr/>
          </p:nvSpPr>
          <p:spPr>
            <a:xfrm>
              <a:off x="4119880" y="700517"/>
              <a:ext cx="1049326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pc_write_not_cond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98E190-171D-4F25-9BE5-E194885CCE56}"/>
                </a:ext>
              </a:extLst>
            </p:cNvPr>
            <p:cNvSpPr txBox="1"/>
            <p:nvPr/>
          </p:nvSpPr>
          <p:spPr>
            <a:xfrm>
              <a:off x="4158554" y="885183"/>
              <a:ext cx="1049326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pc_write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B17248-34C7-4FD6-B843-677462B301B8}"/>
                </a:ext>
              </a:extLst>
            </p:cNvPr>
            <p:cNvSpPr txBox="1"/>
            <p:nvPr/>
          </p:nvSpPr>
          <p:spPr>
            <a:xfrm>
              <a:off x="4219345" y="1054609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i_or_d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5C991-DBF4-48B9-ACF6-74C485812C35}"/>
                </a:ext>
              </a:extLst>
            </p:cNvPr>
            <p:cNvSpPr txBox="1"/>
            <p:nvPr/>
          </p:nvSpPr>
          <p:spPr>
            <a:xfrm>
              <a:off x="4219345" y="1254664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mem read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C248EE-6B95-4396-B1D4-EEBD29CC080B}"/>
                </a:ext>
              </a:extLst>
            </p:cNvPr>
            <p:cNvSpPr txBox="1"/>
            <p:nvPr/>
          </p:nvSpPr>
          <p:spPr>
            <a:xfrm>
              <a:off x="4219345" y="1477034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mem write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333B24-95F6-431E-8AA2-1F4B8BBB4C0F}"/>
                </a:ext>
              </a:extLst>
            </p:cNvPr>
            <p:cNvSpPr txBox="1"/>
            <p:nvPr/>
          </p:nvSpPr>
          <p:spPr>
            <a:xfrm>
              <a:off x="4219345" y="1685727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mem to reg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AC868B-0519-4721-8989-8E998F6763A3}"/>
                </a:ext>
              </a:extLst>
            </p:cNvPr>
            <p:cNvSpPr txBox="1"/>
            <p:nvPr/>
          </p:nvSpPr>
          <p:spPr>
            <a:xfrm>
              <a:off x="4219345" y="1841591"/>
              <a:ext cx="927744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FA9800"/>
                  </a:solidFill>
                  <a:latin typeface="+mj-ea"/>
                  <a:ea typeface="+mj-ea"/>
                </a:rPr>
                <a:t>mdr_write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23DCE4-B1EA-40C9-886C-508981C01A22}"/>
                </a:ext>
              </a:extLst>
            </p:cNvPr>
            <p:cNvSpPr txBox="1"/>
            <p:nvPr/>
          </p:nvSpPr>
          <p:spPr>
            <a:xfrm>
              <a:off x="5310720" y="2134327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reg_dst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7661C6-CC38-42A7-A6E9-B16869401425}"/>
                </a:ext>
              </a:extLst>
            </p:cNvPr>
            <p:cNvSpPr txBox="1"/>
            <p:nvPr/>
          </p:nvSpPr>
          <p:spPr>
            <a:xfrm>
              <a:off x="5376760" y="1880659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reg_write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9ED823-A939-4214-804C-04E086AC93C2}"/>
                </a:ext>
              </a:extLst>
            </p:cNvPr>
            <p:cNvSpPr txBox="1"/>
            <p:nvPr/>
          </p:nvSpPr>
          <p:spPr>
            <a:xfrm>
              <a:off x="5437720" y="1704874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B_write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9E0907-0A01-4A2F-B9F1-CA7CB461B393}"/>
                </a:ext>
              </a:extLst>
            </p:cNvPr>
            <p:cNvSpPr txBox="1"/>
            <p:nvPr/>
          </p:nvSpPr>
          <p:spPr>
            <a:xfrm>
              <a:off x="5437720" y="1552168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A_write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14B254-F9F1-4B25-82E9-718ADB584A88}"/>
                </a:ext>
              </a:extLst>
            </p:cNvPr>
            <p:cNvSpPr txBox="1"/>
            <p:nvPr/>
          </p:nvSpPr>
          <p:spPr>
            <a:xfrm>
              <a:off x="5457550" y="1328439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alu_write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86FA1A-C0EA-4FF3-A27A-512691EDFF3D}"/>
                </a:ext>
              </a:extLst>
            </p:cNvPr>
            <p:cNvSpPr txBox="1"/>
            <p:nvPr/>
          </p:nvSpPr>
          <p:spPr>
            <a:xfrm>
              <a:off x="5457550" y="986576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alu_src_B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5824C3-7A8E-4AC8-B835-516E85086412}"/>
                </a:ext>
              </a:extLst>
            </p:cNvPr>
            <p:cNvSpPr txBox="1"/>
            <p:nvPr/>
          </p:nvSpPr>
          <p:spPr>
            <a:xfrm>
              <a:off x="5457550" y="707264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pc_src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48AC1-96B1-4136-8B01-D01152942933}"/>
                </a:ext>
              </a:extLst>
            </p:cNvPr>
            <p:cNvSpPr txBox="1"/>
            <p:nvPr/>
          </p:nvSpPr>
          <p:spPr>
            <a:xfrm>
              <a:off x="5459455" y="855010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alu_op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2ADED5-E271-4773-AAC2-9FB7F6A810F1}"/>
                </a:ext>
              </a:extLst>
            </p:cNvPr>
            <p:cNvSpPr txBox="1"/>
            <p:nvPr/>
          </p:nvSpPr>
          <p:spPr>
            <a:xfrm>
              <a:off x="5457550" y="1155422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alu_src_A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A7324D-63A6-4D4F-B20B-0D3FA6B1C764}"/>
                </a:ext>
              </a:extLst>
            </p:cNvPr>
            <p:cNvSpPr txBox="1"/>
            <p:nvPr/>
          </p:nvSpPr>
          <p:spPr>
            <a:xfrm>
              <a:off x="4219345" y="2025594"/>
              <a:ext cx="927744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FA9800"/>
                  </a:solidFill>
                  <a:latin typeface="+mj-ea"/>
                  <a:ea typeface="+mj-ea"/>
                </a:rPr>
                <a:t>ir_write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47CA40-5536-441F-AA65-7F42E1B8340D}"/>
                </a:ext>
              </a:extLst>
            </p:cNvPr>
            <p:cNvSpPr txBox="1"/>
            <p:nvPr/>
          </p:nvSpPr>
          <p:spPr>
            <a:xfrm>
              <a:off x="4764054" y="4138721"/>
              <a:ext cx="38303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CEEE97-E63A-449A-8953-7A417736F832}"/>
                </a:ext>
              </a:extLst>
            </p:cNvPr>
            <p:cNvSpPr txBox="1"/>
            <p:nvPr/>
          </p:nvSpPr>
          <p:spPr>
            <a:xfrm>
              <a:off x="7613934" y="4454658"/>
              <a:ext cx="38303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4563E0-25EB-40D9-9DF2-CDDF8455CA49}"/>
                </a:ext>
              </a:extLst>
            </p:cNvPr>
            <p:cNvSpPr txBox="1"/>
            <p:nvPr/>
          </p:nvSpPr>
          <p:spPr>
            <a:xfrm>
              <a:off x="7613934" y="4629466"/>
              <a:ext cx="38303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E8DFBE-9E36-4C9B-ABB9-63547ABE4E64}"/>
                </a:ext>
              </a:extLst>
            </p:cNvPr>
            <p:cNvSpPr txBox="1"/>
            <p:nvPr/>
          </p:nvSpPr>
          <p:spPr>
            <a:xfrm>
              <a:off x="10750733" y="2556273"/>
              <a:ext cx="502343" cy="21544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Target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217121-F406-472D-A9FD-7DEFBE206C77}"/>
                </a:ext>
              </a:extLst>
            </p:cNvPr>
            <p:cNvSpPr txBox="1"/>
            <p:nvPr/>
          </p:nvSpPr>
          <p:spPr>
            <a:xfrm>
              <a:off x="6415264" y="3441289"/>
              <a:ext cx="49725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Read</a:t>
              </a:r>
            </a:p>
            <a:p>
              <a:pPr algn="ctr"/>
              <a:r>
                <a:rPr lang="en-US" altLang="ko-KR" sz="800" b="1">
                  <a:latin typeface="+mj-ea"/>
                  <a:ea typeface="+mj-ea"/>
                </a:rPr>
                <a:t>out1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75998F-82EA-4928-BCB7-924AB56D9DFF}"/>
                </a:ext>
              </a:extLst>
            </p:cNvPr>
            <p:cNvSpPr txBox="1"/>
            <p:nvPr/>
          </p:nvSpPr>
          <p:spPr>
            <a:xfrm>
              <a:off x="6415264" y="3962722"/>
              <a:ext cx="49725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Read</a:t>
              </a:r>
            </a:p>
            <a:p>
              <a:pPr algn="ctr"/>
              <a:r>
                <a:rPr lang="en-US" altLang="ko-KR" sz="800" b="1">
                  <a:latin typeface="+mj-ea"/>
                  <a:ea typeface="+mj-ea"/>
                </a:rPr>
                <a:t>out2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6F1042-89AE-4D2C-91D9-9E9F4B1982F9}"/>
                </a:ext>
              </a:extLst>
            </p:cNvPr>
            <p:cNvSpPr txBox="1"/>
            <p:nvPr/>
          </p:nvSpPr>
          <p:spPr>
            <a:xfrm>
              <a:off x="5672796" y="3213115"/>
              <a:ext cx="4972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Read1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8F8FA0-4875-4625-8334-A864AB36B054}"/>
                </a:ext>
              </a:extLst>
            </p:cNvPr>
            <p:cNvSpPr txBox="1"/>
            <p:nvPr/>
          </p:nvSpPr>
          <p:spPr>
            <a:xfrm>
              <a:off x="5672796" y="3598789"/>
              <a:ext cx="4972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Read2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D4BC3D-074A-4784-80ED-0AC66AFF4F17}"/>
                </a:ext>
              </a:extLst>
            </p:cNvPr>
            <p:cNvSpPr txBox="1"/>
            <p:nvPr/>
          </p:nvSpPr>
          <p:spPr>
            <a:xfrm>
              <a:off x="5672796" y="3957435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write reg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222EC4-C622-45D9-AC66-FFB5AB148365}"/>
                </a:ext>
              </a:extLst>
            </p:cNvPr>
            <p:cNvSpPr txBox="1"/>
            <p:nvPr/>
          </p:nvSpPr>
          <p:spPr>
            <a:xfrm>
              <a:off x="5696199" y="4367414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+mj-ea"/>
                  <a:ea typeface="+mj-ea"/>
                </a:rPr>
                <a:t>write data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4D8698-071E-4894-BA85-CCE6F98DBC25}"/>
                </a:ext>
              </a:extLst>
            </p:cNvPr>
            <p:cNvSpPr txBox="1"/>
            <p:nvPr/>
          </p:nvSpPr>
          <p:spPr>
            <a:xfrm>
              <a:off x="4597798" y="2779778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latin typeface="+mj-ea"/>
                  <a:ea typeface="+mj-ea"/>
                </a:rPr>
                <a:t>opcode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EBA7C7-1D24-46ED-B025-B6BD25CCE4E0}"/>
                </a:ext>
              </a:extLst>
            </p:cNvPr>
            <p:cNvSpPr txBox="1"/>
            <p:nvPr/>
          </p:nvSpPr>
          <p:spPr>
            <a:xfrm>
              <a:off x="4597798" y="3154386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latin typeface="+mj-ea"/>
                  <a:ea typeface="+mj-ea"/>
                </a:rPr>
                <a:t>rs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131919-687B-420D-A8F8-330B225F310C}"/>
                </a:ext>
              </a:extLst>
            </p:cNvPr>
            <p:cNvSpPr txBox="1"/>
            <p:nvPr/>
          </p:nvSpPr>
          <p:spPr>
            <a:xfrm>
              <a:off x="4597798" y="3528994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latin typeface="+mj-ea"/>
                  <a:ea typeface="+mj-ea"/>
                </a:rPr>
                <a:t>rt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379DC-13DA-4942-8B27-ADA96EFDBA13}"/>
                </a:ext>
              </a:extLst>
            </p:cNvPr>
            <p:cNvSpPr txBox="1"/>
            <p:nvPr/>
          </p:nvSpPr>
          <p:spPr>
            <a:xfrm>
              <a:off x="6332420" y="5422598"/>
              <a:ext cx="69008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latin typeface="+mj-ea"/>
                  <a:ea typeface="+mj-ea"/>
                </a:rPr>
                <a:t>immediate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B73A53-052F-457A-B64F-0D49D5486AAD}"/>
                </a:ext>
              </a:extLst>
            </p:cNvPr>
            <p:cNvSpPr txBox="1"/>
            <p:nvPr/>
          </p:nvSpPr>
          <p:spPr>
            <a:xfrm>
              <a:off x="8727191" y="5537894"/>
              <a:ext cx="927744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FA9800"/>
                  </a:solidFill>
                  <a:latin typeface="+mj-ea"/>
                  <a:ea typeface="+mj-ea"/>
                </a:rPr>
                <a:t>Branch_type</a:t>
              </a: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9347DFC6-C96C-474F-A990-2E8C6A4DD2C9}"/>
                </a:ext>
              </a:extLst>
            </p:cNvPr>
            <p:cNvSpPr/>
            <p:nvPr/>
          </p:nvSpPr>
          <p:spPr>
            <a:xfrm rot="10800000">
              <a:off x="3819190" y="2744768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CE27995F-A416-43DD-8DCC-77C23B450E97}"/>
                </a:ext>
              </a:extLst>
            </p:cNvPr>
            <p:cNvSpPr/>
            <p:nvPr/>
          </p:nvSpPr>
          <p:spPr>
            <a:xfrm>
              <a:off x="3791803" y="5902701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01550E2B-9305-4134-BFA1-7AD7BF44F624}"/>
                </a:ext>
              </a:extLst>
            </p:cNvPr>
            <p:cNvSpPr/>
            <p:nvPr/>
          </p:nvSpPr>
          <p:spPr>
            <a:xfrm>
              <a:off x="5294483" y="5410975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77A347FD-0054-49D5-9B98-D60C28648E62}"/>
                </a:ext>
              </a:extLst>
            </p:cNvPr>
            <p:cNvSpPr/>
            <p:nvPr/>
          </p:nvSpPr>
          <p:spPr>
            <a:xfrm rot="10800000">
              <a:off x="5291926" y="3725126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F18B4C03-D653-4CFD-B9C1-CD2AD23532ED}"/>
                </a:ext>
              </a:extLst>
            </p:cNvPr>
            <p:cNvSpPr/>
            <p:nvPr/>
          </p:nvSpPr>
          <p:spPr>
            <a:xfrm rot="10800000">
              <a:off x="7310382" y="3885201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FFD601EE-B0AC-4A88-90A0-664986873699}"/>
                </a:ext>
              </a:extLst>
            </p:cNvPr>
            <p:cNvSpPr/>
            <p:nvPr/>
          </p:nvSpPr>
          <p:spPr>
            <a:xfrm rot="10800000">
              <a:off x="7302762" y="3305673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4F9C7210-843D-4699-9903-B06901C6E0A0}"/>
                </a:ext>
              </a:extLst>
            </p:cNvPr>
            <p:cNvSpPr/>
            <p:nvPr/>
          </p:nvSpPr>
          <p:spPr>
            <a:xfrm rot="10800000">
              <a:off x="8137604" y="2963070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489EA9C-F778-4B4D-85FB-574C82C23925}"/>
                </a:ext>
              </a:extLst>
            </p:cNvPr>
            <p:cNvSpPr/>
            <p:nvPr/>
          </p:nvSpPr>
          <p:spPr>
            <a:xfrm>
              <a:off x="9017106" y="4293612"/>
              <a:ext cx="111654" cy="100658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D598E8FD-1134-4D43-BBF1-1B662D86407E}"/>
                </a:ext>
              </a:extLst>
            </p:cNvPr>
            <p:cNvSpPr/>
            <p:nvPr/>
          </p:nvSpPr>
          <p:spPr>
            <a:xfrm>
              <a:off x="8606202" y="6090408"/>
              <a:ext cx="73921" cy="6664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A39ECEF-D5EA-46BE-BB5E-C4C50B640677}"/>
                </a:ext>
              </a:extLst>
            </p:cNvPr>
            <p:cNvSpPr/>
            <p:nvPr/>
          </p:nvSpPr>
          <p:spPr>
            <a:xfrm rot="10800000">
              <a:off x="6202272" y="3062219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3A285E2E-FC37-4749-806D-60A1B3846ED4}"/>
                </a:ext>
              </a:extLst>
            </p:cNvPr>
            <p:cNvSpPr/>
            <p:nvPr/>
          </p:nvSpPr>
          <p:spPr>
            <a:xfrm rot="10800000">
              <a:off x="10276307" y="3619281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1A777528-6DA7-446B-926B-54963141A4D5}"/>
                </a:ext>
              </a:extLst>
            </p:cNvPr>
            <p:cNvSpPr/>
            <p:nvPr/>
          </p:nvSpPr>
          <p:spPr>
            <a:xfrm rot="10800000">
              <a:off x="11501340" y="1939167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2E7CD37-4E72-449B-A9B8-36AB5EFEFFF6}"/>
                </a:ext>
              </a:extLst>
            </p:cNvPr>
            <p:cNvSpPr/>
            <p:nvPr/>
          </p:nvSpPr>
          <p:spPr>
            <a:xfrm rot="10800000">
              <a:off x="2431125" y="3059368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546A6BC-AAD8-4310-8979-72D7BBC9800E}"/>
                </a:ext>
              </a:extLst>
            </p:cNvPr>
            <p:cNvSpPr/>
            <p:nvPr/>
          </p:nvSpPr>
          <p:spPr>
            <a:xfrm rot="10800000">
              <a:off x="1880148" y="3059368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4759DE12-ED33-4EEE-BCE0-BAF2C7CFCC2A}"/>
                </a:ext>
              </a:extLst>
            </p:cNvPr>
            <p:cNvSpPr/>
            <p:nvPr/>
          </p:nvSpPr>
          <p:spPr>
            <a:xfrm rot="10800000">
              <a:off x="1201673" y="2886764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78F0FC50-69B2-44E3-8A83-1752AFD222A1}"/>
                </a:ext>
              </a:extLst>
            </p:cNvPr>
            <p:cNvSpPr/>
            <p:nvPr/>
          </p:nvSpPr>
          <p:spPr>
            <a:xfrm rot="10800000">
              <a:off x="608357" y="2686434"/>
              <a:ext cx="102232" cy="92164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37F1FA6-B5FC-4E51-918F-25B6ECE05535}"/>
                </a:ext>
              </a:extLst>
            </p:cNvPr>
            <p:cNvSpPr/>
            <p:nvPr/>
          </p:nvSpPr>
          <p:spPr>
            <a:xfrm>
              <a:off x="8167128" y="4923943"/>
              <a:ext cx="85332" cy="64511"/>
            </a:xfrm>
            <a:prstGeom prst="triangle">
              <a:avLst/>
            </a:prstGeom>
            <a:solidFill>
              <a:srgbClr val="FA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3C88E5E7-C264-425A-B4EE-010607BBA9F5}"/>
                </a:ext>
              </a:extLst>
            </p:cNvPr>
            <p:cNvSpPr/>
            <p:nvPr/>
          </p:nvSpPr>
          <p:spPr>
            <a:xfrm rot="5400000">
              <a:off x="5644420" y="3285109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99D10A14-A519-4CD9-A079-0CBED9742513}"/>
                </a:ext>
              </a:extLst>
            </p:cNvPr>
            <p:cNvSpPr/>
            <p:nvPr/>
          </p:nvSpPr>
          <p:spPr>
            <a:xfrm rot="5400000">
              <a:off x="5644420" y="3646961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DC97B455-030F-4A61-9EA9-C8A44915DDDA}"/>
                </a:ext>
              </a:extLst>
            </p:cNvPr>
            <p:cNvSpPr/>
            <p:nvPr/>
          </p:nvSpPr>
          <p:spPr>
            <a:xfrm rot="5400000">
              <a:off x="5644420" y="4026097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A0CEA4CA-7BE0-4F85-8049-981063C12276}"/>
                </a:ext>
              </a:extLst>
            </p:cNvPr>
            <p:cNvSpPr/>
            <p:nvPr/>
          </p:nvSpPr>
          <p:spPr>
            <a:xfrm rot="5400000">
              <a:off x="5644420" y="4423445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5FC2667-302F-466F-884D-C899B9F68FC4}"/>
                </a:ext>
              </a:extLst>
            </p:cNvPr>
            <p:cNvSpPr/>
            <p:nvPr/>
          </p:nvSpPr>
          <p:spPr>
            <a:xfrm rot="5400000">
              <a:off x="7128415" y="4077213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F781A113-E6B8-440B-A0E5-EB930EC929BC}"/>
                </a:ext>
              </a:extLst>
            </p:cNvPr>
            <p:cNvSpPr/>
            <p:nvPr/>
          </p:nvSpPr>
          <p:spPr>
            <a:xfrm rot="5400000">
              <a:off x="7128415" y="3564484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DCA0C31-3443-49AA-8B4F-49AE9B70F35A}"/>
                </a:ext>
              </a:extLst>
            </p:cNvPr>
            <p:cNvSpPr/>
            <p:nvPr/>
          </p:nvSpPr>
          <p:spPr>
            <a:xfrm rot="5400000">
              <a:off x="8027341" y="3554959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CC3793B5-E81A-4A2F-A065-FA8C6CDFE663}"/>
                </a:ext>
              </a:extLst>
            </p:cNvPr>
            <p:cNvSpPr/>
            <p:nvPr/>
          </p:nvSpPr>
          <p:spPr>
            <a:xfrm rot="5400000">
              <a:off x="7981259" y="4202460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1E76762-70EB-4206-BBD6-D5972E8DDB7B}"/>
                </a:ext>
              </a:extLst>
            </p:cNvPr>
            <p:cNvSpPr/>
            <p:nvPr/>
          </p:nvSpPr>
          <p:spPr>
            <a:xfrm rot="5400000">
              <a:off x="7981259" y="4367364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2951E3CD-C925-4764-AF79-305D7DEB3545}"/>
                </a:ext>
              </a:extLst>
            </p:cNvPr>
            <p:cNvSpPr/>
            <p:nvPr/>
          </p:nvSpPr>
          <p:spPr>
            <a:xfrm rot="5400000">
              <a:off x="7981259" y="4518233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9A8596EC-41EC-47C3-837A-0A5D37C6FD5D}"/>
                </a:ext>
              </a:extLst>
            </p:cNvPr>
            <p:cNvSpPr/>
            <p:nvPr/>
          </p:nvSpPr>
          <p:spPr>
            <a:xfrm rot="5400000">
              <a:off x="7981259" y="4691266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242FF8F4-117E-4DF5-A458-CCFB8EA80F10}"/>
                </a:ext>
              </a:extLst>
            </p:cNvPr>
            <p:cNvSpPr/>
            <p:nvPr/>
          </p:nvSpPr>
          <p:spPr>
            <a:xfrm rot="5400000">
              <a:off x="8582925" y="4151344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D4FEDD66-FD29-423D-854A-B26CC45E03F9}"/>
                </a:ext>
              </a:extLst>
            </p:cNvPr>
            <p:cNvSpPr/>
            <p:nvPr/>
          </p:nvSpPr>
          <p:spPr>
            <a:xfrm rot="5400000">
              <a:off x="8582925" y="3407305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89FB2AA-1343-4A53-A26C-69CDC70E53FA}"/>
                </a:ext>
              </a:extLst>
            </p:cNvPr>
            <p:cNvSpPr/>
            <p:nvPr/>
          </p:nvSpPr>
          <p:spPr>
            <a:xfrm rot="5400000">
              <a:off x="9958335" y="3838399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ABB8E08E-C0D3-4D79-B2A0-4D8184F0E1DB}"/>
                </a:ext>
              </a:extLst>
            </p:cNvPr>
            <p:cNvSpPr/>
            <p:nvPr/>
          </p:nvSpPr>
          <p:spPr>
            <a:xfrm rot="5400000">
              <a:off x="11312790" y="2145076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1D37414D-C7AE-4AC5-9F68-236420E5BA7F}"/>
                </a:ext>
              </a:extLst>
            </p:cNvPr>
            <p:cNvSpPr/>
            <p:nvPr/>
          </p:nvSpPr>
          <p:spPr>
            <a:xfrm rot="5400000">
              <a:off x="11312790" y="2310734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5862C5D-1290-40BF-B776-B0AA475E4D83}"/>
                </a:ext>
              </a:extLst>
            </p:cNvPr>
            <p:cNvSpPr/>
            <p:nvPr/>
          </p:nvSpPr>
          <p:spPr>
            <a:xfrm rot="5400000">
              <a:off x="11312790" y="2478476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5FE65C24-B80A-4813-9E8E-0E7EE4C590C4}"/>
                </a:ext>
              </a:extLst>
            </p:cNvPr>
            <p:cNvSpPr/>
            <p:nvPr/>
          </p:nvSpPr>
          <p:spPr>
            <a:xfrm rot="5400000">
              <a:off x="11312790" y="2634021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B01D332A-B3B6-45DF-A616-044FA4287EF3}"/>
                </a:ext>
              </a:extLst>
            </p:cNvPr>
            <p:cNvSpPr/>
            <p:nvPr/>
          </p:nvSpPr>
          <p:spPr>
            <a:xfrm rot="5400000">
              <a:off x="8321879" y="5536913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A0F9104C-34DA-44BE-9426-4EF8E54F95FF}"/>
                </a:ext>
              </a:extLst>
            </p:cNvPr>
            <p:cNvSpPr/>
            <p:nvPr/>
          </p:nvSpPr>
          <p:spPr>
            <a:xfrm rot="5400000">
              <a:off x="5133289" y="5245940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697F3833-AF43-4CDA-BD84-963FDE322300}"/>
                </a:ext>
              </a:extLst>
            </p:cNvPr>
            <p:cNvSpPr/>
            <p:nvPr/>
          </p:nvSpPr>
          <p:spPr>
            <a:xfrm rot="5400000">
              <a:off x="5133289" y="5075042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B37740E6-A646-4417-8B73-CE0A162AB0ED}"/>
                </a:ext>
              </a:extLst>
            </p:cNvPr>
            <p:cNvSpPr/>
            <p:nvPr/>
          </p:nvSpPr>
          <p:spPr>
            <a:xfrm rot="5400000">
              <a:off x="5133289" y="4900818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8C43513A-845C-42D3-A8C8-2C4B7708614A}"/>
                </a:ext>
              </a:extLst>
            </p:cNvPr>
            <p:cNvSpPr/>
            <p:nvPr/>
          </p:nvSpPr>
          <p:spPr>
            <a:xfrm rot="5400000">
              <a:off x="5133289" y="4768871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A2361261-228D-44B1-91A0-8A80E61B0CDC}"/>
                </a:ext>
              </a:extLst>
            </p:cNvPr>
            <p:cNvSpPr/>
            <p:nvPr/>
          </p:nvSpPr>
          <p:spPr>
            <a:xfrm rot="5400000">
              <a:off x="1036967" y="3637017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9291931A-F93E-4AE3-9478-77A54C93332F}"/>
                </a:ext>
              </a:extLst>
            </p:cNvPr>
            <p:cNvSpPr/>
            <p:nvPr/>
          </p:nvSpPr>
          <p:spPr>
            <a:xfrm rot="5400000">
              <a:off x="1036967" y="3054335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F51A9C29-371B-4A50-AFCC-86A44EAD1C91}"/>
                </a:ext>
              </a:extLst>
            </p:cNvPr>
            <p:cNvSpPr/>
            <p:nvPr/>
          </p:nvSpPr>
          <p:spPr>
            <a:xfrm rot="5400000">
              <a:off x="429159" y="3064579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766E1B53-3B1D-40ED-AC07-B5155E22E1A0}"/>
                </a:ext>
              </a:extLst>
            </p:cNvPr>
            <p:cNvSpPr/>
            <p:nvPr/>
          </p:nvSpPr>
          <p:spPr>
            <a:xfrm rot="5400000">
              <a:off x="1481938" y="3347118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3F1BC2FC-8515-49AB-8860-00935DC9BFB9}"/>
                </a:ext>
              </a:extLst>
            </p:cNvPr>
            <p:cNvSpPr/>
            <p:nvPr/>
          </p:nvSpPr>
          <p:spPr>
            <a:xfrm rot="5400000">
              <a:off x="1481938" y="4331441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DF9819C7-6AF7-4A29-B8BB-2C6A226CC0F6}"/>
                </a:ext>
              </a:extLst>
            </p:cNvPr>
            <p:cNvSpPr/>
            <p:nvPr/>
          </p:nvSpPr>
          <p:spPr>
            <a:xfrm rot="5400000">
              <a:off x="3280878" y="3637017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FA209064-B1A8-4610-883F-B0B91A4D9B13}"/>
                </a:ext>
              </a:extLst>
            </p:cNvPr>
            <p:cNvSpPr/>
            <p:nvPr/>
          </p:nvSpPr>
          <p:spPr>
            <a:xfrm rot="5400000">
              <a:off x="3375279" y="5340669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11B21114-BBDC-4BBC-A8FB-C770455B43C9}"/>
                </a:ext>
              </a:extLst>
            </p:cNvPr>
            <p:cNvSpPr/>
            <p:nvPr/>
          </p:nvSpPr>
          <p:spPr>
            <a:xfrm>
              <a:off x="5251203" y="2229476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>
              <a:extLst>
                <a:ext uri="{FF2B5EF4-FFF2-40B4-BE49-F238E27FC236}">
                  <a16:creationId xmlns:a16="http://schemas.microsoft.com/office/drawing/2014/main" id="{E6370F48-4148-42C1-A4AC-A9630489FC40}"/>
                </a:ext>
              </a:extLst>
            </p:cNvPr>
            <p:cNvSpPr/>
            <p:nvPr/>
          </p:nvSpPr>
          <p:spPr>
            <a:xfrm rot="5400000">
              <a:off x="8027341" y="3198577"/>
              <a:ext cx="102232" cy="921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0E8702D-DEAC-40CA-9EF2-E670FA8C3481}"/>
                </a:ext>
              </a:extLst>
            </p:cNvPr>
            <p:cNvSpPr txBox="1"/>
            <p:nvPr/>
          </p:nvSpPr>
          <p:spPr>
            <a:xfrm>
              <a:off x="4597798" y="3890724"/>
              <a:ext cx="623545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latin typeface="+mj-ea"/>
                  <a:ea typeface="+mj-ea"/>
                </a:rPr>
                <a:t>rd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AAAB60-EC31-4DBE-9B35-2C6364C4D61E}"/>
                </a:ext>
              </a:extLst>
            </p:cNvPr>
            <p:cNvSpPr txBox="1"/>
            <p:nvPr/>
          </p:nvSpPr>
          <p:spPr>
            <a:xfrm>
              <a:off x="5093581" y="4154110"/>
              <a:ext cx="383035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D6BC93-6CB6-4320-894E-A8935173525E}"/>
                </a:ext>
              </a:extLst>
            </p:cNvPr>
            <p:cNvSpPr txBox="1"/>
            <p:nvPr/>
          </p:nvSpPr>
          <p:spPr>
            <a:xfrm>
              <a:off x="5093581" y="3810518"/>
              <a:ext cx="383035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687FB00-7009-4E72-AC8A-4B9D6D16C9CD}"/>
                </a:ext>
              </a:extLst>
            </p:cNvPr>
            <p:cNvSpPr txBox="1"/>
            <p:nvPr/>
          </p:nvSpPr>
          <p:spPr>
            <a:xfrm>
              <a:off x="5093581" y="3977939"/>
              <a:ext cx="383035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16BEB5B-B14B-4795-9F6D-1A5E54242B4A}"/>
                </a:ext>
              </a:extLst>
            </p:cNvPr>
            <p:cNvSpPr txBox="1"/>
            <p:nvPr/>
          </p:nvSpPr>
          <p:spPr>
            <a:xfrm>
              <a:off x="10861563" y="2340582"/>
              <a:ext cx="502343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A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E425C38-1AFA-461B-AD2B-2A3E9B566650}"/>
                </a:ext>
              </a:extLst>
            </p:cNvPr>
            <p:cNvSpPr txBox="1"/>
            <p:nvPr/>
          </p:nvSpPr>
          <p:spPr>
            <a:xfrm>
              <a:off x="10664155" y="2175981"/>
              <a:ext cx="69975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ALUOut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BAE46D-A3EB-4758-BDA6-B12AA4188C1C}"/>
                </a:ext>
              </a:extLst>
            </p:cNvPr>
            <p:cNvSpPr txBox="1"/>
            <p:nvPr/>
          </p:nvSpPr>
          <p:spPr>
            <a:xfrm>
              <a:off x="10664155" y="2007430"/>
              <a:ext cx="69975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+mj-ea"/>
                  <a:ea typeface="+mj-ea"/>
                </a:rPr>
                <a:t>alu_result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A8F00285-798B-4701-9122-CC8BAA777AB6}"/>
              </a:ext>
            </a:extLst>
          </p:cNvPr>
          <p:cNvSpPr txBox="1"/>
          <p:nvPr/>
        </p:nvSpPr>
        <p:spPr>
          <a:xfrm>
            <a:off x="136166" y="3581978"/>
            <a:ext cx="1116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ALUOut</a:t>
            </a:r>
          </a:p>
        </p:txBody>
      </p:sp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CA55976E-808F-44C9-A305-ABD8B3A79757}"/>
              </a:ext>
            </a:extLst>
          </p:cNvPr>
          <p:cNvSpPr/>
          <p:nvPr/>
        </p:nvSpPr>
        <p:spPr>
          <a:xfrm rot="5400000">
            <a:off x="5127476" y="385350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BE75B9F6-9B20-4AAD-8F20-3871B4CDEA6E}"/>
              </a:ext>
            </a:extLst>
          </p:cNvPr>
          <p:cNvSpPr/>
          <p:nvPr/>
        </p:nvSpPr>
        <p:spPr>
          <a:xfrm rot="5400000">
            <a:off x="5127476" y="402329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E47FE278-34C6-459B-A893-E092CF1F120A}"/>
              </a:ext>
            </a:extLst>
          </p:cNvPr>
          <p:cNvSpPr/>
          <p:nvPr/>
        </p:nvSpPr>
        <p:spPr>
          <a:xfrm rot="5400000">
            <a:off x="5127476" y="420895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A48107-7CCE-4120-965C-F4C523EA39B4}"/>
              </a:ext>
            </a:extLst>
          </p:cNvPr>
          <p:cNvSpPr txBox="1"/>
          <p:nvPr/>
        </p:nvSpPr>
        <p:spPr>
          <a:xfrm>
            <a:off x="4701923" y="4661385"/>
            <a:ext cx="528564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ALUOut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50E299-F866-4E19-AFE0-DE807736CB9C}"/>
              </a:ext>
            </a:extLst>
          </p:cNvPr>
          <p:cNvSpPr txBox="1"/>
          <p:nvPr/>
        </p:nvSpPr>
        <p:spPr>
          <a:xfrm>
            <a:off x="4572874" y="4806825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immediate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B4DBCB-005F-4FCB-B266-1D3348DF6767}"/>
              </a:ext>
            </a:extLst>
          </p:cNvPr>
          <p:cNvSpPr txBox="1"/>
          <p:nvPr/>
        </p:nvSpPr>
        <p:spPr>
          <a:xfrm>
            <a:off x="4415334" y="4976102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PC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583E8B-BE14-44EC-BDEC-9F2A66BF6F91}"/>
              </a:ext>
            </a:extLst>
          </p:cNvPr>
          <p:cNvSpPr txBox="1"/>
          <p:nvPr/>
        </p:nvSpPr>
        <p:spPr>
          <a:xfrm>
            <a:off x="4369252" y="5153271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MemReg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FC6D91-4763-47FC-BA8E-AD378B3BC934}"/>
              </a:ext>
            </a:extLst>
          </p:cNvPr>
          <p:cNvSpPr txBox="1"/>
          <p:nvPr/>
        </p:nvSpPr>
        <p:spPr>
          <a:xfrm>
            <a:off x="7638460" y="3409008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740A60C-0C60-48DF-B668-60836CA9EBC0}"/>
              </a:ext>
            </a:extLst>
          </p:cNvPr>
          <p:cNvSpPr txBox="1"/>
          <p:nvPr/>
        </p:nvSpPr>
        <p:spPr>
          <a:xfrm>
            <a:off x="7725375" y="3026461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PC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DD6A4B-1AF1-4E6F-A452-C663B578351E}"/>
              </a:ext>
            </a:extLst>
          </p:cNvPr>
          <p:cNvSpPr txBox="1"/>
          <p:nvPr/>
        </p:nvSpPr>
        <p:spPr>
          <a:xfrm>
            <a:off x="7613934" y="4067710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A77B1EF-32CB-4924-A4A6-5942F1305B50}"/>
              </a:ext>
            </a:extLst>
          </p:cNvPr>
          <p:cNvSpPr txBox="1"/>
          <p:nvPr/>
        </p:nvSpPr>
        <p:spPr>
          <a:xfrm>
            <a:off x="7577210" y="4245842"/>
            <a:ext cx="614000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imm</a:t>
            </a:r>
          </a:p>
        </p:txBody>
      </p:sp>
    </p:spTree>
    <p:extLst>
      <p:ext uri="{BB962C8B-B14F-4D97-AF65-F5344CB8AC3E}">
        <p14:creationId xmlns:p14="http://schemas.microsoft.com/office/powerpoint/2010/main" val="31471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485021-9B7E-4C60-AF32-D4341439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409" y="-831886"/>
            <a:ext cx="4476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D03B992C-8837-418C-82DC-55396F881AB9}"/>
              </a:ext>
            </a:extLst>
          </p:cNvPr>
          <p:cNvGrpSpPr/>
          <p:nvPr/>
        </p:nvGrpSpPr>
        <p:grpSpPr>
          <a:xfrm>
            <a:off x="2683372" y="433049"/>
            <a:ext cx="6825256" cy="6125571"/>
            <a:chOff x="2683372" y="433049"/>
            <a:chExt cx="6825256" cy="612557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64F4CC8-0BF9-43D6-AEF6-ED589EF4D98C}"/>
                </a:ext>
              </a:extLst>
            </p:cNvPr>
            <p:cNvGrpSpPr/>
            <p:nvPr/>
          </p:nvGrpSpPr>
          <p:grpSpPr>
            <a:xfrm>
              <a:off x="2683372" y="433049"/>
              <a:ext cx="6825256" cy="6125571"/>
              <a:chOff x="3145221" y="433050"/>
              <a:chExt cx="5866390" cy="52650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B8EF5D-388A-4394-9C25-1FCA297A0A4A}"/>
                  </a:ext>
                </a:extLst>
              </p:cNvPr>
              <p:cNvSpPr/>
              <p:nvPr/>
            </p:nvSpPr>
            <p:spPr>
              <a:xfrm>
                <a:off x="4288221" y="433050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IF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14BDEE-62CE-4418-B8E8-B67B34AD12F7}"/>
                  </a:ext>
                </a:extLst>
              </p:cNvPr>
              <p:cNvSpPr/>
              <p:nvPr/>
            </p:nvSpPr>
            <p:spPr>
              <a:xfrm>
                <a:off x="6593727" y="433050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ID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F2EEF83-EE0A-4495-BDDF-BABDE5B89059}"/>
                  </a:ext>
                </a:extLst>
              </p:cNvPr>
              <p:cNvSpPr/>
              <p:nvPr/>
            </p:nvSpPr>
            <p:spPr>
              <a:xfrm>
                <a:off x="4288221" y="4387998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WB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CCDED6A-516C-4FF2-B621-CCCB0C7EB992}"/>
                  </a:ext>
                </a:extLst>
              </p:cNvPr>
              <p:cNvSpPr/>
              <p:nvPr/>
            </p:nvSpPr>
            <p:spPr>
              <a:xfrm>
                <a:off x="6593727" y="4387998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MEM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62B6461-D0C4-461B-B419-D7D46658E13D}"/>
                  </a:ext>
                </a:extLst>
              </p:cNvPr>
              <p:cNvSpPr/>
              <p:nvPr/>
            </p:nvSpPr>
            <p:spPr>
              <a:xfrm>
                <a:off x="7701557" y="2398132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EXE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12279EE-118D-4572-9D10-87315222FC2C}"/>
                  </a:ext>
                </a:extLst>
              </p:cNvPr>
              <p:cNvSpPr/>
              <p:nvPr/>
            </p:nvSpPr>
            <p:spPr>
              <a:xfrm>
                <a:off x="3145221" y="2398132"/>
                <a:ext cx="1310054" cy="13100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solidFill>
                      <a:sysClr val="windowText" lastClr="000000"/>
                    </a:solidFill>
                  </a:rPr>
                  <a:t>PC</a:t>
                </a:r>
                <a:br>
                  <a:rPr lang="en-US" altLang="ko-KR" sz="1700">
                    <a:solidFill>
                      <a:sysClr val="windowText" lastClr="000000"/>
                    </a:solidFill>
                  </a:rPr>
                </a:br>
                <a:r>
                  <a:rPr lang="en-US" altLang="ko-KR" sz="170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sz="17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6CF04F48-CB54-453E-886E-1A0E241F8257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5598275" y="1088077"/>
                <a:ext cx="9954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70E9FC59-4946-41B4-B401-FF2C33858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9341" y="1659046"/>
                <a:ext cx="500067" cy="8422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AE096D5-A564-4E7B-9A72-9A67316BA250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598275" y="5043025"/>
                <a:ext cx="9954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34D8A6A-F717-4871-8EBB-3D35A38D5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09390" y="3608832"/>
                <a:ext cx="493878" cy="85749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9A611AE0-40AA-42BE-8415-2E4EFB24D1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495" y="1639987"/>
                <a:ext cx="472741" cy="83001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F65B1049-C257-494F-BD96-AE8DF0E85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5382" y="3608832"/>
                <a:ext cx="474026" cy="85749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2D30226C-157A-467A-B2A1-215256B4AE16}"/>
                </a:ext>
              </a:extLst>
            </p:cNvPr>
            <p:cNvCxnSpPr>
              <a:cxnSpLocks/>
              <a:stCxn id="21" idx="4"/>
              <a:endCxn id="23" idx="0"/>
            </p:cNvCxnSpPr>
            <p:nvPr/>
          </p:nvCxnSpPr>
          <p:spPr>
            <a:xfrm>
              <a:off x="4775288" y="1957232"/>
              <a:ext cx="0" cy="30772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873D9B5-26FA-45F9-9D98-99336149A10A}"/>
                </a:ext>
              </a:extLst>
            </p:cNvPr>
            <p:cNvCxnSpPr>
              <a:cxnSpLocks/>
              <a:stCxn id="25" idx="2"/>
              <a:endCxn id="23" idx="7"/>
            </p:cNvCxnSpPr>
            <p:nvPr/>
          </p:nvCxnSpPr>
          <p:spPr>
            <a:xfrm flipH="1">
              <a:off x="5314168" y="3481417"/>
              <a:ext cx="2670277" cy="17762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BDAF1AD-4489-4251-B0C4-3A2B26C1FD2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207555" y="3126123"/>
              <a:ext cx="3890695" cy="35529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C6AF98C-8DC9-42BB-831E-DDFC6085D0E4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5314168" y="1734021"/>
              <a:ext cx="1604582" cy="35236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7BB9CEB-6D70-4746-BBB7-31B0140F6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500" y="1558820"/>
              <a:ext cx="2678840" cy="16141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1A04FB6A-1694-4919-843C-5FC3E04383A4}"/>
                </a:ext>
              </a:extLst>
            </p:cNvPr>
            <p:cNvSpPr txBox="1"/>
            <p:nvPr/>
          </p:nvSpPr>
          <p:spPr>
            <a:xfrm>
              <a:off x="7525627" y="4386420"/>
              <a:ext cx="1310098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LWD, SWD</a:t>
              </a:r>
              <a:endParaRPr lang="ko-KR" altLang="en-US" sz="12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451D08-F29A-499C-A7BE-F259A387B649}"/>
                </a:ext>
              </a:extLst>
            </p:cNvPr>
            <p:cNvSpPr txBox="1"/>
            <p:nvPr/>
          </p:nvSpPr>
          <p:spPr>
            <a:xfrm>
              <a:off x="4274578" y="2103841"/>
              <a:ext cx="1055999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LHI, JAL</a:t>
              </a:r>
              <a:endParaRPr lang="ko-KR" altLang="en-US" sz="1200"/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07470EB4-147A-4B3D-B947-551938843929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3445464" y="1580032"/>
              <a:ext cx="663648" cy="11392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FB94A5E-181D-4857-9964-097399EC31F7}"/>
                </a:ext>
              </a:extLst>
            </p:cNvPr>
            <p:cNvSpPr txBox="1"/>
            <p:nvPr/>
          </p:nvSpPr>
          <p:spPr>
            <a:xfrm>
              <a:off x="3459102" y="1954922"/>
              <a:ext cx="660910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JMP</a:t>
              </a:r>
              <a:endParaRPr lang="ko-KR" altLang="en-US" sz="12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AE498B-7C09-4CCF-B69F-3825316DB414}"/>
                </a:ext>
              </a:extLst>
            </p:cNvPr>
            <p:cNvSpPr txBox="1"/>
            <p:nvPr/>
          </p:nvSpPr>
          <p:spPr>
            <a:xfrm>
              <a:off x="6051168" y="1645768"/>
              <a:ext cx="595541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JPR</a:t>
              </a:r>
              <a:endParaRPr lang="ko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BCF4C12-59BA-40CB-89EE-3F81A65F3442}"/>
                </a:ext>
              </a:extLst>
            </p:cNvPr>
            <p:cNvSpPr txBox="1"/>
            <p:nvPr/>
          </p:nvSpPr>
          <p:spPr>
            <a:xfrm>
              <a:off x="6495236" y="2022363"/>
              <a:ext cx="575253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JRL</a:t>
              </a:r>
              <a:endParaRPr lang="ko-KR" altLang="en-US" sz="12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6C6F4F5-52CD-43C2-AB07-7FF041A76562}"/>
                </a:ext>
              </a:extLst>
            </p:cNvPr>
            <p:cNvSpPr txBox="1"/>
            <p:nvPr/>
          </p:nvSpPr>
          <p:spPr>
            <a:xfrm>
              <a:off x="6950374" y="2993629"/>
              <a:ext cx="647385" cy="38951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BXX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35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165</Words>
  <Application>Microsoft Office PowerPoint</Application>
  <PresentationFormat>와이드스크린</PresentationFormat>
  <Paragraphs>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현지</dc:creator>
  <cp:lastModifiedBy>김 현지</cp:lastModifiedBy>
  <cp:revision>15</cp:revision>
  <dcterms:created xsi:type="dcterms:W3CDTF">2021-04-19T06:23:37Z</dcterms:created>
  <dcterms:modified xsi:type="dcterms:W3CDTF">2021-04-19T12:35:59Z</dcterms:modified>
</cp:coreProperties>
</file>