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931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07FB-FEC6-4410-9D89-B20A006B7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7234F7-4E39-4D85-93EA-7DBAF092E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49386-6E43-4D21-B1A0-C1CF1CB0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FA1FA-8628-4228-BC77-74198F66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E5ABC-0F71-465C-AC9D-230ADC80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8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E3FFC-01F3-40D9-AE13-17CEDFC0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84045F-4293-4933-A21C-AF9309B2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94236-A8AA-484D-AB45-879CC051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09B03-4663-42C8-9DED-E645C93A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EE7BD-CC95-4E4E-B78E-5338B7E4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6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B61E7D-03E5-45F6-84D7-9B00FA337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15C2A-818D-4220-8115-668C1834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DE644-6C0D-40C0-8E8E-0B1396A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68602-6BF7-4925-BC6C-AF032C03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00139-1273-4F61-A4BE-9D3C1974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5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CD5F2-C85F-42C3-ADB9-AE0CE18A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82C37-5B07-48BC-9064-6068FB8D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EBED2-080A-4203-8CCA-26ECA423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9A1BB-E0E1-4549-B042-7652FF4B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DE70B-81BD-4615-B737-A51227AD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3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6344C-AA83-4124-A176-4DB3E938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7752C-DB29-4452-B5D9-C027EAC52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7264A-C5AB-4204-B15F-1BF872E5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F3D26-F00B-4DF1-90FE-FCC3C336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836C1-8013-4C2B-9160-B5A80E56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C5F26-1891-4FC1-8CF0-22C28EA9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1BDE5-C5E5-4437-954D-F1D727B35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3A144-2039-4806-9C05-61A232374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04BAF-309F-4273-86E8-62AD37B0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10A4E-1738-4FBE-8763-AFB697E0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78FF4-ADF6-4EE9-A1B2-D14695D1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9229F-4B3A-44C7-98FA-439B8057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6B664-37AA-42C3-B249-C5393A03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12062-FBF1-4EDE-A381-85586302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DCA435-2754-478F-BDF6-A9CB9A9EF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6724EF-DD26-49E1-8771-7A52138FF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B49CB-EB0C-4F52-8B7B-606720AC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983BC6-7AED-4240-8B63-F8AB55E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AE18A-ECAD-468F-A76A-2DFD6C9F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9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1D5E9-4973-4B15-950C-22F9313A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407962-FF6E-4FF7-B372-498DDAD1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0089D-9FB6-4E6F-8D82-BE818172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46CD81-4E3E-4D70-9991-66F7EAD8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E47CD-2119-4C2C-80CD-7976909E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63D8C2-D922-490B-A10B-691F6452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7B221-B359-4AA9-A7BD-51EE6FF2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454B5-31CC-4017-B596-BAD28DB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2D91B-1307-478A-BBF0-3C9DD987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CF2959-4D4D-43F1-B470-9372ADB6B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75AEF-7481-439A-8054-D18FB669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75B42-3206-4745-AC59-7B828EEA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B5883-11EB-4BD7-9481-7B4BB2C8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0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19FD8-D8AE-45E7-A638-588B853C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0E80E-0DFB-43B5-9218-DFBDA92D1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03FB0-C0EC-4BAA-8172-1E2FF72C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E99E7-6FB7-4DEE-8CF2-A653CC3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F2C18-1CD2-4162-A258-F0225666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BE6CD-0A1F-4C67-ABB5-3A55EC8B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0941C7-62FB-4F41-A495-8B2CFB2C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9FE61-8A2F-40CC-A561-BCB02A5D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419C5-C22E-4367-B9F1-1BD4DAE29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2995A-22E3-4A85-8202-A1BB79F8EBF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42FCF-2A7A-47F3-BB1B-93E88A860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B54DC-132A-426B-B36B-B5AD38FED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0831-102E-4DA8-AEE5-5CEBEE4C9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962832-8CD1-41A4-97B4-32AB8B2651A8}"/>
              </a:ext>
            </a:extLst>
          </p:cNvPr>
          <p:cNvGrpSpPr/>
          <p:nvPr/>
        </p:nvGrpSpPr>
        <p:grpSpPr>
          <a:xfrm>
            <a:off x="3340287" y="779266"/>
            <a:ext cx="5511425" cy="5299468"/>
            <a:chOff x="2880439" y="389183"/>
            <a:chExt cx="5511425" cy="529946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306C37C-A0A3-4F20-A04B-593E354967C2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605097" y="888024"/>
              <a:ext cx="0" cy="4659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236867A-8F26-443B-B468-C8FF70F35BB2}"/>
                </a:ext>
              </a:extLst>
            </p:cNvPr>
            <p:cNvSpPr/>
            <p:nvPr/>
          </p:nvSpPr>
          <p:spPr>
            <a:xfrm>
              <a:off x="4158762" y="1354015"/>
              <a:ext cx="2892669" cy="35433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B572410-AC78-4F2B-8615-7FF6B3D4DFFB}"/>
                </a:ext>
              </a:extLst>
            </p:cNvPr>
            <p:cNvCxnSpPr/>
            <p:nvPr/>
          </p:nvCxnSpPr>
          <p:spPr>
            <a:xfrm>
              <a:off x="2945423" y="1793631"/>
              <a:ext cx="12133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37841B5-C852-4215-848E-CF4127589EC6}"/>
                </a:ext>
              </a:extLst>
            </p:cNvPr>
            <p:cNvCxnSpPr/>
            <p:nvPr/>
          </p:nvCxnSpPr>
          <p:spPr>
            <a:xfrm>
              <a:off x="2945423" y="2540977"/>
              <a:ext cx="12133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836CE36-8667-409E-916F-D734FDB8FAAF}"/>
                </a:ext>
              </a:extLst>
            </p:cNvPr>
            <p:cNvCxnSpPr/>
            <p:nvPr/>
          </p:nvCxnSpPr>
          <p:spPr>
            <a:xfrm>
              <a:off x="7051431" y="1793631"/>
              <a:ext cx="12133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A16E257-F41F-4873-8ACC-39CA516AAD82}"/>
                </a:ext>
              </a:extLst>
            </p:cNvPr>
            <p:cNvCxnSpPr/>
            <p:nvPr/>
          </p:nvCxnSpPr>
          <p:spPr>
            <a:xfrm>
              <a:off x="7051431" y="2540977"/>
              <a:ext cx="12133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31075AC-53D5-46F9-8F5B-04635881EA29}"/>
                </a:ext>
              </a:extLst>
            </p:cNvPr>
            <p:cNvCxnSpPr/>
            <p:nvPr/>
          </p:nvCxnSpPr>
          <p:spPr>
            <a:xfrm>
              <a:off x="2945423" y="3657601"/>
              <a:ext cx="12133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0B538B8-097D-48E9-8569-64D087D09F93}"/>
                </a:ext>
              </a:extLst>
            </p:cNvPr>
            <p:cNvCxnSpPr/>
            <p:nvPr/>
          </p:nvCxnSpPr>
          <p:spPr>
            <a:xfrm>
              <a:off x="2945423" y="4404947"/>
              <a:ext cx="12133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6E362E-7627-4F59-B382-261888A57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0066" y="4897317"/>
              <a:ext cx="0" cy="4220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A74B0E-F808-4E83-8C2F-5D38E887B1B5}"/>
                </a:ext>
              </a:extLst>
            </p:cNvPr>
            <p:cNvSpPr txBox="1"/>
            <p:nvPr/>
          </p:nvSpPr>
          <p:spPr>
            <a:xfrm>
              <a:off x="4416669" y="531931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clk</a:t>
              </a:r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CA0DFAC6-A433-45A4-A8A2-B79697FEDFA2}"/>
                </a:ext>
              </a:extLst>
            </p:cNvPr>
            <p:cNvSpPr/>
            <p:nvPr/>
          </p:nvSpPr>
          <p:spPr>
            <a:xfrm>
              <a:off x="4500010" y="4690190"/>
              <a:ext cx="300111" cy="207125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385A65-59A4-4ECF-ABB3-C787A8E05592}"/>
                </a:ext>
              </a:extLst>
            </p:cNvPr>
            <p:cNvSpPr txBox="1"/>
            <p:nvPr/>
          </p:nvSpPr>
          <p:spPr>
            <a:xfrm>
              <a:off x="2880439" y="1389157"/>
              <a:ext cx="772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read1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CA5580-C589-4AE3-828F-B6D148498C8C}"/>
                </a:ext>
              </a:extLst>
            </p:cNvPr>
            <p:cNvSpPr txBox="1"/>
            <p:nvPr/>
          </p:nvSpPr>
          <p:spPr>
            <a:xfrm>
              <a:off x="2880439" y="2132134"/>
              <a:ext cx="772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read2</a:t>
              </a: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FDE3D8-5BEA-4F06-9113-95F80ACC49F5}"/>
                </a:ext>
              </a:extLst>
            </p:cNvPr>
            <p:cNvSpPr txBox="1"/>
            <p:nvPr/>
          </p:nvSpPr>
          <p:spPr>
            <a:xfrm>
              <a:off x="2880439" y="3283680"/>
              <a:ext cx="1133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write_reg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D272C9-5447-4612-BD1A-D7EDB9B9890D}"/>
                </a:ext>
              </a:extLst>
            </p:cNvPr>
            <p:cNvSpPr txBox="1"/>
            <p:nvPr/>
          </p:nvSpPr>
          <p:spPr>
            <a:xfrm>
              <a:off x="2880439" y="4035615"/>
              <a:ext cx="125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write_data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626659-0528-4375-9D0D-C8E40BE6A375}"/>
                </a:ext>
              </a:extLst>
            </p:cNvPr>
            <p:cNvSpPr txBox="1"/>
            <p:nvPr/>
          </p:nvSpPr>
          <p:spPr>
            <a:xfrm>
              <a:off x="7170119" y="1389157"/>
              <a:ext cx="1221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read_out1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1738C9-5F73-458F-AAF6-970FAE93AC85}"/>
                </a:ext>
              </a:extLst>
            </p:cNvPr>
            <p:cNvSpPr txBox="1"/>
            <p:nvPr/>
          </p:nvSpPr>
          <p:spPr>
            <a:xfrm>
              <a:off x="7170119" y="2132134"/>
              <a:ext cx="1221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read_out2</a:t>
              </a:r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51C129-75C6-49CB-A4F2-56438B406402}"/>
                </a:ext>
              </a:extLst>
            </p:cNvPr>
            <p:cNvSpPr txBox="1"/>
            <p:nvPr/>
          </p:nvSpPr>
          <p:spPr>
            <a:xfrm>
              <a:off x="5038466" y="389183"/>
              <a:ext cx="1133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reg_write</a:t>
              </a: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76FF09-CDA4-405B-AAB4-66BC3E15C116}"/>
                </a:ext>
              </a:extLst>
            </p:cNvPr>
            <p:cNvSpPr txBox="1"/>
            <p:nvPr/>
          </p:nvSpPr>
          <p:spPr>
            <a:xfrm>
              <a:off x="4852796" y="2914348"/>
              <a:ext cx="1411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Register file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50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D6B01D40-9C9E-4818-9197-2216A7A09B47}"/>
              </a:ext>
            </a:extLst>
          </p:cNvPr>
          <p:cNvGrpSpPr/>
          <p:nvPr/>
        </p:nvGrpSpPr>
        <p:grpSpPr>
          <a:xfrm>
            <a:off x="4386572" y="1599616"/>
            <a:ext cx="4061431" cy="3139913"/>
            <a:chOff x="4386572" y="1599616"/>
            <a:chExt cx="4061431" cy="313991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829B91-F09E-4A63-9B33-41C02B044DCB}"/>
                </a:ext>
              </a:extLst>
            </p:cNvPr>
            <p:cNvCxnSpPr>
              <a:cxnSpLocks/>
            </p:cNvCxnSpPr>
            <p:nvPr/>
          </p:nvCxnSpPr>
          <p:spPr>
            <a:xfrm>
              <a:off x="6391282" y="1968948"/>
              <a:ext cx="0" cy="4659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FB2A9D9-9B68-49A9-B8C0-A6B6CA827A02}"/>
                </a:ext>
              </a:extLst>
            </p:cNvPr>
            <p:cNvCxnSpPr/>
            <p:nvPr/>
          </p:nvCxnSpPr>
          <p:spPr>
            <a:xfrm>
              <a:off x="7107570" y="3468511"/>
              <a:ext cx="12133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68E5F-B22E-498E-896D-99665D1400D1}"/>
                </a:ext>
              </a:extLst>
            </p:cNvPr>
            <p:cNvSpPr txBox="1"/>
            <p:nvPr/>
          </p:nvSpPr>
          <p:spPr>
            <a:xfrm>
              <a:off x="7154059" y="3059668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alu_output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219372-6DBB-4177-94B3-A24C82DB62B9}"/>
                </a:ext>
              </a:extLst>
            </p:cNvPr>
            <p:cNvSpPr txBox="1"/>
            <p:nvPr/>
          </p:nvSpPr>
          <p:spPr>
            <a:xfrm>
              <a:off x="5957509" y="1599616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alu_op</a:t>
              </a:r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D7C51A4-0ABB-4794-BF29-76E2D11EFE09}"/>
                </a:ext>
              </a:extLst>
            </p:cNvPr>
            <p:cNvGrpSpPr/>
            <p:nvPr/>
          </p:nvGrpSpPr>
          <p:grpSpPr>
            <a:xfrm>
              <a:off x="4386572" y="2266094"/>
              <a:ext cx="1278323" cy="1922583"/>
              <a:chOff x="3340287" y="2178171"/>
              <a:chExt cx="1278323" cy="1922583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E89EFBA-8A54-4E76-BE19-6781E998FB1D}"/>
                  </a:ext>
                </a:extLst>
              </p:cNvPr>
              <p:cNvCxnSpPr/>
              <p:nvPr/>
            </p:nvCxnSpPr>
            <p:spPr>
              <a:xfrm>
                <a:off x="3405271" y="2582645"/>
                <a:ext cx="121333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A040B56-D39D-484C-A5A2-CA838B29CD1C}"/>
                  </a:ext>
                </a:extLst>
              </p:cNvPr>
              <p:cNvCxnSpPr/>
              <p:nvPr/>
            </p:nvCxnSpPr>
            <p:spPr>
              <a:xfrm>
                <a:off x="3405271" y="4100754"/>
                <a:ext cx="121333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880551-E04F-4F78-BD52-55F38F214516}"/>
                  </a:ext>
                </a:extLst>
              </p:cNvPr>
              <p:cNvSpPr txBox="1"/>
              <p:nvPr/>
            </p:nvSpPr>
            <p:spPr>
              <a:xfrm>
                <a:off x="3340287" y="2178171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alu_input1</a:t>
                </a:r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83F88A-84FA-4FB3-BD2C-208CB55232DE}"/>
                  </a:ext>
                </a:extLst>
              </p:cNvPr>
              <p:cNvSpPr txBox="1"/>
              <p:nvPr/>
            </p:nvSpPr>
            <p:spPr>
              <a:xfrm>
                <a:off x="3340287" y="3703787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alu_input2</a:t>
                </a:r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B8ECFFD-F79A-4042-A07E-6F4E7233FA26}"/>
                </a:ext>
              </a:extLst>
            </p:cNvPr>
            <p:cNvGrpSpPr/>
            <p:nvPr/>
          </p:nvGrpSpPr>
          <p:grpSpPr>
            <a:xfrm rot="5400000">
              <a:off x="5091693" y="2719994"/>
              <a:ext cx="2542034" cy="1497035"/>
              <a:chOff x="8890042" y="4161042"/>
              <a:chExt cx="3042139" cy="1597025"/>
            </a:xfrm>
          </p:grpSpPr>
          <p:sp>
            <p:nvSpPr>
              <p:cNvPr id="28" name="순서도: 수동 연산 27">
                <a:extLst>
                  <a:ext uri="{FF2B5EF4-FFF2-40B4-BE49-F238E27FC236}">
                    <a16:creationId xmlns:a16="http://schemas.microsoft.com/office/drawing/2014/main" id="{40AF3F05-0C73-4E04-A5BD-3C5C45F669DC}"/>
                  </a:ext>
                </a:extLst>
              </p:cNvPr>
              <p:cNvSpPr/>
              <p:nvPr/>
            </p:nvSpPr>
            <p:spPr>
              <a:xfrm rot="10800000">
                <a:off x="8890042" y="4161042"/>
                <a:ext cx="3042139" cy="1536064"/>
              </a:xfrm>
              <a:prstGeom prst="flowChartManualOperation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29FA8C4C-8EB7-4F58-9A57-8AF89CB48BED}"/>
                  </a:ext>
                </a:extLst>
              </p:cNvPr>
              <p:cNvSpPr/>
              <p:nvPr/>
            </p:nvSpPr>
            <p:spPr>
              <a:xfrm>
                <a:off x="10108286" y="5134708"/>
                <a:ext cx="591952" cy="562399"/>
              </a:xfrm>
              <a:prstGeom prst="triangl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D32BF684-1757-469F-AD95-435FC10AB399}"/>
                  </a:ext>
                </a:extLst>
              </p:cNvPr>
              <p:cNvSpPr/>
              <p:nvPr/>
            </p:nvSpPr>
            <p:spPr>
              <a:xfrm>
                <a:off x="10108286" y="5195668"/>
                <a:ext cx="591952" cy="562399"/>
              </a:xfrm>
              <a:prstGeom prst="triangl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F9B732-43A6-4A34-B388-87BB470E7897}"/>
                </a:ext>
              </a:extLst>
            </p:cNvPr>
            <p:cNvSpPr txBox="1"/>
            <p:nvPr/>
          </p:nvSpPr>
          <p:spPr>
            <a:xfrm>
              <a:off x="6391282" y="3278121"/>
              <a:ext cx="606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ALU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2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CD16E9A6-7F28-4535-8148-331A91280CF6}"/>
              </a:ext>
            </a:extLst>
          </p:cNvPr>
          <p:cNvGrpSpPr/>
          <p:nvPr/>
        </p:nvGrpSpPr>
        <p:grpSpPr>
          <a:xfrm>
            <a:off x="-4313454" y="-1633318"/>
            <a:ext cx="20780245" cy="11956734"/>
            <a:chOff x="-4313454" y="-1633318"/>
            <a:chExt cx="20780245" cy="11956734"/>
          </a:xfrm>
        </p:grpSpPr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F57B8D1B-3B47-4C70-8553-C305ACAE0E2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387" y="4471850"/>
              <a:ext cx="0" cy="4659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A33EFC9-15E3-4084-994A-BC84FFF25DBC}"/>
                </a:ext>
              </a:extLst>
            </p:cNvPr>
            <p:cNvSpPr txBox="1"/>
            <p:nvPr/>
          </p:nvSpPr>
          <p:spPr>
            <a:xfrm>
              <a:off x="4293318" y="4095936"/>
              <a:ext cx="942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reg_dst</a:t>
              </a:r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283F845-80B8-49E5-AE03-ECDC80D74D92}"/>
                </a:ext>
              </a:extLst>
            </p:cNvPr>
            <p:cNvGrpSpPr/>
            <p:nvPr/>
          </p:nvGrpSpPr>
          <p:grpSpPr>
            <a:xfrm>
              <a:off x="2915366" y="-1633318"/>
              <a:ext cx="6293712" cy="4211515"/>
              <a:chOff x="3606398" y="1323242"/>
              <a:chExt cx="6293712" cy="4211515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CDCF611-26FC-4596-AC57-85ED53F98921}"/>
                  </a:ext>
                </a:extLst>
              </p:cNvPr>
              <p:cNvCxnSpPr/>
              <p:nvPr/>
            </p:nvCxnSpPr>
            <p:spPr>
              <a:xfrm>
                <a:off x="3671382" y="3429000"/>
                <a:ext cx="121333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9F8EE1-BA2B-4E84-A1C5-53E0CB47BC48}"/>
                  </a:ext>
                </a:extLst>
              </p:cNvPr>
              <p:cNvSpPr txBox="1"/>
              <p:nvPr/>
            </p:nvSpPr>
            <p:spPr>
              <a:xfrm>
                <a:off x="3606398" y="305966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Instruction</a:t>
                </a:r>
                <a:endParaRPr lang="ko-KR" altLang="en-US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8DF54C2-67C8-445B-9AD6-C5216DBAED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1770475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6149FFB-D299-47AC-BCEB-4A5C833F0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2140371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2835B3B-D0FC-4411-A62A-F13734607A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2510267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808132B-0034-4D9B-AA33-DCA577A01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2880163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5E963B5-956C-4E29-953C-F3A480CA5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3250059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853BB9D-4A4A-4D22-959E-BDD72707F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3619955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CAF749-9686-485B-9918-FACC26AC4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3989851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D9E3730-7259-4A7D-9AA9-8046EA80D3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4359747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8234A74-AC20-42D0-BCA7-D03BDAD3D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4729643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2ABF896-D121-4655-B8CA-47728B78A7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2630" y="5099536"/>
                <a:ext cx="154919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506C032-400B-4969-A825-116EDAD7CDFE}"/>
                  </a:ext>
                </a:extLst>
              </p:cNvPr>
              <p:cNvSpPr/>
              <p:nvPr/>
            </p:nvSpPr>
            <p:spPr>
              <a:xfrm>
                <a:off x="4865077" y="1323242"/>
                <a:ext cx="2461846" cy="421151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3D0A3C-C561-4CBD-8234-55F8652E7975}"/>
                  </a:ext>
                </a:extLst>
              </p:cNvPr>
              <p:cNvSpPr txBox="1"/>
              <p:nvPr/>
            </p:nvSpPr>
            <p:spPr>
              <a:xfrm>
                <a:off x="8431823" y="3409424"/>
                <a:ext cx="1468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mem_to_reg</a:t>
                </a:r>
                <a:endParaRPr lang="ko-KR" altLang="en-US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8D5447AC-3D25-4051-BDA4-0B448F2BCAEF}"/>
                  </a:ext>
                </a:extLst>
              </p:cNvPr>
              <p:cNvGrpSpPr/>
              <p:nvPr/>
            </p:nvGrpSpPr>
            <p:grpSpPr>
              <a:xfrm>
                <a:off x="8431823" y="1583505"/>
                <a:ext cx="1330492" cy="3651838"/>
                <a:chOff x="8499378" y="1585809"/>
                <a:chExt cx="1330492" cy="3651838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C26F89-529B-4702-886A-8AC1B6D42BF8}"/>
                    </a:ext>
                  </a:extLst>
                </p:cNvPr>
                <p:cNvSpPr txBox="1"/>
                <p:nvPr/>
              </p:nvSpPr>
              <p:spPr>
                <a:xfrm>
                  <a:off x="8499378" y="1585809"/>
                  <a:ext cx="867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alu_op</a:t>
                  </a:r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3C63449-D0AD-4FE1-BEFE-43C184136470}"/>
                    </a:ext>
                  </a:extLst>
                </p:cNvPr>
                <p:cNvSpPr txBox="1"/>
                <p:nvPr/>
              </p:nvSpPr>
              <p:spPr>
                <a:xfrm>
                  <a:off x="8499378" y="1950532"/>
                  <a:ext cx="8787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alu_src</a:t>
                  </a:r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8D8C3AB-10E7-46B5-B76B-61E994DBC824}"/>
                    </a:ext>
                  </a:extLst>
                </p:cNvPr>
                <p:cNvSpPr txBox="1"/>
                <p:nvPr/>
              </p:nvSpPr>
              <p:spPr>
                <a:xfrm>
                  <a:off x="8499378" y="2315255"/>
                  <a:ext cx="9428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reg_dst</a:t>
                  </a:r>
                  <a:endParaRPr lang="ko-KR" alt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3056783-8E65-4409-823B-503C19898389}"/>
                    </a:ext>
                  </a:extLst>
                </p:cNvPr>
                <p:cNvSpPr txBox="1"/>
                <p:nvPr/>
              </p:nvSpPr>
              <p:spPr>
                <a:xfrm>
                  <a:off x="8499378" y="2679978"/>
                  <a:ext cx="11332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reg_write</a:t>
                  </a:r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29F0F6C-FE61-4359-ABDF-B1DBAD7B6748}"/>
                    </a:ext>
                  </a:extLst>
                </p:cNvPr>
                <p:cNvSpPr txBox="1"/>
                <p:nvPr/>
              </p:nvSpPr>
              <p:spPr>
                <a:xfrm>
                  <a:off x="8499378" y="3044701"/>
                  <a:ext cx="1282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mem_read</a:t>
                  </a:r>
                  <a:endParaRPr lang="ko-KR" alt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150671-39C7-46A7-921A-D1ECA1616D56}"/>
                    </a:ext>
                  </a:extLst>
                </p:cNvPr>
                <p:cNvSpPr txBox="1"/>
                <p:nvPr/>
              </p:nvSpPr>
              <p:spPr>
                <a:xfrm>
                  <a:off x="8499378" y="3774147"/>
                  <a:ext cx="1330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mem_write</a:t>
                  </a:r>
                  <a:endParaRPr lang="ko-KR" alt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83470B9-9A20-41A4-9FC5-A776F50D2B51}"/>
                    </a:ext>
                  </a:extLst>
                </p:cNvPr>
                <p:cNvSpPr txBox="1"/>
                <p:nvPr/>
              </p:nvSpPr>
              <p:spPr>
                <a:xfrm>
                  <a:off x="8531072" y="4138870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jp</a:t>
                  </a:r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E1A576D-A402-484E-ACAF-52DB794FBD70}"/>
                    </a:ext>
                  </a:extLst>
                </p:cNvPr>
                <p:cNvSpPr txBox="1"/>
                <p:nvPr/>
              </p:nvSpPr>
              <p:spPr>
                <a:xfrm>
                  <a:off x="8499378" y="4503593"/>
                  <a:ext cx="899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branch</a:t>
                  </a:r>
                  <a:endParaRPr lang="ko-KR" alt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2AA9473-8316-4973-8695-17032F60D2C6}"/>
                    </a:ext>
                  </a:extLst>
                </p:cNvPr>
                <p:cNvSpPr txBox="1"/>
                <p:nvPr/>
              </p:nvSpPr>
              <p:spPr>
                <a:xfrm>
                  <a:off x="8499378" y="4868315"/>
                  <a:ext cx="8161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pc_src</a:t>
                  </a:r>
                  <a:endParaRPr lang="ko-KR" altLang="en-US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A55E60-7382-48D2-BD41-4B5E5D641E7F}"/>
                  </a:ext>
                </a:extLst>
              </p:cNvPr>
              <p:cNvSpPr txBox="1"/>
              <p:nvPr/>
            </p:nvSpPr>
            <p:spPr>
              <a:xfrm>
                <a:off x="5376924" y="3244333"/>
                <a:ext cx="1438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/>
                  <a:t>Control unit</a:t>
                </a:r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4FDBBC6-F658-4669-A1BA-FAF923B723B0}"/>
                </a:ext>
              </a:extLst>
            </p:cNvPr>
            <p:cNvGrpSpPr/>
            <p:nvPr/>
          </p:nvGrpSpPr>
          <p:grpSpPr>
            <a:xfrm>
              <a:off x="12169395" y="3369679"/>
              <a:ext cx="4297396" cy="3139913"/>
              <a:chOff x="4150607" y="1599616"/>
              <a:chExt cx="4297396" cy="313991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2B5B7E0E-032B-4432-9A94-09D7BC80C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282" y="1968948"/>
                <a:ext cx="0" cy="46599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11CA656-F17D-4E7B-82EA-E520206CB45E}"/>
                  </a:ext>
                </a:extLst>
              </p:cNvPr>
              <p:cNvCxnSpPr/>
              <p:nvPr/>
            </p:nvCxnSpPr>
            <p:spPr>
              <a:xfrm>
                <a:off x="7107570" y="3468511"/>
                <a:ext cx="121333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148BD1-8B23-4202-92BD-E907F078F866}"/>
                  </a:ext>
                </a:extLst>
              </p:cNvPr>
              <p:cNvSpPr txBox="1"/>
              <p:nvPr/>
            </p:nvSpPr>
            <p:spPr>
              <a:xfrm>
                <a:off x="7154059" y="3059668"/>
                <a:ext cx="129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/>
                  <a:t>alu_output</a:t>
                </a:r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934F7C-4436-4BAF-9719-D1CE2E12F3A3}"/>
                  </a:ext>
                </a:extLst>
              </p:cNvPr>
              <p:cNvSpPr txBox="1"/>
              <p:nvPr/>
            </p:nvSpPr>
            <p:spPr>
              <a:xfrm>
                <a:off x="5957509" y="1599616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alu_op</a:t>
                </a:r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627247E-FDA9-4758-97F0-FFB251E79347}"/>
                  </a:ext>
                </a:extLst>
              </p:cNvPr>
              <p:cNvGrpSpPr/>
              <p:nvPr/>
            </p:nvGrpSpPr>
            <p:grpSpPr>
              <a:xfrm>
                <a:off x="4150607" y="2266094"/>
                <a:ext cx="1527170" cy="1937822"/>
                <a:chOff x="3104322" y="2178171"/>
                <a:chExt cx="1527170" cy="1937822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C66BD616-0C70-4123-8E70-25B7B207FC65}"/>
                    </a:ext>
                  </a:extLst>
                </p:cNvPr>
                <p:cNvCxnSpPr/>
                <p:nvPr/>
              </p:nvCxnSpPr>
              <p:spPr>
                <a:xfrm>
                  <a:off x="3405271" y="2582645"/>
                  <a:ext cx="121333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89F2ECAF-5FDA-4A7A-89CA-1358BA1CAF87}"/>
                    </a:ext>
                  </a:extLst>
                </p:cNvPr>
                <p:cNvCxnSpPr>
                  <a:cxnSpLocks/>
                  <a:stCxn id="87" idx="2"/>
                </p:cNvCxnSpPr>
                <p:nvPr/>
              </p:nvCxnSpPr>
              <p:spPr>
                <a:xfrm>
                  <a:off x="3104322" y="4115993"/>
                  <a:ext cx="152072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89BEB83-A7A1-4784-A886-CFEF842050FA}"/>
                    </a:ext>
                  </a:extLst>
                </p:cNvPr>
                <p:cNvSpPr txBox="1"/>
                <p:nvPr/>
              </p:nvSpPr>
              <p:spPr>
                <a:xfrm>
                  <a:off x="3340287" y="2178171"/>
                  <a:ext cx="1258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alu_input1</a:t>
                  </a:r>
                  <a:endParaRPr lang="ko-KR" alt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165106-0336-4A6A-A84A-C1011291E1C1}"/>
                    </a:ext>
                  </a:extLst>
                </p:cNvPr>
                <p:cNvSpPr txBox="1"/>
                <p:nvPr/>
              </p:nvSpPr>
              <p:spPr>
                <a:xfrm>
                  <a:off x="3372814" y="3746661"/>
                  <a:ext cx="1258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alu_input2</a:t>
                  </a:r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DD89635B-F538-4C62-80FA-89B87ACA2D88}"/>
                  </a:ext>
                </a:extLst>
              </p:cNvPr>
              <p:cNvGrpSpPr/>
              <p:nvPr/>
            </p:nvGrpSpPr>
            <p:grpSpPr>
              <a:xfrm rot="5400000">
                <a:off x="5091693" y="2719994"/>
                <a:ext cx="2542034" cy="1497035"/>
                <a:chOff x="8890042" y="4161042"/>
                <a:chExt cx="3042139" cy="1597025"/>
              </a:xfrm>
            </p:grpSpPr>
            <p:sp>
              <p:nvSpPr>
                <p:cNvPr id="41" name="순서도: 수동 연산 40">
                  <a:extLst>
                    <a:ext uri="{FF2B5EF4-FFF2-40B4-BE49-F238E27FC236}">
                      <a16:creationId xmlns:a16="http://schemas.microsoft.com/office/drawing/2014/main" id="{F9D1BBB1-604C-49EE-8B2F-F27848BDB302}"/>
                    </a:ext>
                  </a:extLst>
                </p:cNvPr>
                <p:cNvSpPr/>
                <p:nvPr/>
              </p:nvSpPr>
              <p:spPr>
                <a:xfrm rot="10800000">
                  <a:off x="8890042" y="4161042"/>
                  <a:ext cx="3042139" cy="1536064"/>
                </a:xfrm>
                <a:prstGeom prst="flowChartManualOperation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4A526156-AC37-47B6-A99F-A3F8341FD62E}"/>
                    </a:ext>
                  </a:extLst>
                </p:cNvPr>
                <p:cNvSpPr/>
                <p:nvPr/>
              </p:nvSpPr>
              <p:spPr>
                <a:xfrm>
                  <a:off x="10108286" y="5134708"/>
                  <a:ext cx="591952" cy="562399"/>
                </a:xfrm>
                <a:prstGeom prst="triangl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>
                  <a:extLst>
                    <a:ext uri="{FF2B5EF4-FFF2-40B4-BE49-F238E27FC236}">
                      <a16:creationId xmlns:a16="http://schemas.microsoft.com/office/drawing/2014/main" id="{CE5EFDCF-4129-4F0F-B8BA-E2115147B659}"/>
                    </a:ext>
                  </a:extLst>
                </p:cNvPr>
                <p:cNvSpPr/>
                <p:nvPr/>
              </p:nvSpPr>
              <p:spPr>
                <a:xfrm>
                  <a:off x="10108286" y="5195668"/>
                  <a:ext cx="591952" cy="562399"/>
                </a:xfrm>
                <a:prstGeom prst="triangle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D00B0D-88B6-4F1E-9449-F39D60DE3EC9}"/>
                  </a:ext>
                </a:extLst>
              </p:cNvPr>
              <p:cNvSpPr txBox="1"/>
              <p:nvPr/>
            </p:nvSpPr>
            <p:spPr>
              <a:xfrm>
                <a:off x="6391282" y="3278121"/>
                <a:ext cx="60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/>
                  <a:t>ALU</a:t>
                </a:r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13A0382-78E1-4C9C-8D41-96C6AD95C1EB}"/>
                </a:ext>
              </a:extLst>
            </p:cNvPr>
            <p:cNvGrpSpPr/>
            <p:nvPr/>
          </p:nvGrpSpPr>
          <p:grpSpPr>
            <a:xfrm>
              <a:off x="5469852" y="3152693"/>
              <a:ext cx="8194186" cy="5176541"/>
              <a:chOff x="2574242" y="512110"/>
              <a:chExt cx="8194186" cy="5176541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D1B3BA9-451B-4324-9771-549961A17771}"/>
                  </a:ext>
                </a:extLst>
              </p:cNvPr>
              <p:cNvCxnSpPr>
                <a:cxnSpLocks/>
                <a:endCxn id="50" idx="0"/>
              </p:cNvCxnSpPr>
              <p:nvPr/>
            </p:nvCxnSpPr>
            <p:spPr>
              <a:xfrm>
                <a:off x="5605097" y="888024"/>
                <a:ext cx="0" cy="46599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56614CE-40A4-4DF9-B10F-FB3776FEF37C}"/>
                  </a:ext>
                </a:extLst>
              </p:cNvPr>
              <p:cNvSpPr/>
              <p:nvPr/>
            </p:nvSpPr>
            <p:spPr>
              <a:xfrm>
                <a:off x="4158762" y="1354015"/>
                <a:ext cx="2892669" cy="35433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AC51810-C955-4458-9D31-24BC35E81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242" y="1793631"/>
                <a:ext cx="15845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AB3ACE6-99A7-40F4-8904-A7D4DB30B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1052" y="2540977"/>
                <a:ext cx="156771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8F2EA68-0E7A-408C-BD4B-00149C4D0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431" y="1793631"/>
                <a:ext cx="371699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685440F-2698-4C06-8CEB-BAB044F37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431" y="3003575"/>
                <a:ext cx="161401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83AA57C-ED7C-463B-A6A9-673D016BD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242" y="3657601"/>
                <a:ext cx="15845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4D4A089-D15B-42A8-ABE7-BC8CAA21FA22}"/>
                  </a:ext>
                </a:extLst>
              </p:cNvPr>
              <p:cNvCxnSpPr>
                <a:cxnSpLocks/>
                <a:stCxn id="152" idx="2"/>
              </p:cNvCxnSpPr>
              <p:nvPr/>
            </p:nvCxnSpPr>
            <p:spPr>
              <a:xfrm>
                <a:off x="2721221" y="4404946"/>
                <a:ext cx="1437541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26FD46B-0610-4EFC-8994-5AFE22750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0066" y="4897317"/>
                <a:ext cx="0" cy="4220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EFAB14F-4A75-4E0E-B2D2-95FD6F633A68}"/>
                  </a:ext>
                </a:extLst>
              </p:cNvPr>
              <p:cNvSpPr txBox="1"/>
              <p:nvPr/>
            </p:nvSpPr>
            <p:spPr>
              <a:xfrm>
                <a:off x="4416669" y="5319319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clk</a:t>
                </a:r>
                <a:endParaRPr lang="ko-KR" altLang="en-US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D3EA1047-6EB9-47C2-B4C9-83B2A814C1EC}"/>
                  </a:ext>
                </a:extLst>
              </p:cNvPr>
              <p:cNvSpPr/>
              <p:nvPr/>
            </p:nvSpPr>
            <p:spPr>
              <a:xfrm>
                <a:off x="4500010" y="4690190"/>
                <a:ext cx="300111" cy="207125"/>
              </a:xfrm>
              <a:prstGeom prst="triangl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6B440C-283A-4F2D-867B-8F603F21BD11}"/>
                  </a:ext>
                </a:extLst>
              </p:cNvPr>
              <p:cNvSpPr txBox="1"/>
              <p:nvPr/>
            </p:nvSpPr>
            <p:spPr>
              <a:xfrm>
                <a:off x="2880439" y="1389157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read1</a:t>
                </a:r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62D1E5-D323-4B0E-A6DD-93038B4A5799}"/>
                  </a:ext>
                </a:extLst>
              </p:cNvPr>
              <p:cNvSpPr txBox="1"/>
              <p:nvPr/>
            </p:nvSpPr>
            <p:spPr>
              <a:xfrm>
                <a:off x="2880439" y="2132134"/>
                <a:ext cx="772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read2</a:t>
                </a:r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CFC1D5-80BB-4AAE-B586-D090C4B70BD5}"/>
                  </a:ext>
                </a:extLst>
              </p:cNvPr>
              <p:cNvSpPr txBox="1"/>
              <p:nvPr/>
            </p:nvSpPr>
            <p:spPr>
              <a:xfrm>
                <a:off x="2880439" y="3283680"/>
                <a:ext cx="1133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write_reg</a:t>
                </a:r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DF4752C-B270-45E0-995F-BF430797DE0D}"/>
                  </a:ext>
                </a:extLst>
              </p:cNvPr>
              <p:cNvSpPr txBox="1"/>
              <p:nvPr/>
            </p:nvSpPr>
            <p:spPr>
              <a:xfrm>
                <a:off x="2880439" y="4035615"/>
                <a:ext cx="1251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write_data</a:t>
                </a:r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B20278-1D22-48F7-B906-4F9C623D4223}"/>
                  </a:ext>
                </a:extLst>
              </p:cNvPr>
              <p:cNvSpPr txBox="1"/>
              <p:nvPr/>
            </p:nvSpPr>
            <p:spPr>
              <a:xfrm>
                <a:off x="7170119" y="1389157"/>
                <a:ext cx="1221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/>
                  <a:t>read_out1</a:t>
                </a:r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F417BEE-1C84-48DF-B2ED-D1AF08E68324}"/>
                  </a:ext>
                </a:extLst>
              </p:cNvPr>
              <p:cNvSpPr txBox="1"/>
              <p:nvPr/>
            </p:nvSpPr>
            <p:spPr>
              <a:xfrm>
                <a:off x="7141868" y="2594732"/>
                <a:ext cx="1221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/>
                  <a:t>read_out2</a:t>
                </a:r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66F06B-08B6-4D64-9077-76AD43812373}"/>
                  </a:ext>
                </a:extLst>
              </p:cNvPr>
              <p:cNvSpPr txBox="1"/>
              <p:nvPr/>
            </p:nvSpPr>
            <p:spPr>
              <a:xfrm>
                <a:off x="5038466" y="512110"/>
                <a:ext cx="1133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reg_write</a:t>
                </a:r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C307C25-C198-43DC-903A-2D60E5BDB7C6}"/>
                  </a:ext>
                </a:extLst>
              </p:cNvPr>
              <p:cNvSpPr txBox="1"/>
              <p:nvPr/>
            </p:nvSpPr>
            <p:spPr>
              <a:xfrm>
                <a:off x="4852796" y="2914348"/>
                <a:ext cx="1411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/>
                  <a:t>Register file</a:t>
                </a:r>
                <a:endParaRPr lang="ko-KR" altLang="en-US"/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30C47EFF-5DFA-4FDB-80B7-95755B76C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7212" y="3653012"/>
                <a:ext cx="66823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순서도: 수동 연산 67">
              <a:extLst>
                <a:ext uri="{FF2B5EF4-FFF2-40B4-BE49-F238E27FC236}">
                  <a16:creationId xmlns:a16="http://schemas.microsoft.com/office/drawing/2014/main" id="{7A09778D-B0C5-4925-9D1B-E976DF9C1F91}"/>
                </a:ext>
              </a:extLst>
            </p:cNvPr>
            <p:cNvSpPr/>
            <p:nvPr/>
          </p:nvSpPr>
          <p:spPr>
            <a:xfrm rot="16200000">
              <a:off x="4196836" y="5075237"/>
              <a:ext cx="1135787" cy="608339"/>
            </a:xfrm>
            <a:prstGeom prst="flowChartManualOperati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4C0CCD1-8009-4997-B401-DE0826212520}"/>
                </a:ext>
              </a:extLst>
            </p:cNvPr>
            <p:cNvGrpSpPr/>
            <p:nvPr/>
          </p:nvGrpSpPr>
          <p:grpSpPr>
            <a:xfrm>
              <a:off x="-4313454" y="4408313"/>
              <a:ext cx="1449075" cy="2191645"/>
              <a:chOff x="-1900488" y="1937157"/>
              <a:chExt cx="1449075" cy="219164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3A63989-35A2-46ED-ACBA-061BE1338DEB}"/>
                  </a:ext>
                </a:extLst>
              </p:cNvPr>
              <p:cNvSpPr/>
              <p:nvPr/>
            </p:nvSpPr>
            <p:spPr>
              <a:xfrm>
                <a:off x="-1900488" y="1937157"/>
                <a:ext cx="1449075" cy="219164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EDFB5CC-6270-4766-9E2A-423F9F49F4F4}"/>
                  </a:ext>
                </a:extLst>
              </p:cNvPr>
              <p:cNvSpPr txBox="1"/>
              <p:nvPr/>
            </p:nvSpPr>
            <p:spPr>
              <a:xfrm>
                <a:off x="-1406944" y="2848313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/>
                  <a:t>PC</a:t>
                </a:r>
                <a:endParaRPr lang="ko-KR" altLang="en-US"/>
              </a:p>
            </p:txBody>
          </p:sp>
        </p:grp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9572B3E2-E5F8-4797-BF9C-B29C98203F91}"/>
                </a:ext>
              </a:extLst>
            </p:cNvPr>
            <p:cNvCxnSpPr>
              <a:cxnSpLocks/>
            </p:cNvCxnSpPr>
            <p:nvPr/>
          </p:nvCxnSpPr>
          <p:spPr>
            <a:xfrm>
              <a:off x="-3564467" y="3951085"/>
              <a:ext cx="0" cy="4659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46E85B-3E28-4F2E-95DD-B7A28319D93C}"/>
                </a:ext>
              </a:extLst>
            </p:cNvPr>
            <p:cNvSpPr txBox="1"/>
            <p:nvPr/>
          </p:nvSpPr>
          <p:spPr>
            <a:xfrm>
              <a:off x="-3972560" y="3522025"/>
              <a:ext cx="816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pc_src</a:t>
              </a:r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A182EF8-4CF0-40DE-9E21-018A678E8222}"/>
                </a:ext>
              </a:extLst>
            </p:cNvPr>
            <p:cNvCxnSpPr>
              <a:cxnSpLocks/>
              <a:stCxn id="171" idx="2"/>
            </p:cNvCxnSpPr>
            <p:nvPr/>
          </p:nvCxnSpPr>
          <p:spPr>
            <a:xfrm>
              <a:off x="-771283" y="4994706"/>
              <a:ext cx="9614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A644008-2B66-485C-94BE-BBAC162BC9E0}"/>
                </a:ext>
              </a:extLst>
            </p:cNvPr>
            <p:cNvSpPr txBox="1"/>
            <p:nvPr/>
          </p:nvSpPr>
          <p:spPr>
            <a:xfrm>
              <a:off x="-2425413" y="5251361"/>
              <a:ext cx="984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address</a:t>
              </a:r>
              <a:endParaRPr lang="ko-KR" altLang="en-US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9793EB0-3A75-4569-BBBC-8D9B488DF125}"/>
                </a:ext>
              </a:extLst>
            </p:cNvPr>
            <p:cNvCxnSpPr>
              <a:cxnSpLocks/>
            </p:cNvCxnSpPr>
            <p:nvPr/>
          </p:nvCxnSpPr>
          <p:spPr>
            <a:xfrm>
              <a:off x="-1042901" y="5388233"/>
              <a:ext cx="0" cy="4659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1355210-7819-4E04-AADC-19B18E007C77}"/>
                </a:ext>
              </a:extLst>
            </p:cNvPr>
            <p:cNvSpPr txBox="1"/>
            <p:nvPr/>
          </p:nvSpPr>
          <p:spPr>
            <a:xfrm>
              <a:off x="-1726826" y="5882420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mem_write</a:t>
              </a:r>
              <a:br>
                <a:rPr lang="en-US" altLang="ko-KR"/>
              </a:br>
              <a:r>
                <a:rPr lang="en-US" altLang="ko-KR"/>
                <a:t>mem_read</a:t>
              </a:r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6875A18-7861-453A-B113-D0570E5E550C}"/>
                </a:ext>
              </a:extLst>
            </p:cNvPr>
            <p:cNvCxnSpPr>
              <a:cxnSpLocks/>
            </p:cNvCxnSpPr>
            <p:nvPr/>
          </p:nvCxnSpPr>
          <p:spPr>
            <a:xfrm>
              <a:off x="1790371" y="3273586"/>
              <a:ext cx="0" cy="4659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6B4AF8C-4946-46A4-9AFC-648154134D8C}"/>
                </a:ext>
              </a:extLst>
            </p:cNvPr>
            <p:cNvSpPr txBox="1"/>
            <p:nvPr/>
          </p:nvSpPr>
          <p:spPr>
            <a:xfrm>
              <a:off x="1223740" y="2904254"/>
              <a:ext cx="127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mem_read</a:t>
              </a:r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843FB95-8D3F-4A20-9B95-DE08C5413A0D}"/>
                </a:ext>
              </a:extLst>
            </p:cNvPr>
            <p:cNvSpPr/>
            <p:nvPr/>
          </p:nvSpPr>
          <p:spPr>
            <a:xfrm>
              <a:off x="-324131" y="3713923"/>
              <a:ext cx="2892669" cy="35433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F16513-9BB4-4034-BF2C-B34CDB369F92}"/>
                </a:ext>
              </a:extLst>
            </p:cNvPr>
            <p:cNvSpPr txBox="1"/>
            <p:nvPr/>
          </p:nvSpPr>
          <p:spPr>
            <a:xfrm>
              <a:off x="588852" y="5249306"/>
              <a:ext cx="1066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Memory</a:t>
              </a:r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C9DF0DD-E347-4863-9942-87A5C62C5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5919" y="5249306"/>
              <a:ext cx="0" cy="292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E9A7441-9E85-46E0-B137-C03BB9FB12D6}"/>
                </a:ext>
              </a:extLst>
            </p:cNvPr>
            <p:cNvSpPr txBox="1"/>
            <p:nvPr/>
          </p:nvSpPr>
          <p:spPr>
            <a:xfrm>
              <a:off x="11490885" y="4879974"/>
              <a:ext cx="95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alu_src</a:t>
              </a:r>
              <a:endParaRPr lang="ko-KR" altLang="en-US"/>
            </a:p>
          </p:txBody>
        </p:sp>
        <p:sp>
          <p:nvSpPr>
            <p:cNvPr id="87" name="순서도: 수동 연산 86">
              <a:extLst>
                <a:ext uri="{FF2B5EF4-FFF2-40B4-BE49-F238E27FC236}">
                  <a16:creationId xmlns:a16="http://schemas.microsoft.com/office/drawing/2014/main" id="{2B4061EA-AFE8-44F1-90E0-7454E839E1B1}"/>
                </a:ext>
              </a:extLst>
            </p:cNvPr>
            <p:cNvSpPr/>
            <p:nvPr/>
          </p:nvSpPr>
          <p:spPr>
            <a:xfrm rot="16200000">
              <a:off x="11297332" y="5669810"/>
              <a:ext cx="1135787" cy="608339"/>
            </a:xfrm>
            <a:prstGeom prst="flowChartManualOperati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4F90F91-BD96-46ED-8908-FB525E194CB5}"/>
                </a:ext>
              </a:extLst>
            </p:cNvPr>
            <p:cNvCxnSpPr>
              <a:cxnSpLocks/>
            </p:cNvCxnSpPr>
            <p:nvPr/>
          </p:nvCxnSpPr>
          <p:spPr>
            <a:xfrm>
              <a:off x="2980350" y="441960"/>
              <a:ext cx="51575" cy="9022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45E4073-4BFE-49FC-8CA9-4C4B42B822DA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2568538" y="5485573"/>
              <a:ext cx="46338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A1D17BEA-D9BB-4270-ADEF-103EE3612B8B}"/>
                </a:ext>
              </a:extLst>
            </p:cNvPr>
            <p:cNvCxnSpPr>
              <a:cxnSpLocks/>
            </p:cNvCxnSpPr>
            <p:nvPr/>
          </p:nvCxnSpPr>
          <p:spPr>
            <a:xfrm>
              <a:off x="5068899" y="5388233"/>
              <a:ext cx="4537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40EAF3DE-0A51-4513-827F-F6EB1E22013F}"/>
                </a:ext>
              </a:extLst>
            </p:cNvPr>
            <p:cNvCxnSpPr>
              <a:cxnSpLocks/>
            </p:cNvCxnSpPr>
            <p:nvPr/>
          </p:nvCxnSpPr>
          <p:spPr>
            <a:xfrm>
              <a:off x="5496522" y="4440631"/>
              <a:ext cx="1" cy="18775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B4258D3-495B-4879-878B-B5A3328D8975}"/>
                </a:ext>
              </a:extLst>
            </p:cNvPr>
            <p:cNvCxnSpPr>
              <a:cxnSpLocks/>
            </p:cNvCxnSpPr>
            <p:nvPr/>
          </p:nvCxnSpPr>
          <p:spPr>
            <a:xfrm>
              <a:off x="3031925" y="5388233"/>
              <a:ext cx="142863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1A36B48-7CD9-4E55-A213-8E9CA45F4B7B}"/>
                </a:ext>
              </a:extLst>
            </p:cNvPr>
            <p:cNvCxnSpPr>
              <a:cxnSpLocks/>
            </p:cNvCxnSpPr>
            <p:nvPr/>
          </p:nvCxnSpPr>
          <p:spPr>
            <a:xfrm>
              <a:off x="3031925" y="4972203"/>
              <a:ext cx="142863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007CC213-D371-4FEE-A1E6-70DDA6F8A842}"/>
                </a:ext>
              </a:extLst>
            </p:cNvPr>
            <p:cNvCxnSpPr>
              <a:cxnSpLocks/>
            </p:cNvCxnSpPr>
            <p:nvPr/>
          </p:nvCxnSpPr>
          <p:spPr>
            <a:xfrm>
              <a:off x="3031925" y="5789313"/>
              <a:ext cx="142863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521E8DB-C9C8-4800-82D8-D3D9BB1D4BE9}"/>
                </a:ext>
              </a:extLst>
            </p:cNvPr>
            <p:cNvSpPr txBox="1"/>
            <p:nvPr/>
          </p:nvSpPr>
          <p:spPr>
            <a:xfrm>
              <a:off x="4059563" y="4616199"/>
              <a:ext cx="367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rs</a:t>
              </a:r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8349F7-4B6C-4AAD-9F1B-5934E144A824}"/>
                </a:ext>
              </a:extLst>
            </p:cNvPr>
            <p:cNvSpPr txBox="1"/>
            <p:nvPr/>
          </p:nvSpPr>
          <p:spPr>
            <a:xfrm>
              <a:off x="4059563" y="5040660"/>
              <a:ext cx="35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rt</a:t>
              </a:r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A625FFD-C098-4581-8B02-3B81F3C83A50}"/>
                </a:ext>
              </a:extLst>
            </p:cNvPr>
            <p:cNvSpPr txBox="1"/>
            <p:nvPr/>
          </p:nvSpPr>
          <p:spPr>
            <a:xfrm>
              <a:off x="4059563" y="5465122"/>
              <a:ext cx="402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rd</a:t>
              </a:r>
              <a:endParaRPr lang="ko-KR" altLang="en-US"/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8418E6C8-EF7B-4D34-9B9A-0F68655CC1BA}"/>
                </a:ext>
              </a:extLst>
            </p:cNvPr>
            <p:cNvCxnSpPr>
              <a:cxnSpLocks/>
            </p:cNvCxnSpPr>
            <p:nvPr/>
          </p:nvCxnSpPr>
          <p:spPr>
            <a:xfrm>
              <a:off x="3031925" y="9431673"/>
              <a:ext cx="142863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9878F1C-4830-4775-AD4B-2B94A2507A51}"/>
                </a:ext>
              </a:extLst>
            </p:cNvPr>
            <p:cNvSpPr txBox="1"/>
            <p:nvPr/>
          </p:nvSpPr>
          <p:spPr>
            <a:xfrm>
              <a:off x="3156839" y="9062341"/>
              <a:ext cx="142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immediate</a:t>
              </a:r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9CF3A484-9CC3-45AF-8D87-768FC9B4FFC3}"/>
                </a:ext>
              </a:extLst>
            </p:cNvPr>
            <p:cNvSpPr/>
            <p:nvPr/>
          </p:nvSpPr>
          <p:spPr>
            <a:xfrm>
              <a:off x="4468798" y="8539929"/>
              <a:ext cx="2461846" cy="17834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760AF9B-CC6F-4CB5-9A35-146E8FEC77D9}"/>
                </a:ext>
              </a:extLst>
            </p:cNvPr>
            <p:cNvSpPr txBox="1"/>
            <p:nvPr/>
          </p:nvSpPr>
          <p:spPr>
            <a:xfrm>
              <a:off x="5163356" y="9242910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ImmGen</a:t>
              </a:r>
              <a:endParaRPr lang="ko-KR" altLang="en-US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E540C78-74BA-4380-BDB4-DEBB76A852DF}"/>
                </a:ext>
              </a:extLst>
            </p:cNvPr>
            <p:cNvCxnSpPr>
              <a:cxnSpLocks/>
            </p:cNvCxnSpPr>
            <p:nvPr/>
          </p:nvCxnSpPr>
          <p:spPr>
            <a:xfrm>
              <a:off x="6947160" y="9431673"/>
              <a:ext cx="39646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873264A-2D9E-425E-9F9C-CBEE5D640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10946" y="6277412"/>
              <a:ext cx="6441" cy="31866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42EA00F-91FE-47B1-AABD-F38308239211}"/>
                </a:ext>
              </a:extLst>
            </p:cNvPr>
            <p:cNvSpPr txBox="1"/>
            <p:nvPr/>
          </p:nvSpPr>
          <p:spPr>
            <a:xfrm>
              <a:off x="10241137" y="5912027"/>
              <a:ext cx="1288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immediate</a:t>
              </a:r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923DFF4-AD51-4BD0-9AA1-AF63805BA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957508" y="6599959"/>
              <a:ext cx="0" cy="4220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C489568-50DB-47C0-B0A9-AC4029379A44}"/>
                </a:ext>
              </a:extLst>
            </p:cNvPr>
            <p:cNvSpPr txBox="1"/>
            <p:nvPr/>
          </p:nvSpPr>
          <p:spPr>
            <a:xfrm>
              <a:off x="-4190905" y="702196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clk</a:t>
              </a:r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433929EA-1081-48DC-9AE1-1C31A2334137}"/>
                </a:ext>
              </a:extLst>
            </p:cNvPr>
            <p:cNvSpPr/>
            <p:nvPr/>
          </p:nvSpPr>
          <p:spPr>
            <a:xfrm>
              <a:off x="-4107564" y="6392832"/>
              <a:ext cx="300111" cy="207125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832A93E4-C0A5-40BD-973C-BEB3FEDCA651}"/>
                </a:ext>
              </a:extLst>
            </p:cNvPr>
            <p:cNvCxnSpPr/>
            <p:nvPr/>
          </p:nvCxnSpPr>
          <p:spPr>
            <a:xfrm>
              <a:off x="3788373" y="7384686"/>
              <a:ext cx="121333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CD436F4-FA2B-4B71-AB3B-923FCAF539EE}"/>
                </a:ext>
              </a:extLst>
            </p:cNvPr>
            <p:cNvSpPr txBox="1"/>
            <p:nvPr/>
          </p:nvSpPr>
          <p:spPr>
            <a:xfrm>
              <a:off x="3667120" y="697584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alu_output</a:t>
              </a:r>
              <a:endParaRPr lang="ko-KR" altLang="en-US"/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E175475A-5BB2-46C8-A63C-6EE32B0945CE}"/>
                </a:ext>
              </a:extLst>
            </p:cNvPr>
            <p:cNvCxnSpPr>
              <a:cxnSpLocks/>
            </p:cNvCxnSpPr>
            <p:nvPr/>
          </p:nvCxnSpPr>
          <p:spPr>
            <a:xfrm>
              <a:off x="5312661" y="7330773"/>
              <a:ext cx="0" cy="4659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4868BE1-7D6D-42F6-ADDA-4A32A40ECB27}"/>
                </a:ext>
              </a:extLst>
            </p:cNvPr>
            <p:cNvSpPr txBox="1"/>
            <p:nvPr/>
          </p:nvSpPr>
          <p:spPr>
            <a:xfrm>
              <a:off x="4561610" y="7766503"/>
              <a:ext cx="1468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mem_to_reg</a:t>
              </a:r>
              <a:endParaRPr lang="ko-KR" altLang="en-US"/>
            </a:p>
          </p:txBody>
        </p:sp>
        <p:sp>
          <p:nvSpPr>
            <p:cNvPr id="152" name="순서도: 수동 연산 151">
              <a:extLst>
                <a:ext uri="{FF2B5EF4-FFF2-40B4-BE49-F238E27FC236}">
                  <a16:creationId xmlns:a16="http://schemas.microsoft.com/office/drawing/2014/main" id="{73E76F71-8A65-41CA-8BCC-447A007BBA4D}"/>
                </a:ext>
              </a:extLst>
            </p:cNvPr>
            <p:cNvSpPr/>
            <p:nvPr/>
          </p:nvSpPr>
          <p:spPr>
            <a:xfrm rot="16200000">
              <a:off x="4744768" y="6741360"/>
              <a:ext cx="1135787" cy="608339"/>
            </a:xfrm>
            <a:prstGeom prst="flowChartManualOperati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051B5D74-438E-4B8B-B751-A764096EAFAF}"/>
                </a:ext>
              </a:extLst>
            </p:cNvPr>
            <p:cNvCxnSpPr>
              <a:cxnSpLocks/>
            </p:cNvCxnSpPr>
            <p:nvPr/>
          </p:nvCxnSpPr>
          <p:spPr>
            <a:xfrm>
              <a:off x="2575034" y="6851248"/>
              <a:ext cx="24266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A08C3B5-C33E-4824-A858-DBE62EFAC00D}"/>
                </a:ext>
              </a:extLst>
            </p:cNvPr>
            <p:cNvSpPr txBox="1"/>
            <p:nvPr/>
          </p:nvSpPr>
          <p:spPr>
            <a:xfrm>
              <a:off x="4316336" y="6399864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/>
                <a:t>data</a:t>
              </a:r>
              <a:endParaRPr lang="ko-KR" altLang="en-US"/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DF254052-5FA1-46D8-B242-18256A84AAA2}"/>
                </a:ext>
              </a:extLst>
            </p:cNvPr>
            <p:cNvCxnSpPr>
              <a:cxnSpLocks/>
            </p:cNvCxnSpPr>
            <p:nvPr/>
          </p:nvCxnSpPr>
          <p:spPr>
            <a:xfrm>
              <a:off x="-2834791" y="5207058"/>
              <a:ext cx="162039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7AD092E-E4EE-46F3-8248-845CA16A698C}"/>
                </a:ext>
              </a:extLst>
            </p:cNvPr>
            <p:cNvSpPr txBox="1"/>
            <p:nvPr/>
          </p:nvSpPr>
          <p:spPr>
            <a:xfrm>
              <a:off x="-2585118" y="4335513"/>
              <a:ext cx="1293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/>
                <a:t>alu_output</a:t>
              </a:r>
              <a:endParaRPr lang="ko-KR" altLang="en-US"/>
            </a:p>
          </p:txBody>
        </p:sp>
        <p:sp>
          <p:nvSpPr>
            <p:cNvPr id="171" name="순서도: 수동 연산 170">
              <a:extLst>
                <a:ext uri="{FF2B5EF4-FFF2-40B4-BE49-F238E27FC236}">
                  <a16:creationId xmlns:a16="http://schemas.microsoft.com/office/drawing/2014/main" id="{9B5EA394-5976-4636-8D8E-EF730F0E7787}"/>
                </a:ext>
              </a:extLst>
            </p:cNvPr>
            <p:cNvSpPr/>
            <p:nvPr/>
          </p:nvSpPr>
          <p:spPr>
            <a:xfrm rot="16200000">
              <a:off x="-1446211" y="4773151"/>
              <a:ext cx="906747" cy="443110"/>
            </a:xfrm>
            <a:prstGeom prst="flowChartManualOperati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2A862E1B-AF82-4959-A3DC-AED45782A412}"/>
                </a:ext>
              </a:extLst>
            </p:cNvPr>
            <p:cNvCxnSpPr>
              <a:cxnSpLocks/>
            </p:cNvCxnSpPr>
            <p:nvPr/>
          </p:nvCxnSpPr>
          <p:spPr>
            <a:xfrm>
              <a:off x="-2133600" y="4772717"/>
              <a:ext cx="9192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26C6880D-82E2-4175-A1C0-16386553999F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1" y="3273586"/>
              <a:ext cx="0" cy="4659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2AA11DD-10E4-40E9-9CE0-086AA9DAD08B}"/>
                </a:ext>
              </a:extLst>
            </p:cNvPr>
            <p:cNvSpPr txBox="1"/>
            <p:nvPr/>
          </p:nvSpPr>
          <p:spPr>
            <a:xfrm>
              <a:off x="-48470" y="2904254"/>
              <a:ext cx="132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mem_write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13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53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141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현지</dc:creator>
  <cp:lastModifiedBy>김 현지</cp:lastModifiedBy>
  <cp:revision>9</cp:revision>
  <dcterms:created xsi:type="dcterms:W3CDTF">2021-03-29T03:33:43Z</dcterms:created>
  <dcterms:modified xsi:type="dcterms:W3CDTF">2021-03-29T04:58:25Z</dcterms:modified>
</cp:coreProperties>
</file>