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C7DE"/>
    <a:srgbClr val="FA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>
        <p:scale>
          <a:sx n="125" d="100"/>
          <a:sy n="125" d="100"/>
        </p:scale>
        <p:origin x="-1987" y="-10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CCC6D-4E4F-4347-9AD3-9A61BFD8D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055329-54F9-4900-A5A0-D7DF144FD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8EEED-2DB4-4B2C-A6DF-F617C1B3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9978-7C7C-4E80-86F7-C55BF2A0D4D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5CEB6-BFBF-4D6D-8F17-0D98910F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8DB4D-4D90-4E36-894A-44AF2972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E33-E88A-41EA-863B-C377AB2D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5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26774-A0DE-4DB1-9E0C-75883E6F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AD057-A29E-48FF-A03F-45868B207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C0672-8FAE-4303-9EC2-F0CCC7CE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9978-7C7C-4E80-86F7-C55BF2A0D4D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869BD-6C44-4EFB-9F91-72CB21D8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CF74F-9EBF-404B-8E99-13D2481E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E33-E88A-41EA-863B-C377AB2D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3EA1D0-AB91-45AC-A75D-F7CF0E40A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F945EB-0418-4034-B2FC-BD9A0D0E1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26B38-92B9-49CD-8641-74BDFF14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9978-7C7C-4E80-86F7-C55BF2A0D4D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D2490-4109-4A19-AA50-96D2578A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D197F-8037-49D3-B52A-396ADE7F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E33-E88A-41EA-863B-C377AB2D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17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95463-D876-4D3A-9C20-9CB22EA4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D3CB0-24D6-4507-BA0B-59995C99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0637D-8ED2-4F14-A658-089371D4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9978-7C7C-4E80-86F7-C55BF2A0D4D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88AB4-237A-438F-88E4-30616E79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10C8F-4D52-4C0E-94A1-CFF0CC9B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E33-E88A-41EA-863B-C377AB2D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25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F7A5-F935-4C63-851A-800DAE37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126B3-5B2A-4032-B574-2E48B59EE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00119-668D-4B11-B7C5-D3CE691E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9978-7C7C-4E80-86F7-C55BF2A0D4D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3ED0C-EDB8-421C-9A2A-ECDC0067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D1253-7AD7-49D4-8C7B-4694498F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E33-E88A-41EA-863B-C377AB2D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5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40403-71AF-4281-BE52-D672517D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B0189E-9016-47F1-8BF0-AE3B0A725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3DF77-0AC3-48C5-95A6-D50F3ED6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EA3542-7DD7-4F51-97E7-C9B01AC1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9978-7C7C-4E80-86F7-C55BF2A0D4D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21080-90F5-4FFA-B9C3-C9F3DD6D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29029E-7561-40B2-9520-404B3DB1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E33-E88A-41EA-863B-C377AB2D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57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30265-41EA-4926-95B9-4CD384EF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2CAA04-5A8F-46F5-A53F-CDB594DD1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C8D0BB-B2A1-42B1-9857-6ED5BC6F8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5E0115-3442-4AE1-B1FC-4AC427735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9AD5F1-0356-457C-B269-718AE39C6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8F51E4-5887-43EB-96AB-14A89DB6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9978-7C7C-4E80-86F7-C55BF2A0D4D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2C4CF5-E2DE-47B1-B375-24DBA52B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816FF1-EB1B-4DAF-B65D-75088721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E33-E88A-41EA-863B-C377AB2D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12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D6FDD-02F7-44F6-A507-A09A8D7F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96CBD8-6FA3-47B2-B354-8264A2E9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9978-7C7C-4E80-86F7-C55BF2A0D4D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E09D9F-2C17-4486-9838-30AF39F3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89497C-DCC7-4154-B3B8-5AC43F6D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E33-E88A-41EA-863B-C377AB2D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85724E-BF55-4761-A9EE-8CCD6EA4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9978-7C7C-4E80-86F7-C55BF2A0D4D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94B666-CFF3-4ADE-9764-97F8C930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ACAD33-0439-4DC0-B5F7-93C46C6D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E33-E88A-41EA-863B-C377AB2D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4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6DF83-F956-4EDA-A381-3CBF949B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3D1CE-1DA1-41CC-94DD-B3A3E06C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1DEB61-71C0-470C-9D4E-3184F3500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C6C8F3-7C4B-4033-A199-198F10E1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9978-7C7C-4E80-86F7-C55BF2A0D4D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D034EB-944D-4597-9038-934A4D89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0F82C-74EF-473A-A1A9-7897C999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E33-E88A-41EA-863B-C377AB2D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4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28D5F-573D-4EC0-8404-257431E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6404EC-FA94-4D3D-92BE-10AAEF90C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961A36-1BB9-41FF-BFFB-476D2C997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EFDE6D-D07A-4E2D-9B5F-2A271184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9978-7C7C-4E80-86F7-C55BF2A0D4D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F721E5-8CDF-420E-B6DA-6E2ABF1C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51526-01B0-4B47-A125-399F825A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2E33-E88A-41EA-863B-C377AB2D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23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860144-A026-48C6-96EC-304AB824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4188F-8DD6-45B7-B989-F3239BBFA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86863-E5A1-46EA-8B94-E8678CF82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09978-7C7C-4E80-86F7-C55BF2A0D4D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DD92-AEE9-4389-9F00-060041C83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4EC1B-8601-4072-986D-FEF08682F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52E33-E88A-41EA-863B-C377AB2DC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82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그룹 783">
            <a:extLst>
              <a:ext uri="{FF2B5EF4-FFF2-40B4-BE49-F238E27FC236}">
                <a16:creationId xmlns:a16="http://schemas.microsoft.com/office/drawing/2014/main" id="{38D29A74-02D5-4318-82E4-8155553BFDF0}"/>
              </a:ext>
            </a:extLst>
          </p:cNvPr>
          <p:cNvGrpSpPr/>
          <p:nvPr/>
        </p:nvGrpSpPr>
        <p:grpSpPr>
          <a:xfrm>
            <a:off x="0" y="-31941"/>
            <a:ext cx="12318799" cy="6921881"/>
            <a:chOff x="259250" y="233283"/>
            <a:chExt cx="12318799" cy="692188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C441417-3700-43AE-BD5E-F6277D6307BE}"/>
                </a:ext>
              </a:extLst>
            </p:cNvPr>
            <p:cNvSpPr/>
            <p:nvPr/>
          </p:nvSpPr>
          <p:spPr>
            <a:xfrm>
              <a:off x="5873591" y="2258059"/>
              <a:ext cx="421640" cy="355602"/>
            </a:xfrm>
            <a:prstGeom prst="rect">
              <a:avLst/>
            </a:prstGeom>
            <a:noFill/>
            <a:ln w="19050">
              <a:solidFill>
                <a:srgbClr val="14C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F4A5BC2-8556-4FDB-8AD5-799FF921D8E5}"/>
                </a:ext>
              </a:extLst>
            </p:cNvPr>
            <p:cNvSpPr/>
            <p:nvPr/>
          </p:nvSpPr>
          <p:spPr>
            <a:xfrm>
              <a:off x="5873591" y="1904994"/>
              <a:ext cx="421640" cy="355602"/>
            </a:xfrm>
            <a:prstGeom prst="rect">
              <a:avLst/>
            </a:prstGeom>
            <a:noFill/>
            <a:ln w="19050">
              <a:solidFill>
                <a:srgbClr val="14C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16560C9-A302-44BE-B932-65213C13EB65}"/>
                </a:ext>
              </a:extLst>
            </p:cNvPr>
            <p:cNvSpPr/>
            <p:nvPr/>
          </p:nvSpPr>
          <p:spPr>
            <a:xfrm>
              <a:off x="5873591" y="1546857"/>
              <a:ext cx="421640" cy="355602"/>
            </a:xfrm>
            <a:prstGeom prst="rect">
              <a:avLst/>
            </a:prstGeom>
            <a:noFill/>
            <a:ln w="19050">
              <a:solidFill>
                <a:srgbClr val="14C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5A170C6-E7B3-46DA-8BEE-3E1624DC4727}"/>
                </a:ext>
              </a:extLst>
            </p:cNvPr>
            <p:cNvSpPr/>
            <p:nvPr/>
          </p:nvSpPr>
          <p:spPr>
            <a:xfrm>
              <a:off x="8464391" y="2258059"/>
              <a:ext cx="421640" cy="355602"/>
            </a:xfrm>
            <a:prstGeom prst="rect">
              <a:avLst/>
            </a:prstGeom>
            <a:noFill/>
            <a:ln w="19050">
              <a:solidFill>
                <a:srgbClr val="14C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F3C10F9-4E0C-4A7A-B31D-E22263902B18}"/>
                </a:ext>
              </a:extLst>
            </p:cNvPr>
            <p:cNvSpPr/>
            <p:nvPr/>
          </p:nvSpPr>
          <p:spPr>
            <a:xfrm>
              <a:off x="8464391" y="1904994"/>
              <a:ext cx="421640" cy="355602"/>
            </a:xfrm>
            <a:prstGeom prst="rect">
              <a:avLst/>
            </a:prstGeom>
            <a:noFill/>
            <a:ln w="19050">
              <a:solidFill>
                <a:srgbClr val="14C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5871E52-CC31-4D00-A30C-C8DD47A414ED}"/>
                </a:ext>
              </a:extLst>
            </p:cNvPr>
            <p:cNvSpPr/>
            <p:nvPr/>
          </p:nvSpPr>
          <p:spPr>
            <a:xfrm>
              <a:off x="10777220" y="2258059"/>
              <a:ext cx="421640" cy="355602"/>
            </a:xfrm>
            <a:prstGeom prst="rect">
              <a:avLst/>
            </a:prstGeom>
            <a:noFill/>
            <a:ln w="19050">
              <a:solidFill>
                <a:srgbClr val="14C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F98A099-4ABF-429F-8AA1-27984BD5582A}"/>
                </a:ext>
              </a:extLst>
            </p:cNvPr>
            <p:cNvSpPr/>
            <p:nvPr/>
          </p:nvSpPr>
          <p:spPr>
            <a:xfrm>
              <a:off x="2931160" y="2613660"/>
              <a:ext cx="421640" cy="34048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B8298C-8EAA-49C1-80F5-675A9C51E66E}"/>
                </a:ext>
              </a:extLst>
            </p:cNvPr>
            <p:cNvSpPr/>
            <p:nvPr/>
          </p:nvSpPr>
          <p:spPr>
            <a:xfrm>
              <a:off x="2964180" y="2781300"/>
              <a:ext cx="355600" cy="2438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5AF1454-0BB8-40C2-A1A1-DA85681E88B9}"/>
                </a:ext>
              </a:extLst>
            </p:cNvPr>
            <p:cNvSpPr/>
            <p:nvPr/>
          </p:nvSpPr>
          <p:spPr>
            <a:xfrm>
              <a:off x="2964180" y="3147060"/>
              <a:ext cx="355600" cy="144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57BEB1-2ECF-49AC-9C59-A3DBEDAB030B}"/>
                </a:ext>
              </a:extLst>
            </p:cNvPr>
            <p:cNvSpPr/>
            <p:nvPr/>
          </p:nvSpPr>
          <p:spPr>
            <a:xfrm>
              <a:off x="2964180" y="3413759"/>
              <a:ext cx="355600" cy="25367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55B0A70-B4A2-42F8-A6D0-5FD7E127359D}"/>
                </a:ext>
              </a:extLst>
            </p:cNvPr>
            <p:cNvSpPr/>
            <p:nvPr/>
          </p:nvSpPr>
          <p:spPr>
            <a:xfrm>
              <a:off x="4000500" y="3291840"/>
              <a:ext cx="853440" cy="1480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4D65D7-60FB-48C1-A15F-920B5887A292}"/>
                </a:ext>
              </a:extLst>
            </p:cNvPr>
            <p:cNvSpPr/>
            <p:nvPr/>
          </p:nvSpPr>
          <p:spPr>
            <a:xfrm>
              <a:off x="1657350" y="3459480"/>
              <a:ext cx="1017270" cy="152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E86E385-C67F-4E30-9B57-50186D2DD8B1}"/>
                </a:ext>
              </a:extLst>
            </p:cNvPr>
            <p:cNvSpPr/>
            <p:nvPr/>
          </p:nvSpPr>
          <p:spPr>
            <a:xfrm>
              <a:off x="9101085" y="3706176"/>
              <a:ext cx="853440" cy="10619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7E96CD7-E6DE-431C-B7AD-1000625E5895}"/>
                </a:ext>
              </a:extLst>
            </p:cNvPr>
            <p:cNvSpPr/>
            <p:nvPr/>
          </p:nvSpPr>
          <p:spPr>
            <a:xfrm>
              <a:off x="7284296" y="6134100"/>
              <a:ext cx="853440" cy="548640"/>
            </a:xfrm>
            <a:prstGeom prst="roundRect">
              <a:avLst/>
            </a:prstGeom>
            <a:noFill/>
            <a:ln w="19050">
              <a:solidFill>
                <a:srgbClr val="14C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EC19942-10CF-41F1-AB62-1D894CCD6D9E}"/>
                </a:ext>
              </a:extLst>
            </p:cNvPr>
            <p:cNvSpPr/>
            <p:nvPr/>
          </p:nvSpPr>
          <p:spPr>
            <a:xfrm>
              <a:off x="1179758" y="3970782"/>
              <a:ext cx="286385" cy="5013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5BDFED6-4FA5-47F1-B3EB-F10913901B91}"/>
                </a:ext>
              </a:extLst>
            </p:cNvPr>
            <p:cNvSpPr/>
            <p:nvPr/>
          </p:nvSpPr>
          <p:spPr>
            <a:xfrm>
              <a:off x="5873591" y="2613660"/>
              <a:ext cx="421640" cy="34048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9D5B24B-D77B-481F-AC6B-31A40A5156C4}"/>
                </a:ext>
              </a:extLst>
            </p:cNvPr>
            <p:cNvSpPr/>
            <p:nvPr/>
          </p:nvSpPr>
          <p:spPr>
            <a:xfrm>
              <a:off x="5906611" y="2781300"/>
              <a:ext cx="355600" cy="2438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DD6710C-E8A3-4F8B-8C62-30BE2E804B7E}"/>
                </a:ext>
              </a:extLst>
            </p:cNvPr>
            <p:cNvSpPr/>
            <p:nvPr/>
          </p:nvSpPr>
          <p:spPr>
            <a:xfrm>
              <a:off x="8464391" y="2613660"/>
              <a:ext cx="421640" cy="34048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EB27238-4F88-452D-B614-9069B01B4F51}"/>
                </a:ext>
              </a:extLst>
            </p:cNvPr>
            <p:cNvSpPr/>
            <p:nvPr/>
          </p:nvSpPr>
          <p:spPr>
            <a:xfrm>
              <a:off x="8497411" y="2781300"/>
              <a:ext cx="355600" cy="2438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1BEEA27-CCBA-4F7C-AF6C-E9E9E17E694D}"/>
                </a:ext>
              </a:extLst>
            </p:cNvPr>
            <p:cNvSpPr/>
            <p:nvPr/>
          </p:nvSpPr>
          <p:spPr>
            <a:xfrm>
              <a:off x="5906611" y="3147060"/>
              <a:ext cx="355600" cy="144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D8D2E5F-BAA4-4CF4-ADF5-7AE7C1636B6B}"/>
                </a:ext>
              </a:extLst>
            </p:cNvPr>
            <p:cNvSpPr/>
            <p:nvPr/>
          </p:nvSpPr>
          <p:spPr>
            <a:xfrm>
              <a:off x="5906611" y="3463573"/>
              <a:ext cx="355600" cy="2340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DA2C528-1964-484F-B095-95ABDB8FDBBD}"/>
                </a:ext>
              </a:extLst>
            </p:cNvPr>
            <p:cNvSpPr/>
            <p:nvPr/>
          </p:nvSpPr>
          <p:spPr>
            <a:xfrm>
              <a:off x="5906611" y="4158550"/>
              <a:ext cx="355600" cy="2453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E62FFE5-0BAF-4176-8B86-0BC6AB82991F}"/>
                </a:ext>
              </a:extLst>
            </p:cNvPr>
            <p:cNvSpPr/>
            <p:nvPr/>
          </p:nvSpPr>
          <p:spPr>
            <a:xfrm>
              <a:off x="5906611" y="4810761"/>
              <a:ext cx="355600" cy="1790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7788EC4-4583-4A29-AC67-4D4810545C97}"/>
                </a:ext>
              </a:extLst>
            </p:cNvPr>
            <p:cNvSpPr/>
            <p:nvPr/>
          </p:nvSpPr>
          <p:spPr>
            <a:xfrm>
              <a:off x="5906611" y="5248593"/>
              <a:ext cx="355600" cy="1790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B11A2EC-E90E-427A-A6B6-ED28767C7647}"/>
                </a:ext>
              </a:extLst>
            </p:cNvPr>
            <p:cNvSpPr/>
            <p:nvPr/>
          </p:nvSpPr>
          <p:spPr>
            <a:xfrm>
              <a:off x="8497411" y="4810761"/>
              <a:ext cx="355600" cy="1790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79C6D06-FA0B-4279-A67B-7C30A7885708}"/>
                </a:ext>
              </a:extLst>
            </p:cNvPr>
            <p:cNvSpPr/>
            <p:nvPr/>
          </p:nvSpPr>
          <p:spPr>
            <a:xfrm>
              <a:off x="10810240" y="4810761"/>
              <a:ext cx="355600" cy="1790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1CBB74D-2993-4343-B200-2A2291BCC490}"/>
                </a:ext>
              </a:extLst>
            </p:cNvPr>
            <p:cNvSpPr/>
            <p:nvPr/>
          </p:nvSpPr>
          <p:spPr>
            <a:xfrm>
              <a:off x="10777220" y="2613660"/>
              <a:ext cx="421640" cy="34048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E2D5FA4-75ED-4F1D-BC2E-953E217D937D}"/>
                </a:ext>
              </a:extLst>
            </p:cNvPr>
            <p:cNvSpPr/>
            <p:nvPr/>
          </p:nvSpPr>
          <p:spPr>
            <a:xfrm>
              <a:off x="8497411" y="4423413"/>
              <a:ext cx="355600" cy="1790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AC1548C-476A-4F37-A080-D77FE2FADBE5}"/>
                </a:ext>
              </a:extLst>
            </p:cNvPr>
            <p:cNvSpPr/>
            <p:nvPr/>
          </p:nvSpPr>
          <p:spPr>
            <a:xfrm>
              <a:off x="8497411" y="3870963"/>
              <a:ext cx="355600" cy="1790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43B705C-1316-465D-AC53-4E83AB278F4C}"/>
                </a:ext>
              </a:extLst>
            </p:cNvPr>
            <p:cNvSpPr/>
            <p:nvPr/>
          </p:nvSpPr>
          <p:spPr>
            <a:xfrm>
              <a:off x="10807965" y="3866631"/>
              <a:ext cx="355600" cy="1790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BD8CDC3-970D-4028-8426-0E7DCB8CBD37}"/>
                </a:ext>
              </a:extLst>
            </p:cNvPr>
            <p:cNvSpPr/>
            <p:nvPr/>
          </p:nvSpPr>
          <p:spPr>
            <a:xfrm>
              <a:off x="10810240" y="3369946"/>
              <a:ext cx="355600" cy="1790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AE94E6E-F987-47EF-9482-22CA5011347F}"/>
                </a:ext>
              </a:extLst>
            </p:cNvPr>
            <p:cNvSpPr/>
            <p:nvPr/>
          </p:nvSpPr>
          <p:spPr>
            <a:xfrm>
              <a:off x="10810240" y="2781300"/>
              <a:ext cx="355600" cy="2438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F6E9282-3EDC-4AA2-A69B-F51BBDFE7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020" y="3898364"/>
              <a:ext cx="195089" cy="64623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607C64BB-1EAE-4B2B-B691-7CAADE739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0736" y="4627361"/>
              <a:ext cx="164528" cy="54499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76BE70B3-8EE4-4640-9730-16F8A83C1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8366" y="4008713"/>
              <a:ext cx="164528" cy="54499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39FB541-CBA7-40F1-A83E-E2FB7A44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8366" y="3308083"/>
              <a:ext cx="164528" cy="544999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CB597489-1B10-436A-8F88-BC55067B4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7688" y="4017895"/>
              <a:ext cx="164528" cy="544999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63DA460F-A90B-4CC7-BE3E-9B7A67B64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7688" y="3317265"/>
              <a:ext cx="164528" cy="544999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A2B589AB-4DD6-4F38-93F4-14BCB574D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4817" y="4008713"/>
              <a:ext cx="164528" cy="544999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97AF388D-7C15-4A53-B370-BE1B7B9AC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4817" y="3308083"/>
              <a:ext cx="164528" cy="544999"/>
            </a:xfrm>
            <a:prstGeom prst="rect">
              <a:avLst/>
            </a:prstGeom>
          </p:spPr>
        </p:pic>
        <p:sp>
          <p:nvSpPr>
            <p:cNvPr id="59" name="사다리꼴 58">
              <a:extLst>
                <a:ext uri="{FF2B5EF4-FFF2-40B4-BE49-F238E27FC236}">
                  <a16:creationId xmlns:a16="http://schemas.microsoft.com/office/drawing/2014/main" id="{523D306A-9CA0-4CA2-BE3F-E6C410502D64}"/>
                </a:ext>
              </a:extLst>
            </p:cNvPr>
            <p:cNvSpPr/>
            <p:nvPr/>
          </p:nvSpPr>
          <p:spPr>
            <a:xfrm rot="5400000">
              <a:off x="2003164" y="3162927"/>
              <a:ext cx="284986" cy="113046"/>
            </a:xfrm>
            <a:prstGeom prst="trapezoid">
              <a:avLst>
                <a:gd name="adj" fmla="val 7409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다리꼴 62">
              <a:extLst>
                <a:ext uri="{FF2B5EF4-FFF2-40B4-BE49-F238E27FC236}">
                  <a16:creationId xmlns:a16="http://schemas.microsoft.com/office/drawing/2014/main" id="{0F4CE27E-DBB2-45AC-8B53-3C5A814FF8D2}"/>
                </a:ext>
              </a:extLst>
            </p:cNvPr>
            <p:cNvSpPr/>
            <p:nvPr/>
          </p:nvSpPr>
          <p:spPr>
            <a:xfrm rot="5400000">
              <a:off x="3939287" y="5954339"/>
              <a:ext cx="284986" cy="113046"/>
            </a:xfrm>
            <a:prstGeom prst="trapezoid">
              <a:avLst>
                <a:gd name="adj" fmla="val 7409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8CD8ABB9-F2A6-4430-A81D-C850E8D58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155" y="1814482"/>
              <a:ext cx="164528" cy="544999"/>
            </a:xfrm>
            <a:prstGeom prst="rect">
              <a:avLst/>
            </a:prstGeom>
            <a:ln>
              <a:noFill/>
            </a:ln>
          </p:spPr>
        </p:pic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30C83D38-7D91-46D2-BF29-FC12C0E748DD}"/>
                </a:ext>
              </a:extLst>
            </p:cNvPr>
            <p:cNvSpPr/>
            <p:nvPr/>
          </p:nvSpPr>
          <p:spPr>
            <a:xfrm>
              <a:off x="3776821" y="1579502"/>
              <a:ext cx="449112" cy="67636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C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3FF60DD1-20D1-4056-B6F8-26B57E132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6980" y="3320091"/>
              <a:ext cx="233108" cy="772170"/>
            </a:xfrm>
            <a:prstGeom prst="rect">
              <a:avLst/>
            </a:prstGeom>
          </p:spPr>
        </p:pic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0715FA3C-880F-4FB8-8522-D5B0E14C9944}"/>
                </a:ext>
              </a:extLst>
            </p:cNvPr>
            <p:cNvCxnSpPr>
              <a:stCxn id="23" idx="1"/>
              <a:endCxn id="51" idx="3"/>
            </p:cNvCxnSpPr>
            <p:nvPr/>
          </p:nvCxnSpPr>
          <p:spPr>
            <a:xfrm flipH="1">
              <a:off x="990109" y="4221480"/>
              <a:ext cx="18964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D7655AE8-EB20-4A59-8DDF-A6AADF1016D7}"/>
                </a:ext>
              </a:extLst>
            </p:cNvPr>
            <p:cNvCxnSpPr/>
            <p:nvPr/>
          </p:nvCxnSpPr>
          <p:spPr>
            <a:xfrm flipH="1">
              <a:off x="1467701" y="4221480"/>
              <a:ext cx="18964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AD5F92C-9BF4-4B18-AE5F-3B1196D96339}"/>
                </a:ext>
              </a:extLst>
            </p:cNvPr>
            <p:cNvCxnSpPr>
              <a:cxnSpLocks/>
              <a:stCxn id="13" idx="1"/>
              <a:endCxn id="59" idx="0"/>
            </p:cNvCxnSpPr>
            <p:nvPr/>
          </p:nvCxnSpPr>
          <p:spPr>
            <a:xfrm flipH="1">
              <a:off x="2202180" y="3219450"/>
              <a:ext cx="76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56F29A3-42AD-40A2-BC68-55E030D3E032}"/>
                </a:ext>
              </a:extLst>
            </p:cNvPr>
            <p:cNvCxnSpPr>
              <a:cxnSpLocks/>
              <a:stCxn id="34" idx="1"/>
              <a:endCxn id="13" idx="3"/>
            </p:cNvCxnSpPr>
            <p:nvPr/>
          </p:nvCxnSpPr>
          <p:spPr>
            <a:xfrm flipH="1">
              <a:off x="3319780" y="3219450"/>
              <a:ext cx="25868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33A75357-A41F-466B-92A0-0C0A5A856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1323" y="3411816"/>
              <a:ext cx="377985" cy="1091279"/>
            </a:xfrm>
            <a:prstGeom prst="rect">
              <a:avLst/>
            </a:prstGeom>
          </p:spPr>
        </p:pic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7988C6FE-437C-4C96-94A1-FA78403F6972}"/>
                </a:ext>
              </a:extLst>
            </p:cNvPr>
            <p:cNvCxnSpPr>
              <a:cxnSpLocks/>
              <a:stCxn id="44" idx="1"/>
              <a:endCxn id="78" idx="3"/>
            </p:cNvCxnSpPr>
            <p:nvPr/>
          </p:nvCxnSpPr>
          <p:spPr>
            <a:xfrm flipH="1" flipV="1">
              <a:off x="8219308" y="3957456"/>
              <a:ext cx="278103" cy="304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C4D6D022-BE86-4644-9C10-56810B00762C}"/>
                </a:ext>
              </a:extLst>
            </p:cNvPr>
            <p:cNvCxnSpPr>
              <a:cxnSpLocks/>
              <a:endCxn id="58" idx="3"/>
            </p:cNvCxnSpPr>
            <p:nvPr/>
          </p:nvCxnSpPr>
          <p:spPr>
            <a:xfrm flipH="1">
              <a:off x="7589345" y="3580583"/>
              <a:ext cx="27195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475D2552-67F5-40CC-B825-E6CCC3CF91D6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H="1">
              <a:off x="7589345" y="4281213"/>
              <a:ext cx="26963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36C9D22-DAF8-4C6F-B927-CC129EE6E595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H="1">
              <a:off x="8853011" y="3960497"/>
              <a:ext cx="24807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D5B8E9C2-1173-4B46-946D-7E41CC30F350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 flipH="1">
              <a:off x="8853011" y="4512947"/>
              <a:ext cx="24807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9BB714C5-693C-48ED-A462-E95B60E9D881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H="1">
              <a:off x="9954525" y="3956165"/>
              <a:ext cx="853440" cy="433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4CA4A4AC-C928-42B8-B93D-FABDFBC0C20D}"/>
                </a:ext>
              </a:extLst>
            </p:cNvPr>
            <p:cNvCxnSpPr>
              <a:cxnSpLocks/>
              <a:stCxn id="40" idx="1"/>
              <a:endCxn id="39" idx="3"/>
            </p:cNvCxnSpPr>
            <p:nvPr/>
          </p:nvCxnSpPr>
          <p:spPr>
            <a:xfrm flipH="1">
              <a:off x="8853011" y="4900295"/>
              <a:ext cx="195722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789251AA-8B4A-43AF-8F06-3FD1B0B06EF5}"/>
                </a:ext>
              </a:extLst>
            </p:cNvPr>
            <p:cNvCxnSpPr>
              <a:cxnSpLocks/>
              <a:stCxn id="39" idx="1"/>
              <a:endCxn id="37" idx="3"/>
            </p:cNvCxnSpPr>
            <p:nvPr/>
          </p:nvCxnSpPr>
          <p:spPr>
            <a:xfrm flipH="1">
              <a:off x="6262211" y="4900295"/>
              <a:ext cx="2235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22652490-DBDF-410A-BE53-385535A61751}"/>
                </a:ext>
              </a:extLst>
            </p:cNvPr>
            <p:cNvCxnSpPr>
              <a:cxnSpLocks/>
              <a:stCxn id="35" idx="1"/>
              <a:endCxn id="54" idx="3"/>
            </p:cNvCxnSpPr>
            <p:nvPr/>
          </p:nvCxnSpPr>
          <p:spPr>
            <a:xfrm flipH="1">
              <a:off x="5492894" y="3580582"/>
              <a:ext cx="413717" cy="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A9BA4F0F-8A5C-4426-8274-6B1E020E5222}"/>
                </a:ext>
              </a:extLst>
            </p:cNvPr>
            <p:cNvCxnSpPr>
              <a:cxnSpLocks/>
              <a:stCxn id="36" idx="1"/>
              <a:endCxn id="53" idx="3"/>
            </p:cNvCxnSpPr>
            <p:nvPr/>
          </p:nvCxnSpPr>
          <p:spPr>
            <a:xfrm flipH="1">
              <a:off x="5492894" y="4281212"/>
              <a:ext cx="413717" cy="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36DB15F3-7BEA-4F47-921F-D374DC80E61C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 flipH="1">
              <a:off x="3319780" y="5334001"/>
              <a:ext cx="17410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CFC2486E-7CB7-43D7-A10F-F27C4EA15C95}"/>
                </a:ext>
              </a:extLst>
            </p:cNvPr>
            <p:cNvCxnSpPr>
              <a:cxnSpLocks/>
              <a:stCxn id="37" idx="1"/>
              <a:endCxn id="52" idx="3"/>
            </p:cNvCxnSpPr>
            <p:nvPr/>
          </p:nvCxnSpPr>
          <p:spPr>
            <a:xfrm flipH="1" flipV="1">
              <a:off x="5495264" y="4899861"/>
              <a:ext cx="411347" cy="43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B168F6DA-2A59-4E1B-A482-86119041A720}"/>
                </a:ext>
              </a:extLst>
            </p:cNvPr>
            <p:cNvSpPr/>
            <p:nvPr/>
          </p:nvSpPr>
          <p:spPr>
            <a:xfrm>
              <a:off x="3493888" y="5128261"/>
              <a:ext cx="294085" cy="4114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3F3F1F4D-8328-451A-9728-538BD4DFB721}"/>
                </a:ext>
              </a:extLst>
            </p:cNvPr>
            <p:cNvCxnSpPr>
              <a:cxnSpLocks/>
              <a:stCxn id="38" idx="1"/>
              <a:endCxn id="62" idx="6"/>
            </p:cNvCxnSpPr>
            <p:nvPr/>
          </p:nvCxnSpPr>
          <p:spPr>
            <a:xfrm flipH="1" flipV="1">
              <a:off x="3787973" y="5334001"/>
              <a:ext cx="2118638" cy="4127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1ECCEA1C-15F0-4846-8BA6-962AD596B6C9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H="1">
              <a:off x="2674620" y="4221480"/>
              <a:ext cx="28956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7D0539AE-D894-4D7B-A714-90BEF2F618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6860" y="3144520"/>
              <a:ext cx="54227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0FF679EB-0E86-4A0D-A05B-5B157C2C3612}"/>
                </a:ext>
              </a:extLst>
            </p:cNvPr>
            <p:cNvCxnSpPr>
              <a:cxnSpLocks/>
            </p:cNvCxnSpPr>
            <p:nvPr/>
          </p:nvCxnSpPr>
          <p:spPr>
            <a:xfrm>
              <a:off x="1546860" y="3135630"/>
              <a:ext cx="0" cy="1085850"/>
            </a:xfrm>
            <a:prstGeom prst="line">
              <a:avLst/>
            </a:prstGeom>
            <a:ln w="19050">
              <a:headEnd w="sm" len="sm"/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9231F836-2DF1-42A9-8808-19BC4E1AAE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0880" y="3291840"/>
              <a:ext cx="12825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4EEB1385-92BC-4FF5-856D-8E0E12A1EF1C}"/>
                </a:ext>
              </a:extLst>
            </p:cNvPr>
            <p:cNvCxnSpPr>
              <a:cxnSpLocks/>
            </p:cNvCxnSpPr>
            <p:nvPr/>
          </p:nvCxnSpPr>
          <p:spPr>
            <a:xfrm>
              <a:off x="3838633" y="5341621"/>
              <a:ext cx="0" cy="736868"/>
            </a:xfrm>
            <a:prstGeom prst="line">
              <a:avLst/>
            </a:prstGeom>
            <a:ln w="19050">
              <a:head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4E444E91-D559-4CC4-AF0E-A89624AC13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8473" y="6078489"/>
              <a:ext cx="19424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11D1947F-D777-4C4A-BAC1-6D4BD5302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4619" y="5943234"/>
              <a:ext cx="12825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FC93B4DB-EFE4-480F-B8B1-7F874B3F4B4A}"/>
                </a:ext>
              </a:extLst>
            </p:cNvPr>
            <p:cNvCxnSpPr>
              <a:cxnSpLocks/>
            </p:cNvCxnSpPr>
            <p:nvPr/>
          </p:nvCxnSpPr>
          <p:spPr>
            <a:xfrm>
              <a:off x="3914800" y="3219450"/>
              <a:ext cx="0" cy="2731072"/>
            </a:xfrm>
            <a:prstGeom prst="line">
              <a:avLst/>
            </a:prstGeom>
            <a:ln w="19050">
              <a:head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70B6B52B-8127-40EB-A16A-CC0C1596D8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9780" y="3649797"/>
              <a:ext cx="68072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51757ABE-848D-444A-99D4-F31AA8724A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9780" y="3995783"/>
              <a:ext cx="68072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1698ADAF-2672-4E2C-A1C0-B248034D3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030" y="3970782"/>
              <a:ext cx="17399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89484C26-8A10-46BD-8E76-CA42FF194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3940" y="3403378"/>
              <a:ext cx="47442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470C4F2C-7BB3-4258-B5AE-610A8480D9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3940" y="4092261"/>
              <a:ext cx="47442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B680ED0A-CD70-40D1-9E42-CF3531A79C63}"/>
                </a:ext>
              </a:extLst>
            </p:cNvPr>
            <p:cNvCxnSpPr>
              <a:cxnSpLocks/>
            </p:cNvCxnSpPr>
            <p:nvPr/>
          </p:nvCxnSpPr>
          <p:spPr>
            <a:xfrm>
              <a:off x="5692140" y="3580581"/>
              <a:ext cx="0" cy="7006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BE2A2382-140D-49DB-BC43-2BA678422141}"/>
                </a:ext>
              </a:extLst>
            </p:cNvPr>
            <p:cNvSpPr/>
            <p:nvPr/>
          </p:nvSpPr>
          <p:spPr>
            <a:xfrm>
              <a:off x="5580572" y="3795141"/>
              <a:ext cx="220027" cy="2724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8" name="그룹 567">
              <a:extLst>
                <a:ext uri="{FF2B5EF4-FFF2-40B4-BE49-F238E27FC236}">
                  <a16:creationId xmlns:a16="http://schemas.microsoft.com/office/drawing/2014/main" id="{252C7171-F618-4090-A5EB-F0288A65AADA}"/>
                </a:ext>
              </a:extLst>
            </p:cNvPr>
            <p:cNvGrpSpPr/>
            <p:nvPr/>
          </p:nvGrpSpPr>
          <p:grpSpPr>
            <a:xfrm>
              <a:off x="6713699" y="3580582"/>
              <a:ext cx="74558" cy="839092"/>
              <a:chOff x="6524167" y="3580582"/>
              <a:chExt cx="179712" cy="839092"/>
            </a:xfrm>
          </p:grpSpPr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C26CBEC3-0793-424E-B4D5-91224D5A3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24167" y="3580582"/>
                <a:ext cx="179712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CF6714DE-D1AF-4261-A970-9BBED51472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25783" y="3719045"/>
                <a:ext cx="178096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FC0829AD-019B-4939-A540-EDD7C38752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24167" y="4281210"/>
                <a:ext cx="179712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1F47C4BC-5D0F-498B-BE94-8144CB776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25783" y="4419673"/>
                <a:ext cx="178096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A90022F5-B832-41E0-8CBA-07900942F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0557" y="3442122"/>
              <a:ext cx="43770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6719E5B9-798B-4CEC-954B-1A56FA3AD4FC}"/>
                </a:ext>
              </a:extLst>
            </p:cNvPr>
            <p:cNvCxnSpPr>
              <a:cxnSpLocks/>
            </p:cNvCxnSpPr>
            <p:nvPr/>
          </p:nvCxnSpPr>
          <p:spPr>
            <a:xfrm>
              <a:off x="6356985" y="3442117"/>
              <a:ext cx="0" cy="1384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00A5A38A-7FE3-4F52-BD07-DF0AF547C235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6262211" y="3580582"/>
              <a:ext cx="10429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4C53395D-6156-4EDF-B817-45D599868A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4933" y="4143496"/>
              <a:ext cx="433325" cy="1298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F4D41FE5-BB6D-450F-89BC-8039B5C13C85}"/>
                </a:ext>
              </a:extLst>
            </p:cNvPr>
            <p:cNvCxnSpPr>
              <a:cxnSpLocks/>
            </p:cNvCxnSpPr>
            <p:nvPr/>
          </p:nvCxnSpPr>
          <p:spPr>
            <a:xfrm>
              <a:off x="6356985" y="4143490"/>
              <a:ext cx="0" cy="1384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986F330D-EAA5-4CBC-A9F0-0F614B4452FD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262211" y="4281212"/>
              <a:ext cx="104299" cy="74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59DFE01A-AD1D-477D-801A-320626172E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7783" y="4899861"/>
              <a:ext cx="2019355" cy="4388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5027C79A-2236-4BB1-8035-D85E166328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7783" y="5042710"/>
              <a:ext cx="2019354" cy="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EE8C2EF0-C353-4B61-9281-ECCF3C67C9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7425" y="4766531"/>
              <a:ext cx="179713" cy="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5D52C078-0DD4-4193-A6AC-18A142837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9820" y="2956560"/>
              <a:ext cx="0" cy="262890"/>
            </a:xfrm>
            <a:prstGeom prst="line">
              <a:avLst/>
            </a:prstGeom>
            <a:ln w="19050">
              <a:head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AA84159E-00B1-4560-A6C1-FBCDFD07A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350" y="4135926"/>
              <a:ext cx="28067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AFD554CD-92AD-4596-AD42-331E673FF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030" y="4301070"/>
              <a:ext cx="17399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092284DB-302B-4D97-A0B1-93D5B56079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10" y="4466214"/>
              <a:ext cx="29591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0E2B0DDD-21C6-4C06-8786-93D77E30A72C}"/>
                </a:ext>
              </a:extLst>
            </p:cNvPr>
            <p:cNvCxnSpPr>
              <a:cxnSpLocks/>
            </p:cNvCxnSpPr>
            <p:nvPr/>
          </p:nvCxnSpPr>
          <p:spPr>
            <a:xfrm>
              <a:off x="631190" y="2955099"/>
              <a:ext cx="174762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4B2D9359-CD23-485C-9CCF-1523AAF608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0572" y="2468880"/>
              <a:ext cx="0" cy="1111701"/>
            </a:xfrm>
            <a:prstGeom prst="line">
              <a:avLst/>
            </a:prstGeom>
            <a:ln w="19050">
              <a:head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직선 연결선 251">
              <a:extLst>
                <a:ext uri="{FF2B5EF4-FFF2-40B4-BE49-F238E27FC236}">
                  <a16:creationId xmlns:a16="http://schemas.microsoft.com/office/drawing/2014/main" id="{B7123AE5-C5EF-4153-BD24-30929992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99110" y="2479071"/>
              <a:ext cx="508146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id="{59F7A1A3-5E25-48D1-BCCF-C0A051979CC3}"/>
                </a:ext>
              </a:extLst>
            </p:cNvPr>
            <p:cNvCxnSpPr>
              <a:cxnSpLocks/>
            </p:cNvCxnSpPr>
            <p:nvPr/>
          </p:nvCxnSpPr>
          <p:spPr>
            <a:xfrm>
              <a:off x="631190" y="2944939"/>
              <a:ext cx="0" cy="102584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D378D23C-84C2-4D33-9864-14D24391B00C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" y="2479071"/>
              <a:ext cx="0" cy="16644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직선 연결선 265">
              <a:extLst>
                <a:ext uri="{FF2B5EF4-FFF2-40B4-BE49-F238E27FC236}">
                  <a16:creationId xmlns:a16="http://schemas.microsoft.com/office/drawing/2014/main" id="{928DE794-BF7A-4367-B0C3-2D5BA14B6490}"/>
                </a:ext>
              </a:extLst>
            </p:cNvPr>
            <p:cNvCxnSpPr>
              <a:cxnSpLocks/>
            </p:cNvCxnSpPr>
            <p:nvPr/>
          </p:nvCxnSpPr>
          <p:spPr>
            <a:xfrm>
              <a:off x="3317783" y="3530208"/>
              <a:ext cx="17610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833B72FC-03FC-45D0-853F-3E475425E164}"/>
                </a:ext>
              </a:extLst>
            </p:cNvPr>
            <p:cNvCxnSpPr>
              <a:cxnSpLocks/>
            </p:cNvCxnSpPr>
            <p:nvPr/>
          </p:nvCxnSpPr>
          <p:spPr>
            <a:xfrm>
              <a:off x="3479356" y="1219200"/>
              <a:ext cx="14532" cy="23209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90CA3D27-D851-481D-9DE7-880225E3793E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 flipH="1">
              <a:off x="3486622" y="1917682"/>
              <a:ext cx="29019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7F65F7B8-6674-4A1F-ACF1-CC653D7E52D9}"/>
                </a:ext>
              </a:extLst>
            </p:cNvPr>
            <p:cNvCxnSpPr>
              <a:cxnSpLocks/>
              <a:endCxn id="65" idx="6"/>
            </p:cNvCxnSpPr>
            <p:nvPr/>
          </p:nvCxnSpPr>
          <p:spPr>
            <a:xfrm flipH="1">
              <a:off x="4225933" y="1917682"/>
              <a:ext cx="532199" cy="0"/>
            </a:xfrm>
            <a:prstGeom prst="line">
              <a:avLst/>
            </a:prstGeom>
            <a:ln w="19050">
              <a:solidFill>
                <a:srgbClr val="14C7DE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FE545C6B-9DB2-4C86-A7D4-032361F28FED}"/>
                </a:ext>
              </a:extLst>
            </p:cNvPr>
            <p:cNvCxnSpPr>
              <a:cxnSpLocks/>
              <a:stCxn id="67" idx="1"/>
              <a:endCxn id="64" idx="3"/>
            </p:cNvCxnSpPr>
            <p:nvPr/>
          </p:nvCxnSpPr>
          <p:spPr>
            <a:xfrm flipH="1">
              <a:off x="4923683" y="2082795"/>
              <a:ext cx="949908" cy="4187"/>
            </a:xfrm>
            <a:prstGeom prst="line">
              <a:avLst/>
            </a:prstGeom>
            <a:ln w="19050">
              <a:solidFill>
                <a:srgbClr val="14C7DE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4B9CC67A-1712-4B52-9C6F-EC0BC17979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3694" y="2247208"/>
              <a:ext cx="94438" cy="0"/>
            </a:xfrm>
            <a:prstGeom prst="line">
              <a:avLst/>
            </a:prstGeom>
            <a:ln w="19050">
              <a:solidFill>
                <a:srgbClr val="14C7DE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B814B0AB-8EEF-4DCC-B82C-4DB166B43C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2027" y="3442121"/>
              <a:ext cx="40072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E3235EE8-BFF2-40C2-A4D2-8ADB35609826}"/>
                </a:ext>
              </a:extLst>
            </p:cNvPr>
            <p:cNvCxnSpPr>
              <a:cxnSpLocks/>
            </p:cNvCxnSpPr>
            <p:nvPr/>
          </p:nvCxnSpPr>
          <p:spPr>
            <a:xfrm>
              <a:off x="7043546" y="3442117"/>
              <a:ext cx="0" cy="1384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직선 연결선 291">
              <a:extLst>
                <a:ext uri="{FF2B5EF4-FFF2-40B4-BE49-F238E27FC236}">
                  <a16:creationId xmlns:a16="http://schemas.microsoft.com/office/drawing/2014/main" id="{6E7D517D-3A7B-4EFB-90AB-2BCF2D1BB385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 flipV="1">
              <a:off x="6952216" y="3589763"/>
              <a:ext cx="99585" cy="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AAD7FB44-411E-4CE0-B0FC-15B782C897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4296" y="3714617"/>
              <a:ext cx="14052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45E7196D-7B66-401B-A6AF-7C1A5BE22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3933" y="4115617"/>
              <a:ext cx="398815" cy="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AF81A8B6-AB28-438A-BCBA-7BF761E0EB05}"/>
                </a:ext>
              </a:extLst>
            </p:cNvPr>
            <p:cNvCxnSpPr>
              <a:cxnSpLocks/>
            </p:cNvCxnSpPr>
            <p:nvPr/>
          </p:nvCxnSpPr>
          <p:spPr>
            <a:xfrm>
              <a:off x="7043546" y="4122701"/>
              <a:ext cx="0" cy="1676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직선 연결선 299">
              <a:extLst>
                <a:ext uri="{FF2B5EF4-FFF2-40B4-BE49-F238E27FC236}">
                  <a16:creationId xmlns:a16="http://schemas.microsoft.com/office/drawing/2014/main" id="{71A46E44-8528-4755-8F0C-E9CA6C99101B}"/>
                </a:ext>
              </a:extLst>
            </p:cNvPr>
            <p:cNvCxnSpPr>
              <a:cxnSpLocks/>
            </p:cNvCxnSpPr>
            <p:nvPr/>
          </p:nvCxnSpPr>
          <p:spPr>
            <a:xfrm>
              <a:off x="6952216" y="4294945"/>
              <a:ext cx="9958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직선 연결선 300">
              <a:extLst>
                <a:ext uri="{FF2B5EF4-FFF2-40B4-BE49-F238E27FC236}">
                  <a16:creationId xmlns:a16="http://schemas.microsoft.com/office/drawing/2014/main" id="{93A164AD-42F1-40B8-996F-90B28DD193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4296" y="4466214"/>
              <a:ext cx="14052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>
              <a:extLst>
                <a:ext uri="{FF2B5EF4-FFF2-40B4-BE49-F238E27FC236}">
                  <a16:creationId xmlns:a16="http://schemas.microsoft.com/office/drawing/2014/main" id="{92A0CC42-2EC9-4936-A72D-B50142EC6A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5180" y="4226361"/>
              <a:ext cx="26963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DA5717F1-65D1-47A1-BA72-6FE96E46EA06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6262211" y="5338128"/>
              <a:ext cx="78882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187F2E62-842C-434C-8424-BBF9B7913352}"/>
                </a:ext>
              </a:extLst>
            </p:cNvPr>
            <p:cNvCxnSpPr>
              <a:cxnSpLocks/>
            </p:cNvCxnSpPr>
            <p:nvPr/>
          </p:nvCxnSpPr>
          <p:spPr>
            <a:xfrm>
              <a:off x="7041515" y="4346287"/>
              <a:ext cx="0" cy="987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03EA9B61-9F81-4039-A750-72471878CC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1991" y="4346287"/>
              <a:ext cx="39282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27840FC1-C187-429C-B40E-8DC71534FC44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6262211" y="3219450"/>
              <a:ext cx="91074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E3F423A2-471A-482D-8369-D88EEB3268BB}"/>
                </a:ext>
              </a:extLst>
            </p:cNvPr>
            <p:cNvCxnSpPr>
              <a:cxnSpLocks/>
            </p:cNvCxnSpPr>
            <p:nvPr/>
          </p:nvCxnSpPr>
          <p:spPr>
            <a:xfrm>
              <a:off x="7163435" y="3219450"/>
              <a:ext cx="0" cy="10067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7EF0FD66-3ECB-4B3F-9979-22580FE4016E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3122762" y="1009273"/>
              <a:ext cx="19218" cy="1604387"/>
            </a:xfrm>
            <a:prstGeom prst="line">
              <a:avLst/>
            </a:prstGeom>
            <a:ln w="19050">
              <a:solidFill>
                <a:srgbClr val="14C7DE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>
              <a:extLst>
                <a:ext uri="{FF2B5EF4-FFF2-40B4-BE49-F238E27FC236}">
                  <a16:creationId xmlns:a16="http://schemas.microsoft.com/office/drawing/2014/main" id="{21E75407-25E1-4DC6-AF45-1ADF9E9B332A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1322951" y="666373"/>
              <a:ext cx="8234" cy="3304409"/>
            </a:xfrm>
            <a:prstGeom prst="line">
              <a:avLst/>
            </a:prstGeom>
            <a:ln w="19050">
              <a:solidFill>
                <a:srgbClr val="14C7DE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344">
              <a:extLst>
                <a:ext uri="{FF2B5EF4-FFF2-40B4-BE49-F238E27FC236}">
                  <a16:creationId xmlns:a16="http://schemas.microsoft.com/office/drawing/2014/main" id="{108D71E6-DA86-43B5-9DC7-7D4349941E4B}"/>
                </a:ext>
              </a:extLst>
            </p:cNvPr>
            <p:cNvCxnSpPr>
              <a:cxnSpLocks/>
              <a:stCxn id="30" idx="1"/>
              <a:endCxn id="12" idx="3"/>
            </p:cNvCxnSpPr>
            <p:nvPr/>
          </p:nvCxnSpPr>
          <p:spPr>
            <a:xfrm flipH="1">
              <a:off x="3319780" y="2903220"/>
              <a:ext cx="25868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 347">
              <a:extLst>
                <a:ext uri="{FF2B5EF4-FFF2-40B4-BE49-F238E27FC236}">
                  <a16:creationId xmlns:a16="http://schemas.microsoft.com/office/drawing/2014/main" id="{074E4953-26FA-4E23-9E25-E6EDF05B98FE}"/>
                </a:ext>
              </a:extLst>
            </p:cNvPr>
            <p:cNvCxnSpPr>
              <a:cxnSpLocks/>
              <a:stCxn id="33" idx="1"/>
              <a:endCxn id="30" idx="3"/>
            </p:cNvCxnSpPr>
            <p:nvPr/>
          </p:nvCxnSpPr>
          <p:spPr>
            <a:xfrm flipH="1">
              <a:off x="6262211" y="2903220"/>
              <a:ext cx="2235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 350">
              <a:extLst>
                <a:ext uri="{FF2B5EF4-FFF2-40B4-BE49-F238E27FC236}">
                  <a16:creationId xmlns:a16="http://schemas.microsoft.com/office/drawing/2014/main" id="{39604994-4BA7-4656-B5AB-E9DE9820BC3C}"/>
                </a:ext>
              </a:extLst>
            </p:cNvPr>
            <p:cNvCxnSpPr>
              <a:cxnSpLocks/>
              <a:stCxn id="47" idx="1"/>
              <a:endCxn id="33" idx="3"/>
            </p:cNvCxnSpPr>
            <p:nvPr/>
          </p:nvCxnSpPr>
          <p:spPr>
            <a:xfrm flipH="1">
              <a:off x="8853011" y="2903220"/>
              <a:ext cx="195722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E5DAC93F-DD69-4EEA-8EA9-07CC8F4163D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8968740" y="3459480"/>
              <a:ext cx="1841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>
              <a:extLst>
                <a:ext uri="{FF2B5EF4-FFF2-40B4-BE49-F238E27FC236}">
                  <a16:creationId xmlns:a16="http://schemas.microsoft.com/office/drawing/2014/main" id="{53C0DC8C-D953-4AD1-96F1-3581CB2059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8740" y="3450906"/>
              <a:ext cx="0" cy="511303"/>
            </a:xfrm>
            <a:prstGeom prst="line">
              <a:avLst/>
            </a:prstGeom>
            <a:ln w="19050">
              <a:head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F25F689A-37EF-4495-A428-12CAD09DC23B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 flipV="1">
              <a:off x="11163565" y="3956165"/>
              <a:ext cx="248922" cy="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>
              <a:extLst>
                <a:ext uri="{FF2B5EF4-FFF2-40B4-BE49-F238E27FC236}">
                  <a16:creationId xmlns:a16="http://schemas.microsoft.com/office/drawing/2014/main" id="{BCC54165-5236-46E0-9E5C-B56A2AB1FF28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 flipH="1">
              <a:off x="11165840" y="3459480"/>
              <a:ext cx="24892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>
              <a:extLst>
                <a:ext uri="{FF2B5EF4-FFF2-40B4-BE49-F238E27FC236}">
                  <a16:creationId xmlns:a16="http://schemas.microsoft.com/office/drawing/2014/main" id="{B5E31E89-5BFF-402B-9048-C53E94A3F6CA}"/>
                </a:ext>
              </a:extLst>
            </p:cNvPr>
            <p:cNvCxnSpPr>
              <a:cxnSpLocks/>
              <a:endCxn id="72" idx="3"/>
            </p:cNvCxnSpPr>
            <p:nvPr/>
          </p:nvCxnSpPr>
          <p:spPr>
            <a:xfrm flipH="1" flipV="1">
              <a:off x="11630088" y="3706176"/>
              <a:ext cx="257378" cy="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 372">
              <a:extLst>
                <a:ext uri="{FF2B5EF4-FFF2-40B4-BE49-F238E27FC236}">
                  <a16:creationId xmlns:a16="http://schemas.microsoft.com/office/drawing/2014/main" id="{8F55E62B-E636-4966-8D88-061DD9A7B30C}"/>
                </a:ext>
              </a:extLst>
            </p:cNvPr>
            <p:cNvCxnSpPr>
              <a:cxnSpLocks/>
            </p:cNvCxnSpPr>
            <p:nvPr/>
          </p:nvCxnSpPr>
          <p:spPr>
            <a:xfrm>
              <a:off x="499110" y="6341027"/>
              <a:ext cx="37680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5" name="직선 연결선 374">
              <a:extLst>
                <a:ext uri="{FF2B5EF4-FFF2-40B4-BE49-F238E27FC236}">
                  <a16:creationId xmlns:a16="http://schemas.microsoft.com/office/drawing/2014/main" id="{7A94A311-9298-481B-9CAD-1D01C08B34C9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 flipH="1">
              <a:off x="4138303" y="6010862"/>
              <a:ext cx="12889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9" name="직선 연결선 378">
              <a:extLst>
                <a:ext uri="{FF2B5EF4-FFF2-40B4-BE49-F238E27FC236}">
                  <a16:creationId xmlns:a16="http://schemas.microsoft.com/office/drawing/2014/main" id="{A18A58B5-9A2C-4E50-BD75-90559E6166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8919" y="6006894"/>
              <a:ext cx="0" cy="3300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직선 연결선 381">
              <a:extLst>
                <a:ext uri="{FF2B5EF4-FFF2-40B4-BE49-F238E27FC236}">
                  <a16:creationId xmlns:a16="http://schemas.microsoft.com/office/drawing/2014/main" id="{BBD568C5-3970-4C9B-9498-46019EB6FA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174" y="4466214"/>
              <a:ext cx="0" cy="18707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직선 연결선 388">
              <a:extLst>
                <a:ext uri="{FF2B5EF4-FFF2-40B4-BE49-F238E27FC236}">
                  <a16:creationId xmlns:a16="http://schemas.microsoft.com/office/drawing/2014/main" id="{DD66C977-8D4D-485E-B51E-FB42D9DDF7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6980" y="4899861"/>
              <a:ext cx="0" cy="16726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F483331C-12BD-44C2-9DD1-6E4C674B1E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3450" y="6572499"/>
              <a:ext cx="3261810" cy="1718"/>
            </a:xfrm>
            <a:prstGeom prst="line">
              <a:avLst/>
            </a:prstGeom>
            <a:ln w="190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직선 연결선 389">
              <a:extLst>
                <a:ext uri="{FF2B5EF4-FFF2-40B4-BE49-F238E27FC236}">
                  <a16:creationId xmlns:a16="http://schemas.microsoft.com/office/drawing/2014/main" id="{1A810ACA-F773-47AA-879E-5D291D101DD6}"/>
                </a:ext>
              </a:extLst>
            </p:cNvPr>
            <p:cNvCxnSpPr>
              <a:cxnSpLocks/>
            </p:cNvCxnSpPr>
            <p:nvPr/>
          </p:nvCxnSpPr>
          <p:spPr>
            <a:xfrm>
              <a:off x="8145355" y="6408338"/>
              <a:ext cx="1021505" cy="0"/>
            </a:xfrm>
            <a:prstGeom prst="line">
              <a:avLst/>
            </a:prstGeom>
            <a:ln w="190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2764181D-E442-4A2F-B57E-540355B84694}"/>
                </a:ext>
              </a:extLst>
            </p:cNvPr>
            <p:cNvCxnSpPr>
              <a:cxnSpLocks/>
            </p:cNvCxnSpPr>
            <p:nvPr/>
          </p:nvCxnSpPr>
          <p:spPr>
            <a:xfrm>
              <a:off x="8145355" y="6242461"/>
              <a:ext cx="190925" cy="0"/>
            </a:xfrm>
            <a:prstGeom prst="line">
              <a:avLst/>
            </a:prstGeom>
            <a:ln w="190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B84414E3-0B7E-4410-9FA1-CAC7E0E12BBC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V="1">
              <a:off x="11165840" y="4899861"/>
              <a:ext cx="239420" cy="4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50F00599-D794-4EC4-96A4-CD3A73AB6F01}"/>
                </a:ext>
              </a:extLst>
            </p:cNvPr>
            <p:cNvCxnSpPr>
              <a:cxnSpLocks/>
            </p:cNvCxnSpPr>
            <p:nvPr/>
          </p:nvCxnSpPr>
          <p:spPr>
            <a:xfrm>
              <a:off x="8328660" y="4899861"/>
              <a:ext cx="0" cy="1342600"/>
            </a:xfrm>
            <a:prstGeom prst="line">
              <a:avLst/>
            </a:prstGeom>
            <a:ln w="19050">
              <a:head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직선 연결선 399">
              <a:extLst>
                <a:ext uri="{FF2B5EF4-FFF2-40B4-BE49-F238E27FC236}">
                  <a16:creationId xmlns:a16="http://schemas.microsoft.com/office/drawing/2014/main" id="{7162B386-3BAB-40BE-9AC9-C5417AD0DA1B}"/>
                </a:ext>
              </a:extLst>
            </p:cNvPr>
            <p:cNvCxnSpPr>
              <a:cxnSpLocks/>
            </p:cNvCxnSpPr>
            <p:nvPr/>
          </p:nvCxnSpPr>
          <p:spPr>
            <a:xfrm>
              <a:off x="9159240" y="4899861"/>
              <a:ext cx="0" cy="1508477"/>
            </a:xfrm>
            <a:prstGeom prst="line">
              <a:avLst/>
            </a:prstGeom>
            <a:ln w="19050">
              <a:head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직선 연결선 406">
              <a:extLst>
                <a:ext uri="{FF2B5EF4-FFF2-40B4-BE49-F238E27FC236}">
                  <a16:creationId xmlns:a16="http://schemas.microsoft.com/office/drawing/2014/main" id="{0202172D-E89B-4AAB-81A5-3655B9BF1825}"/>
                </a:ext>
              </a:extLst>
            </p:cNvPr>
            <p:cNvCxnSpPr>
              <a:cxnSpLocks/>
              <a:stCxn id="419" idx="1"/>
            </p:cNvCxnSpPr>
            <p:nvPr/>
          </p:nvCxnSpPr>
          <p:spPr>
            <a:xfrm flipH="1">
              <a:off x="3317783" y="5585769"/>
              <a:ext cx="258882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FF0FDD84-9B4E-498D-9792-6E879B92FDA7}"/>
                </a:ext>
              </a:extLst>
            </p:cNvPr>
            <p:cNvSpPr/>
            <p:nvPr/>
          </p:nvSpPr>
          <p:spPr>
            <a:xfrm>
              <a:off x="5906611" y="5496234"/>
              <a:ext cx="355600" cy="1790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3" name="직선 연결선 422">
              <a:extLst>
                <a:ext uri="{FF2B5EF4-FFF2-40B4-BE49-F238E27FC236}">
                  <a16:creationId xmlns:a16="http://schemas.microsoft.com/office/drawing/2014/main" id="{48186E9A-7F2F-4FBF-9BE5-DEC61D373244}"/>
                </a:ext>
              </a:extLst>
            </p:cNvPr>
            <p:cNvCxnSpPr>
              <a:cxnSpLocks/>
              <a:stCxn id="424" idx="1"/>
            </p:cNvCxnSpPr>
            <p:nvPr/>
          </p:nvCxnSpPr>
          <p:spPr>
            <a:xfrm flipH="1">
              <a:off x="3317783" y="5773863"/>
              <a:ext cx="258882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10277132-F06C-4404-9951-201BC96AD60A}"/>
                </a:ext>
              </a:extLst>
            </p:cNvPr>
            <p:cNvSpPr/>
            <p:nvPr/>
          </p:nvSpPr>
          <p:spPr>
            <a:xfrm>
              <a:off x="5906611" y="5684328"/>
              <a:ext cx="355600" cy="1790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2" name="직선 연결선 431">
              <a:extLst>
                <a:ext uri="{FF2B5EF4-FFF2-40B4-BE49-F238E27FC236}">
                  <a16:creationId xmlns:a16="http://schemas.microsoft.com/office/drawing/2014/main" id="{D8460F9F-7209-4215-ACCB-9B8D69C86A49}"/>
                </a:ext>
              </a:extLst>
            </p:cNvPr>
            <p:cNvCxnSpPr>
              <a:cxnSpLocks/>
            </p:cNvCxnSpPr>
            <p:nvPr/>
          </p:nvCxnSpPr>
          <p:spPr>
            <a:xfrm>
              <a:off x="5606976" y="5591745"/>
              <a:ext cx="0" cy="879021"/>
            </a:xfrm>
            <a:prstGeom prst="line">
              <a:avLst/>
            </a:prstGeom>
            <a:ln w="19050">
              <a:head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4DD3B9D3-92AF-462E-804D-D4BF0DC31A03}"/>
                </a:ext>
              </a:extLst>
            </p:cNvPr>
            <p:cNvCxnSpPr>
              <a:cxnSpLocks/>
            </p:cNvCxnSpPr>
            <p:nvPr/>
          </p:nvCxnSpPr>
          <p:spPr>
            <a:xfrm>
              <a:off x="5366273" y="5773862"/>
              <a:ext cx="0" cy="843208"/>
            </a:xfrm>
            <a:prstGeom prst="line">
              <a:avLst/>
            </a:prstGeom>
            <a:ln w="19050">
              <a:head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5F6139FA-996F-4196-8A81-991BF6F2E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9325" y="6617070"/>
              <a:ext cx="1924971" cy="0"/>
            </a:xfrm>
            <a:prstGeom prst="line">
              <a:avLst/>
            </a:prstGeom>
            <a:ln w="190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직선 연결선 439">
              <a:extLst>
                <a:ext uri="{FF2B5EF4-FFF2-40B4-BE49-F238E27FC236}">
                  <a16:creationId xmlns:a16="http://schemas.microsoft.com/office/drawing/2014/main" id="{A77BE50C-C72C-4E87-B68C-5BF827D9D0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0028" y="6476536"/>
              <a:ext cx="1684269" cy="0"/>
            </a:xfrm>
            <a:prstGeom prst="line">
              <a:avLst/>
            </a:prstGeom>
            <a:ln w="190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직선 연결선 443">
              <a:extLst>
                <a:ext uri="{FF2B5EF4-FFF2-40B4-BE49-F238E27FC236}">
                  <a16:creationId xmlns:a16="http://schemas.microsoft.com/office/drawing/2014/main" id="{09EDAF9D-85E6-4310-A071-FF8A69440A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6358" y="6336001"/>
              <a:ext cx="867940" cy="931"/>
            </a:xfrm>
            <a:prstGeom prst="line">
              <a:avLst/>
            </a:prstGeom>
            <a:ln w="190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A432D53E-8F30-44E3-98E0-0B31853CA8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5575" y="6195466"/>
              <a:ext cx="778721" cy="0"/>
            </a:xfrm>
            <a:prstGeom prst="line">
              <a:avLst/>
            </a:prstGeom>
            <a:ln w="190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직선 연결선 446">
              <a:extLst>
                <a:ext uri="{FF2B5EF4-FFF2-40B4-BE49-F238E27FC236}">
                  <a16:creationId xmlns:a16="http://schemas.microsoft.com/office/drawing/2014/main" id="{9E9D175F-8D9F-48E2-A5CB-F6EA922492EE}"/>
                </a:ext>
              </a:extLst>
            </p:cNvPr>
            <p:cNvCxnSpPr>
              <a:cxnSpLocks/>
            </p:cNvCxnSpPr>
            <p:nvPr/>
          </p:nvCxnSpPr>
          <p:spPr>
            <a:xfrm>
              <a:off x="6262212" y="5586087"/>
              <a:ext cx="26195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직선 연결선 447">
              <a:extLst>
                <a:ext uri="{FF2B5EF4-FFF2-40B4-BE49-F238E27FC236}">
                  <a16:creationId xmlns:a16="http://schemas.microsoft.com/office/drawing/2014/main" id="{D89A2B29-AB8E-46A0-866D-612F2BC93EB1}"/>
                </a:ext>
              </a:extLst>
            </p:cNvPr>
            <p:cNvCxnSpPr>
              <a:cxnSpLocks/>
            </p:cNvCxnSpPr>
            <p:nvPr/>
          </p:nvCxnSpPr>
          <p:spPr>
            <a:xfrm>
              <a:off x="6262212" y="5763059"/>
              <a:ext cx="16077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직선 연결선 450">
              <a:extLst>
                <a:ext uri="{FF2B5EF4-FFF2-40B4-BE49-F238E27FC236}">
                  <a16:creationId xmlns:a16="http://schemas.microsoft.com/office/drawing/2014/main" id="{DAB43C10-352E-4A77-8511-1B56B424B149}"/>
                </a:ext>
              </a:extLst>
            </p:cNvPr>
            <p:cNvCxnSpPr>
              <a:cxnSpLocks/>
            </p:cNvCxnSpPr>
            <p:nvPr/>
          </p:nvCxnSpPr>
          <p:spPr>
            <a:xfrm>
              <a:off x="6514184" y="5577012"/>
              <a:ext cx="0" cy="6184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직선 연결선 453">
              <a:extLst>
                <a:ext uri="{FF2B5EF4-FFF2-40B4-BE49-F238E27FC236}">
                  <a16:creationId xmlns:a16="http://schemas.microsoft.com/office/drawing/2014/main" id="{B9577A00-CF9D-4B35-A0D4-910C2599B7B1}"/>
                </a:ext>
              </a:extLst>
            </p:cNvPr>
            <p:cNvCxnSpPr>
              <a:cxnSpLocks/>
            </p:cNvCxnSpPr>
            <p:nvPr/>
          </p:nvCxnSpPr>
          <p:spPr>
            <a:xfrm>
              <a:off x="6416358" y="5753534"/>
              <a:ext cx="0" cy="5958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직선 연결선 462">
              <a:extLst>
                <a:ext uri="{FF2B5EF4-FFF2-40B4-BE49-F238E27FC236}">
                  <a16:creationId xmlns:a16="http://schemas.microsoft.com/office/drawing/2014/main" id="{0C45EAC3-41EC-488F-82C9-C6A5C20B942F}"/>
                </a:ext>
              </a:extLst>
            </p:cNvPr>
            <p:cNvCxnSpPr>
              <a:cxnSpLocks/>
            </p:cNvCxnSpPr>
            <p:nvPr/>
          </p:nvCxnSpPr>
          <p:spPr>
            <a:xfrm>
              <a:off x="5028763" y="666373"/>
              <a:ext cx="23721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직선 연결선 465">
              <a:extLst>
                <a:ext uri="{FF2B5EF4-FFF2-40B4-BE49-F238E27FC236}">
                  <a16:creationId xmlns:a16="http://schemas.microsoft.com/office/drawing/2014/main" id="{8026CEE8-5FFB-4229-A9EE-0D248281E16A}"/>
                </a:ext>
              </a:extLst>
            </p:cNvPr>
            <p:cNvCxnSpPr>
              <a:cxnSpLocks/>
            </p:cNvCxnSpPr>
            <p:nvPr/>
          </p:nvCxnSpPr>
          <p:spPr>
            <a:xfrm>
              <a:off x="5028763" y="1009273"/>
              <a:ext cx="23721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직선 연결선 466">
              <a:extLst>
                <a:ext uri="{FF2B5EF4-FFF2-40B4-BE49-F238E27FC236}">
                  <a16:creationId xmlns:a16="http://schemas.microsoft.com/office/drawing/2014/main" id="{84B6A0FD-493C-45B7-AB84-ADDD69C6AE37}"/>
                </a:ext>
              </a:extLst>
            </p:cNvPr>
            <p:cNvCxnSpPr>
              <a:cxnSpLocks/>
            </p:cNvCxnSpPr>
            <p:nvPr/>
          </p:nvCxnSpPr>
          <p:spPr>
            <a:xfrm>
              <a:off x="5028763" y="837823"/>
              <a:ext cx="23721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직선 연결선 467">
              <a:extLst>
                <a:ext uri="{FF2B5EF4-FFF2-40B4-BE49-F238E27FC236}">
                  <a16:creationId xmlns:a16="http://schemas.microsoft.com/office/drawing/2014/main" id="{7E80864E-B00B-4D73-A7E3-29104D4AB8D3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V="1">
              <a:off x="4841419" y="1104900"/>
              <a:ext cx="0" cy="709582"/>
            </a:xfrm>
            <a:prstGeom prst="line">
              <a:avLst/>
            </a:prstGeom>
            <a:ln w="19050">
              <a:solidFill>
                <a:srgbClr val="14C7DE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직선 연결선 470">
              <a:extLst>
                <a:ext uri="{FF2B5EF4-FFF2-40B4-BE49-F238E27FC236}">
                  <a16:creationId xmlns:a16="http://schemas.microsoft.com/office/drawing/2014/main" id="{E152029F-157B-47F3-84EF-CE016F12D97D}"/>
                </a:ext>
              </a:extLst>
            </p:cNvPr>
            <p:cNvCxnSpPr>
              <a:cxnSpLocks/>
            </p:cNvCxnSpPr>
            <p:nvPr/>
          </p:nvCxnSpPr>
          <p:spPr>
            <a:xfrm>
              <a:off x="3112602" y="1009273"/>
              <a:ext cx="1129841" cy="0"/>
            </a:xfrm>
            <a:prstGeom prst="line">
              <a:avLst/>
            </a:prstGeom>
            <a:ln w="19050">
              <a:solidFill>
                <a:srgbClr val="14C7DE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2E83A83-B721-4270-A7CB-4EEA8511B80C}"/>
                </a:ext>
              </a:extLst>
            </p:cNvPr>
            <p:cNvSpPr/>
            <p:nvPr/>
          </p:nvSpPr>
          <p:spPr>
            <a:xfrm>
              <a:off x="4179451" y="567690"/>
              <a:ext cx="853440" cy="53721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14C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5" name="직선 연결선 474">
              <a:extLst>
                <a:ext uri="{FF2B5EF4-FFF2-40B4-BE49-F238E27FC236}">
                  <a16:creationId xmlns:a16="http://schemas.microsoft.com/office/drawing/2014/main" id="{A7092BD3-A575-4E4D-AC8C-76C8B08100F5}"/>
                </a:ext>
              </a:extLst>
            </p:cNvPr>
            <p:cNvCxnSpPr>
              <a:cxnSpLocks/>
            </p:cNvCxnSpPr>
            <p:nvPr/>
          </p:nvCxnSpPr>
          <p:spPr>
            <a:xfrm>
              <a:off x="1322950" y="666373"/>
              <a:ext cx="2856501" cy="0"/>
            </a:xfrm>
            <a:prstGeom prst="line">
              <a:avLst/>
            </a:prstGeom>
            <a:ln w="19050">
              <a:solidFill>
                <a:srgbClr val="14C7DE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0" name="직선 연결선 479">
              <a:extLst>
                <a:ext uri="{FF2B5EF4-FFF2-40B4-BE49-F238E27FC236}">
                  <a16:creationId xmlns:a16="http://schemas.microsoft.com/office/drawing/2014/main" id="{1385E98E-5B8F-484C-81E6-57B241949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6517" y="3761072"/>
              <a:ext cx="8867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직선 연결선 480">
              <a:extLst>
                <a:ext uri="{FF2B5EF4-FFF2-40B4-BE49-F238E27FC236}">
                  <a16:creationId xmlns:a16="http://schemas.microsoft.com/office/drawing/2014/main" id="{F8363682-8488-405D-BCC7-A301959B2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6517" y="3521219"/>
              <a:ext cx="8867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연결선 481">
              <a:extLst>
                <a:ext uri="{FF2B5EF4-FFF2-40B4-BE49-F238E27FC236}">
                  <a16:creationId xmlns:a16="http://schemas.microsoft.com/office/drawing/2014/main" id="{B2E89331-06F0-44DD-B13A-31AF36307A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6517" y="3641145"/>
              <a:ext cx="8867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직선 연결선 483">
              <a:extLst>
                <a:ext uri="{FF2B5EF4-FFF2-40B4-BE49-F238E27FC236}">
                  <a16:creationId xmlns:a16="http://schemas.microsoft.com/office/drawing/2014/main" id="{DE3076A4-BBE1-44ED-AD93-D7A817600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6517" y="4449903"/>
              <a:ext cx="8867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직선 연결선 484">
              <a:extLst>
                <a:ext uri="{FF2B5EF4-FFF2-40B4-BE49-F238E27FC236}">
                  <a16:creationId xmlns:a16="http://schemas.microsoft.com/office/drawing/2014/main" id="{C0B54953-A0F1-4C5F-8671-205A77D00E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6517" y="4210050"/>
              <a:ext cx="8867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연결선 485">
              <a:extLst>
                <a:ext uri="{FF2B5EF4-FFF2-40B4-BE49-F238E27FC236}">
                  <a16:creationId xmlns:a16="http://schemas.microsoft.com/office/drawing/2014/main" id="{CD15AB33-C917-4DA1-A04C-8BC252D2E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6517" y="4329976"/>
              <a:ext cx="8867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9" name="그룹 488">
              <a:extLst>
                <a:ext uri="{FF2B5EF4-FFF2-40B4-BE49-F238E27FC236}">
                  <a16:creationId xmlns:a16="http://schemas.microsoft.com/office/drawing/2014/main" id="{896F986F-7552-4336-B253-332489C6AD6B}"/>
                </a:ext>
              </a:extLst>
            </p:cNvPr>
            <p:cNvGrpSpPr/>
            <p:nvPr/>
          </p:nvGrpSpPr>
          <p:grpSpPr>
            <a:xfrm>
              <a:off x="3838632" y="4304697"/>
              <a:ext cx="161867" cy="345986"/>
              <a:chOff x="3319780" y="4304697"/>
              <a:chExt cx="680720" cy="345986"/>
            </a:xfrm>
          </p:grpSpPr>
          <p:cxnSp>
            <p:nvCxnSpPr>
              <p:cNvPr id="487" name="직선 연결선 486">
                <a:extLst>
                  <a:ext uri="{FF2B5EF4-FFF2-40B4-BE49-F238E27FC236}">
                    <a16:creationId xmlns:a16="http://schemas.microsoft.com/office/drawing/2014/main" id="{6BA48FFD-7086-48F5-85C1-21F89D5E71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19780" y="4304697"/>
                <a:ext cx="680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직선 연결선 487">
                <a:extLst>
                  <a:ext uri="{FF2B5EF4-FFF2-40B4-BE49-F238E27FC236}">
                    <a16:creationId xmlns:a16="http://schemas.microsoft.com/office/drawing/2014/main" id="{D7B295AD-8215-4ED2-A9D7-CE54B4F348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19780" y="4650683"/>
                <a:ext cx="680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5" name="직선 연결선 494">
              <a:extLst>
                <a:ext uri="{FF2B5EF4-FFF2-40B4-BE49-F238E27FC236}">
                  <a16:creationId xmlns:a16="http://schemas.microsoft.com/office/drawing/2014/main" id="{D1F58332-35A0-4DE1-86C2-4F62C4354555}"/>
                </a:ext>
              </a:extLst>
            </p:cNvPr>
            <p:cNvCxnSpPr>
              <a:cxnSpLocks/>
            </p:cNvCxnSpPr>
            <p:nvPr/>
          </p:nvCxnSpPr>
          <p:spPr>
            <a:xfrm>
              <a:off x="7707630" y="4281210"/>
              <a:ext cx="0" cy="231737"/>
            </a:xfrm>
            <a:prstGeom prst="line">
              <a:avLst/>
            </a:prstGeom>
            <a:ln w="19050">
              <a:head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7" name="직선 연결선 496">
              <a:extLst>
                <a:ext uri="{FF2B5EF4-FFF2-40B4-BE49-F238E27FC236}">
                  <a16:creationId xmlns:a16="http://schemas.microsoft.com/office/drawing/2014/main" id="{7E8E936D-2593-46BA-8752-922E82E40741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>
              <a:off x="7699973" y="4512947"/>
              <a:ext cx="79743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9B3C92CA-2CFA-4359-8742-557DA09269D6}"/>
                </a:ext>
              </a:extLst>
            </p:cNvPr>
            <p:cNvSpPr txBox="1"/>
            <p:nvPr/>
          </p:nvSpPr>
          <p:spPr>
            <a:xfrm>
              <a:off x="2991232" y="3122116"/>
              <a:ext cx="3097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PC</a:t>
              </a:r>
              <a:endParaRPr lang="ko-KR" altLang="en-US" sz="8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7AAD49E9-841C-49DB-AB13-5605F34DF4F2}"/>
                </a:ext>
              </a:extLst>
            </p:cNvPr>
            <p:cNvSpPr txBox="1"/>
            <p:nvPr/>
          </p:nvSpPr>
          <p:spPr>
            <a:xfrm>
              <a:off x="5924005" y="3122116"/>
              <a:ext cx="3097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PC</a:t>
              </a:r>
              <a:endParaRPr lang="ko-KR" altLang="en-US" sz="8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B2382CB4-B580-42D7-B31F-CC2E43435793}"/>
                </a:ext>
              </a:extLst>
            </p:cNvPr>
            <p:cNvSpPr txBox="1"/>
            <p:nvPr/>
          </p:nvSpPr>
          <p:spPr>
            <a:xfrm>
              <a:off x="1164024" y="4114532"/>
              <a:ext cx="3246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PC</a:t>
              </a:r>
              <a:endParaRPr lang="ko-KR" altLang="en-US" sz="9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D115F98D-3841-4981-94B7-815F1D46F619}"/>
                </a:ext>
              </a:extLst>
            </p:cNvPr>
            <p:cNvSpPr txBox="1"/>
            <p:nvPr/>
          </p:nvSpPr>
          <p:spPr>
            <a:xfrm>
              <a:off x="3401053" y="5191797"/>
              <a:ext cx="4695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Imm</a:t>
              </a:r>
              <a:br>
                <a:rPr lang="en-US" altLang="ko-KR" sz="7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7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Gen</a:t>
              </a: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97B604D9-1CF2-4F42-81C3-817D27FDB79D}"/>
                </a:ext>
              </a:extLst>
            </p:cNvPr>
            <p:cNvSpPr txBox="1"/>
            <p:nvPr/>
          </p:nvSpPr>
          <p:spPr>
            <a:xfrm>
              <a:off x="1911526" y="3119423"/>
              <a:ext cx="46959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</a:t>
              </a: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AE19E256-9F85-4EA0-A176-C24188EBA30B}"/>
                </a:ext>
              </a:extLst>
            </p:cNvPr>
            <p:cNvSpPr txBox="1"/>
            <p:nvPr/>
          </p:nvSpPr>
          <p:spPr>
            <a:xfrm>
              <a:off x="3846981" y="5912570"/>
              <a:ext cx="46959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</a:t>
              </a: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1AE3033D-456C-4C65-B269-9AAE19FB560F}"/>
                </a:ext>
              </a:extLst>
            </p:cNvPr>
            <p:cNvSpPr txBox="1"/>
            <p:nvPr/>
          </p:nvSpPr>
          <p:spPr>
            <a:xfrm>
              <a:off x="2966386" y="4122226"/>
              <a:ext cx="3593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Inst</a:t>
              </a:r>
              <a:endParaRPr lang="ko-KR" altLang="en-US" sz="8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E74DBC0A-7BAF-42F3-81F4-CA370FD04016}"/>
                </a:ext>
              </a:extLst>
            </p:cNvPr>
            <p:cNvSpPr txBox="1"/>
            <p:nvPr/>
          </p:nvSpPr>
          <p:spPr>
            <a:xfrm>
              <a:off x="2934326" y="2769410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Is</a:t>
              </a:r>
            </a:p>
            <a:p>
              <a:pPr algn="ctr"/>
              <a:r>
                <a:rPr lang="en-US" altLang="ko-KR" sz="6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bubble</a:t>
              </a:r>
              <a:endParaRPr lang="ko-KR" altLang="en-US" sz="6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37B98A04-E467-48CF-8951-DA29B11C6B8C}"/>
                </a:ext>
              </a:extLst>
            </p:cNvPr>
            <p:cNvSpPr txBox="1"/>
            <p:nvPr/>
          </p:nvSpPr>
          <p:spPr>
            <a:xfrm>
              <a:off x="5884243" y="2769410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Is</a:t>
              </a:r>
            </a:p>
            <a:p>
              <a:pPr algn="ctr"/>
              <a:r>
                <a:rPr lang="en-US" altLang="ko-KR" sz="6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bubble</a:t>
              </a:r>
              <a:endParaRPr lang="ko-KR" altLang="en-US" sz="6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F758786B-7928-4AD0-A8DD-169C85156E1F}"/>
                </a:ext>
              </a:extLst>
            </p:cNvPr>
            <p:cNvSpPr txBox="1"/>
            <p:nvPr/>
          </p:nvSpPr>
          <p:spPr>
            <a:xfrm>
              <a:off x="8459982" y="2769410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Is</a:t>
              </a:r>
            </a:p>
            <a:p>
              <a:pPr algn="ctr"/>
              <a:r>
                <a:rPr lang="en-US" altLang="ko-KR" sz="6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bubble</a:t>
              </a:r>
              <a:endParaRPr lang="ko-KR" altLang="en-US" sz="6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E2C60691-7393-4064-9D17-C4C8B6521BA7}"/>
                </a:ext>
              </a:extLst>
            </p:cNvPr>
            <p:cNvSpPr txBox="1"/>
            <p:nvPr/>
          </p:nvSpPr>
          <p:spPr>
            <a:xfrm>
              <a:off x="10780097" y="2769410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Is</a:t>
              </a:r>
            </a:p>
            <a:p>
              <a:pPr algn="ctr"/>
              <a:r>
                <a:rPr lang="en-US" altLang="ko-KR" sz="6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bubble</a:t>
              </a:r>
              <a:endParaRPr lang="ko-KR" altLang="en-US" sz="6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59DC8797-7D3F-4C62-B7F9-7CA74292DFBE}"/>
                </a:ext>
              </a:extLst>
            </p:cNvPr>
            <p:cNvSpPr txBox="1"/>
            <p:nvPr/>
          </p:nvSpPr>
          <p:spPr>
            <a:xfrm>
              <a:off x="10748840" y="3367396"/>
              <a:ext cx="4860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alu_out</a:t>
              </a:r>
              <a:endParaRPr lang="ko-KR" altLang="en-US" sz="7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933BACCB-2DAC-4F3C-AD4A-FDBE7B8F360B}"/>
                </a:ext>
              </a:extLst>
            </p:cNvPr>
            <p:cNvSpPr txBox="1"/>
            <p:nvPr/>
          </p:nvSpPr>
          <p:spPr>
            <a:xfrm>
              <a:off x="10795328" y="3847910"/>
              <a:ext cx="3930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</a:t>
              </a:r>
              <a:endParaRPr lang="ko-KR" altLang="en-US" sz="8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D35A9B5D-5ECD-4180-8560-9EB1972640E2}"/>
                </a:ext>
              </a:extLst>
            </p:cNvPr>
            <p:cNvSpPr txBox="1"/>
            <p:nvPr/>
          </p:nvSpPr>
          <p:spPr>
            <a:xfrm>
              <a:off x="10796130" y="4788536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dest</a:t>
              </a:r>
              <a:endParaRPr lang="ko-KR" altLang="en-US" sz="8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0044C7AB-56E0-48BB-98FD-3D8CE6D53CB9}"/>
                </a:ext>
              </a:extLst>
            </p:cNvPr>
            <p:cNvSpPr txBox="1"/>
            <p:nvPr/>
          </p:nvSpPr>
          <p:spPr>
            <a:xfrm>
              <a:off x="8479484" y="4799288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dest</a:t>
              </a:r>
              <a:endParaRPr lang="ko-KR" altLang="en-US" sz="8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8BCD8794-0342-458C-8657-83A1E7600580}"/>
                </a:ext>
              </a:extLst>
            </p:cNvPr>
            <p:cNvSpPr txBox="1"/>
            <p:nvPr/>
          </p:nvSpPr>
          <p:spPr>
            <a:xfrm>
              <a:off x="5893484" y="4788536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dest</a:t>
              </a:r>
              <a:endParaRPr lang="ko-KR" altLang="en-US" sz="8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1C82EE66-3FE9-461E-9F5F-92A710BB1DBF}"/>
                </a:ext>
              </a:extLst>
            </p:cNvPr>
            <p:cNvSpPr txBox="1"/>
            <p:nvPr/>
          </p:nvSpPr>
          <p:spPr>
            <a:xfrm>
              <a:off x="5861424" y="5477057"/>
              <a:ext cx="4555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read1</a:t>
              </a:r>
              <a:endParaRPr lang="ko-KR" altLang="en-US" sz="8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F42ED76B-8DCE-4671-85F2-B8E21A4173B8}"/>
                </a:ext>
              </a:extLst>
            </p:cNvPr>
            <p:cNvSpPr txBox="1"/>
            <p:nvPr/>
          </p:nvSpPr>
          <p:spPr>
            <a:xfrm>
              <a:off x="5861424" y="5664112"/>
              <a:ext cx="4555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read2</a:t>
              </a:r>
              <a:endParaRPr lang="ko-KR" altLang="en-US" sz="8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BCF65B52-C444-447F-B970-6B98C8DEA0AE}"/>
                </a:ext>
              </a:extLst>
            </p:cNvPr>
            <p:cNvSpPr txBox="1"/>
            <p:nvPr/>
          </p:nvSpPr>
          <p:spPr>
            <a:xfrm>
              <a:off x="5857417" y="5235950"/>
              <a:ext cx="46358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immed</a:t>
              </a:r>
              <a:endParaRPr lang="ko-KR" altLang="en-US" sz="7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C8224B5-BE9F-41AE-914D-3B0F9284A863}"/>
                </a:ext>
              </a:extLst>
            </p:cNvPr>
            <p:cNvSpPr txBox="1"/>
            <p:nvPr/>
          </p:nvSpPr>
          <p:spPr>
            <a:xfrm>
              <a:off x="5563787" y="3815944"/>
              <a:ext cx="2535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=</a:t>
              </a:r>
              <a:endParaRPr lang="ko-KR" altLang="en-US" sz="9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E3BFF2F5-FAD5-4F24-B4E8-B56D7399880A}"/>
                </a:ext>
              </a:extLst>
            </p:cNvPr>
            <p:cNvSpPr txBox="1"/>
            <p:nvPr/>
          </p:nvSpPr>
          <p:spPr>
            <a:xfrm>
              <a:off x="5878414" y="3443805"/>
              <a:ext cx="40427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read</a:t>
              </a:r>
            </a:p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data1</a:t>
              </a:r>
              <a:endParaRPr lang="ko-KR" altLang="en-US" sz="65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D5C21FF5-F30D-4825-B58A-720A93EAA8FF}"/>
                </a:ext>
              </a:extLst>
            </p:cNvPr>
            <p:cNvSpPr txBox="1"/>
            <p:nvPr/>
          </p:nvSpPr>
          <p:spPr>
            <a:xfrm>
              <a:off x="5878414" y="4135016"/>
              <a:ext cx="40427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read</a:t>
              </a:r>
            </a:p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data2</a:t>
              </a:r>
              <a:endParaRPr lang="ko-KR" altLang="en-US" sz="65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3911DDB1-7AED-4D29-95C3-4B1BBC803AB2}"/>
                </a:ext>
              </a:extLst>
            </p:cNvPr>
            <p:cNvSpPr txBox="1"/>
            <p:nvPr/>
          </p:nvSpPr>
          <p:spPr>
            <a:xfrm>
              <a:off x="2033545" y="4619259"/>
              <a:ext cx="691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Insturction</a:t>
              </a:r>
            </a:p>
            <a:p>
              <a:pPr algn="ctr"/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Memory</a:t>
              </a:r>
              <a:endParaRPr lang="ko-KR" altLang="en-US" sz="8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740B18BE-F574-4C82-BD83-A02D532E8ED9}"/>
                </a:ext>
              </a:extLst>
            </p:cNvPr>
            <p:cNvSpPr txBox="1"/>
            <p:nvPr/>
          </p:nvSpPr>
          <p:spPr>
            <a:xfrm>
              <a:off x="4325958" y="4415662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Register</a:t>
              </a:r>
              <a:b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File</a:t>
              </a:r>
              <a:endParaRPr lang="ko-KR" altLang="en-US" sz="8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33" name="TextBox 532">
              <a:extLst>
                <a:ext uri="{FF2B5EF4-FFF2-40B4-BE49-F238E27FC236}">
                  <a16:creationId xmlns:a16="http://schemas.microsoft.com/office/drawing/2014/main" id="{385D441B-CD75-4FF1-AB5C-0697403F53EA}"/>
                </a:ext>
              </a:extLst>
            </p:cNvPr>
            <p:cNvSpPr txBox="1"/>
            <p:nvPr/>
          </p:nvSpPr>
          <p:spPr>
            <a:xfrm>
              <a:off x="7355125" y="6233945"/>
              <a:ext cx="7136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Forwarding</a:t>
              </a:r>
            </a:p>
            <a:p>
              <a:pPr algn="ctr"/>
              <a:r>
                <a:rPr lang="en-US" altLang="ko-KR" sz="8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Unit</a:t>
              </a:r>
              <a:endParaRPr lang="ko-KR" altLang="en-US" sz="800" b="1">
                <a:solidFill>
                  <a:srgbClr val="14C7D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9365F901-5507-4AEE-850D-86D93C5542A2}"/>
                </a:ext>
              </a:extLst>
            </p:cNvPr>
            <p:cNvSpPr txBox="1"/>
            <p:nvPr/>
          </p:nvSpPr>
          <p:spPr>
            <a:xfrm>
              <a:off x="5915926" y="2312985"/>
              <a:ext cx="3417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EX</a:t>
              </a: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8494C1CA-7827-48AE-BC99-9B119E40F6F6}"/>
                </a:ext>
              </a:extLst>
            </p:cNvPr>
            <p:cNvSpPr txBox="1"/>
            <p:nvPr/>
          </p:nvSpPr>
          <p:spPr>
            <a:xfrm>
              <a:off x="5851004" y="1960729"/>
              <a:ext cx="4716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MEM</a:t>
              </a:r>
              <a:endParaRPr lang="ko-KR" altLang="en-US" sz="1000" b="1">
                <a:solidFill>
                  <a:srgbClr val="14C7D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91B16862-4A8A-4FE7-8CED-007EBF50EEE6}"/>
                </a:ext>
              </a:extLst>
            </p:cNvPr>
            <p:cNvSpPr txBox="1"/>
            <p:nvPr/>
          </p:nvSpPr>
          <p:spPr>
            <a:xfrm>
              <a:off x="5893484" y="1598652"/>
              <a:ext cx="3866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WB</a:t>
              </a:r>
              <a:endParaRPr lang="ko-KR" altLang="en-US" sz="1000" b="1">
                <a:solidFill>
                  <a:srgbClr val="14C7D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090E71BE-4D9C-4AA1-80CA-9D489F0211C9}"/>
                </a:ext>
              </a:extLst>
            </p:cNvPr>
            <p:cNvSpPr txBox="1"/>
            <p:nvPr/>
          </p:nvSpPr>
          <p:spPr>
            <a:xfrm>
              <a:off x="8481612" y="1961777"/>
              <a:ext cx="3866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WB</a:t>
              </a:r>
              <a:endParaRPr lang="ko-KR" altLang="en-US" sz="1000" b="1">
                <a:solidFill>
                  <a:srgbClr val="14C7D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9D6A904D-9C56-4A59-B415-E86BB6FF8738}"/>
                </a:ext>
              </a:extLst>
            </p:cNvPr>
            <p:cNvSpPr txBox="1"/>
            <p:nvPr/>
          </p:nvSpPr>
          <p:spPr>
            <a:xfrm>
              <a:off x="10795328" y="2314628"/>
              <a:ext cx="3866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WB</a:t>
              </a:r>
              <a:endParaRPr lang="ko-KR" altLang="en-US" sz="1000" b="1">
                <a:solidFill>
                  <a:srgbClr val="14C7D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D73EA4A3-1172-40C8-B006-590DDB1EA8BF}"/>
                </a:ext>
              </a:extLst>
            </p:cNvPr>
            <p:cNvSpPr txBox="1"/>
            <p:nvPr/>
          </p:nvSpPr>
          <p:spPr>
            <a:xfrm>
              <a:off x="7868103" y="3847910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ALU</a:t>
              </a:r>
              <a:endParaRPr lang="ko-KR" altLang="en-US" sz="8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776E4A9C-F28A-4C20-8B20-526B96289149}"/>
                </a:ext>
              </a:extLst>
            </p:cNvPr>
            <p:cNvSpPr txBox="1"/>
            <p:nvPr/>
          </p:nvSpPr>
          <p:spPr>
            <a:xfrm>
              <a:off x="1786587" y="3190500"/>
              <a:ext cx="2455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 sz="8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3DDF500E-97DC-4492-AF8B-33A7E35ACCDF}"/>
                </a:ext>
              </a:extLst>
            </p:cNvPr>
            <p:cNvSpPr txBox="1"/>
            <p:nvPr/>
          </p:nvSpPr>
          <p:spPr>
            <a:xfrm>
              <a:off x="4284702" y="606990"/>
              <a:ext cx="638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Hazard</a:t>
              </a:r>
            </a:p>
            <a:p>
              <a:pPr algn="ctr"/>
              <a:r>
                <a:rPr lang="en-US" altLang="ko-KR" sz="8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Detection</a:t>
              </a:r>
            </a:p>
            <a:p>
              <a:pPr algn="ctr"/>
              <a:r>
                <a:rPr lang="en-US" altLang="ko-KR" sz="8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Unit</a:t>
              </a:r>
              <a:endParaRPr lang="ko-KR" altLang="en-US" sz="800" b="1">
                <a:solidFill>
                  <a:srgbClr val="14C7D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87AB5F7D-A543-4BDB-B691-915C9F0A18C1}"/>
                </a:ext>
              </a:extLst>
            </p:cNvPr>
            <p:cNvSpPr txBox="1"/>
            <p:nvPr/>
          </p:nvSpPr>
          <p:spPr>
            <a:xfrm>
              <a:off x="9418328" y="4437232"/>
              <a:ext cx="564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</a:t>
              </a:r>
            </a:p>
            <a:p>
              <a:pPr algn="ctr"/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Memory</a:t>
              </a:r>
              <a:endParaRPr lang="ko-KR" altLang="en-US" sz="8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EAE5F7EE-42BF-44F9-AA9D-EACE56A91BFE}"/>
                </a:ext>
              </a:extLst>
            </p:cNvPr>
            <p:cNvSpPr txBox="1"/>
            <p:nvPr/>
          </p:nvSpPr>
          <p:spPr>
            <a:xfrm>
              <a:off x="7111372" y="3609977"/>
              <a:ext cx="2455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</a:t>
              </a:r>
              <a:endParaRPr lang="ko-KR" altLang="en-US" sz="8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FFB8CC7E-0F27-45E9-A71C-564462535F02}"/>
                </a:ext>
              </a:extLst>
            </p:cNvPr>
            <p:cNvSpPr txBox="1"/>
            <p:nvPr/>
          </p:nvSpPr>
          <p:spPr>
            <a:xfrm>
              <a:off x="7111372" y="4357610"/>
              <a:ext cx="2455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</a:t>
              </a:r>
              <a:endParaRPr lang="ko-KR" altLang="en-US" sz="8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C55817EA-D54D-486F-8223-41E046B1B7C9}"/>
                </a:ext>
              </a:extLst>
            </p:cNvPr>
            <p:cNvSpPr txBox="1"/>
            <p:nvPr/>
          </p:nvSpPr>
          <p:spPr>
            <a:xfrm>
              <a:off x="3532497" y="4167133"/>
              <a:ext cx="3722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MEM</a:t>
              </a:r>
            </a:p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dest</a:t>
              </a:r>
              <a:endParaRPr lang="ko-KR" altLang="en-US" sz="65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8F94AEF1-F445-4394-930B-C82E4E19EC17}"/>
                </a:ext>
              </a:extLst>
            </p:cNvPr>
            <p:cNvSpPr txBox="1"/>
            <p:nvPr/>
          </p:nvSpPr>
          <p:spPr>
            <a:xfrm>
              <a:off x="3338690" y="4521454"/>
              <a:ext cx="5854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MEM</a:t>
              </a:r>
              <a:b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write_data</a:t>
              </a:r>
              <a:endParaRPr lang="ko-KR" altLang="en-US" sz="65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4D58DCE6-9905-4A32-B2E4-B61A9B6A27D1}"/>
                </a:ext>
              </a:extLst>
            </p:cNvPr>
            <p:cNvSpPr txBox="1"/>
            <p:nvPr/>
          </p:nvSpPr>
          <p:spPr>
            <a:xfrm>
              <a:off x="3692008" y="3473912"/>
              <a:ext cx="258404" cy="192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rs</a:t>
              </a:r>
              <a:endParaRPr lang="ko-KR" altLang="en-US" sz="65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8F78326C-DD0C-4E81-8BE4-39F55E13B53F}"/>
                </a:ext>
              </a:extLst>
            </p:cNvPr>
            <p:cNvSpPr txBox="1"/>
            <p:nvPr/>
          </p:nvSpPr>
          <p:spPr>
            <a:xfrm>
              <a:off x="3696817" y="3832758"/>
              <a:ext cx="248787" cy="192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rt</a:t>
              </a:r>
              <a:endParaRPr lang="ko-KR" altLang="en-US" sz="65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5F28E602-054E-4E33-BF22-1B9416C5D416}"/>
                </a:ext>
              </a:extLst>
            </p:cNvPr>
            <p:cNvSpPr txBox="1"/>
            <p:nvPr/>
          </p:nvSpPr>
          <p:spPr>
            <a:xfrm>
              <a:off x="3433239" y="1714885"/>
              <a:ext cx="463589" cy="192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opcode</a:t>
              </a:r>
              <a:endParaRPr lang="ko-KR" altLang="en-US" sz="65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15D29E91-34B7-44AA-A95A-55B74343D2B8}"/>
                </a:ext>
              </a:extLst>
            </p:cNvPr>
            <p:cNvSpPr txBox="1"/>
            <p:nvPr/>
          </p:nvSpPr>
          <p:spPr>
            <a:xfrm>
              <a:off x="8551619" y="4404657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</a:t>
              </a:r>
              <a:endParaRPr lang="ko-KR" altLang="en-US" sz="8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5635FDC6-62BC-4920-A6A3-8F07805C92E4}"/>
                </a:ext>
              </a:extLst>
            </p:cNvPr>
            <p:cNvSpPr txBox="1"/>
            <p:nvPr/>
          </p:nvSpPr>
          <p:spPr>
            <a:xfrm>
              <a:off x="8431919" y="3863299"/>
              <a:ext cx="4860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alu_out</a:t>
              </a:r>
              <a:endParaRPr lang="ko-KR" altLang="en-US" sz="7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60" name="TextBox 559">
              <a:extLst>
                <a:ext uri="{FF2B5EF4-FFF2-40B4-BE49-F238E27FC236}">
                  <a16:creationId xmlns:a16="http://schemas.microsoft.com/office/drawing/2014/main" id="{21BCE0BB-5C47-4947-AD4E-A51D6515DAF3}"/>
                </a:ext>
              </a:extLst>
            </p:cNvPr>
            <p:cNvSpPr txBox="1"/>
            <p:nvPr/>
          </p:nvSpPr>
          <p:spPr>
            <a:xfrm>
              <a:off x="9647326" y="3800542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read</a:t>
              </a:r>
            </a:p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</a:t>
              </a:r>
              <a:endParaRPr lang="ko-KR" altLang="en-US" sz="65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61" name="TextBox 560">
              <a:extLst>
                <a:ext uri="{FF2B5EF4-FFF2-40B4-BE49-F238E27FC236}">
                  <a16:creationId xmlns:a16="http://schemas.microsoft.com/office/drawing/2014/main" id="{47CCF4C5-1249-4569-9377-C810C5598E1F}"/>
                </a:ext>
              </a:extLst>
            </p:cNvPr>
            <p:cNvSpPr txBox="1"/>
            <p:nvPr/>
          </p:nvSpPr>
          <p:spPr>
            <a:xfrm>
              <a:off x="9062285" y="4366185"/>
              <a:ext cx="37542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write</a:t>
              </a:r>
            </a:p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</a:t>
              </a:r>
              <a:endParaRPr lang="ko-KR" altLang="en-US" sz="65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A87BBA7C-258D-42B9-8807-A339681443AB}"/>
                </a:ext>
              </a:extLst>
            </p:cNvPr>
            <p:cNvSpPr txBox="1"/>
            <p:nvPr/>
          </p:nvSpPr>
          <p:spPr>
            <a:xfrm>
              <a:off x="9054625" y="3863299"/>
              <a:ext cx="486030" cy="192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address</a:t>
              </a:r>
              <a:endParaRPr lang="ko-KR" altLang="en-US" sz="65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FCC28656-19CD-4104-B3D0-D2F3A1D0B817}"/>
                </a:ext>
              </a:extLst>
            </p:cNvPr>
            <p:cNvSpPr txBox="1"/>
            <p:nvPr/>
          </p:nvSpPr>
          <p:spPr>
            <a:xfrm>
              <a:off x="1626086" y="4113870"/>
              <a:ext cx="486030" cy="192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address</a:t>
              </a:r>
              <a:endParaRPr lang="ko-KR" altLang="en-US" sz="65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FF70ADD5-1699-4E49-A491-B26E55A8FCE8}"/>
                </a:ext>
              </a:extLst>
            </p:cNvPr>
            <p:cNvSpPr txBox="1"/>
            <p:nvPr/>
          </p:nvSpPr>
          <p:spPr>
            <a:xfrm>
              <a:off x="3951449" y="4495790"/>
              <a:ext cx="37542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write</a:t>
              </a:r>
            </a:p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</a:t>
              </a:r>
              <a:endParaRPr lang="ko-KR" altLang="en-US" sz="65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B76D5F20-EFF8-4DC3-AAC5-28BEFBF9FF68}"/>
                </a:ext>
              </a:extLst>
            </p:cNvPr>
            <p:cNvSpPr txBox="1"/>
            <p:nvPr/>
          </p:nvSpPr>
          <p:spPr>
            <a:xfrm>
              <a:off x="3951449" y="4156260"/>
              <a:ext cx="37542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write</a:t>
              </a:r>
            </a:p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reg</a:t>
              </a:r>
              <a:endParaRPr lang="ko-KR" altLang="en-US" sz="65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41D24089-65B2-45E1-8F4C-891F535E3895}"/>
                </a:ext>
              </a:extLst>
            </p:cNvPr>
            <p:cNvSpPr txBox="1"/>
            <p:nvPr/>
          </p:nvSpPr>
          <p:spPr>
            <a:xfrm>
              <a:off x="3953024" y="3907082"/>
              <a:ext cx="421126" cy="1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read2</a:t>
              </a:r>
              <a:endParaRPr lang="ko-KR" altLang="en-US" sz="65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A3392B27-C2E8-475E-B3E0-383F0D37FA62}"/>
                </a:ext>
              </a:extLst>
            </p:cNvPr>
            <p:cNvSpPr txBox="1"/>
            <p:nvPr/>
          </p:nvSpPr>
          <p:spPr>
            <a:xfrm>
              <a:off x="3953024" y="3556548"/>
              <a:ext cx="421126" cy="1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read1</a:t>
              </a:r>
              <a:endParaRPr lang="ko-KR" altLang="en-US" sz="65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959CF134-FEC3-4B25-9479-63AFFFB662DE}"/>
                </a:ext>
              </a:extLst>
            </p:cNvPr>
            <p:cNvSpPr txBox="1"/>
            <p:nvPr/>
          </p:nvSpPr>
          <p:spPr>
            <a:xfrm>
              <a:off x="4342826" y="3312296"/>
              <a:ext cx="570946" cy="1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read_out1</a:t>
              </a:r>
              <a:endParaRPr lang="ko-KR" altLang="en-US" sz="65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6DEE96A9-AAC7-4A39-9490-557AA92F4D4E}"/>
                </a:ext>
              </a:extLst>
            </p:cNvPr>
            <p:cNvSpPr txBox="1"/>
            <p:nvPr/>
          </p:nvSpPr>
          <p:spPr>
            <a:xfrm>
              <a:off x="4342826" y="3996617"/>
              <a:ext cx="570946" cy="1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read_out2</a:t>
              </a:r>
              <a:endParaRPr lang="ko-KR" altLang="en-US" sz="65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7ADE1232-8B87-4601-944B-F654AC998D39}"/>
                </a:ext>
              </a:extLst>
            </p:cNvPr>
            <p:cNvSpPr txBox="1"/>
            <p:nvPr/>
          </p:nvSpPr>
          <p:spPr>
            <a:xfrm>
              <a:off x="4966770" y="4663620"/>
              <a:ext cx="2455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 sz="8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74" name="직사각형 573">
              <a:extLst>
                <a:ext uri="{FF2B5EF4-FFF2-40B4-BE49-F238E27FC236}">
                  <a16:creationId xmlns:a16="http://schemas.microsoft.com/office/drawing/2014/main" id="{DC2FD5E6-1975-42C5-9FDE-50BF2B63F625}"/>
                </a:ext>
              </a:extLst>
            </p:cNvPr>
            <p:cNvSpPr/>
            <p:nvPr/>
          </p:nvSpPr>
          <p:spPr>
            <a:xfrm>
              <a:off x="4995863" y="4865370"/>
              <a:ext cx="154464" cy="79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직사각형 574">
              <a:extLst>
                <a:ext uri="{FF2B5EF4-FFF2-40B4-BE49-F238E27FC236}">
                  <a16:creationId xmlns:a16="http://schemas.microsoft.com/office/drawing/2014/main" id="{3E5BDDB4-CB99-4CFF-B1AB-E5A0279914C4}"/>
                </a:ext>
              </a:extLst>
            </p:cNvPr>
            <p:cNvSpPr/>
            <p:nvPr/>
          </p:nvSpPr>
          <p:spPr>
            <a:xfrm>
              <a:off x="4995863" y="4998699"/>
              <a:ext cx="154464" cy="79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9B0E3963-CA9D-4BE9-9358-94DAB13E1A10}"/>
                </a:ext>
              </a:extLst>
            </p:cNvPr>
            <p:cNvSpPr txBox="1"/>
            <p:nvPr/>
          </p:nvSpPr>
          <p:spPr>
            <a:xfrm>
              <a:off x="4936305" y="4934322"/>
              <a:ext cx="28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rd</a:t>
              </a:r>
              <a:endParaRPr lang="ko-KR" altLang="en-US" sz="8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C9BAE98C-A1B5-470C-8668-7FC8BCA06A61}"/>
                </a:ext>
              </a:extLst>
            </p:cNvPr>
            <p:cNvSpPr txBox="1"/>
            <p:nvPr/>
          </p:nvSpPr>
          <p:spPr>
            <a:xfrm>
              <a:off x="4936305" y="4792811"/>
              <a:ext cx="28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rt</a:t>
              </a:r>
              <a:endParaRPr lang="ko-KR" altLang="en-US" sz="8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D6AB45F4-0E4F-40A1-8CAD-FCBB60733D45}"/>
                </a:ext>
              </a:extLst>
            </p:cNvPr>
            <p:cNvSpPr/>
            <p:nvPr/>
          </p:nvSpPr>
          <p:spPr>
            <a:xfrm>
              <a:off x="4995863" y="5541443"/>
              <a:ext cx="154464" cy="79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852BF92B-A915-4982-8C31-631E131C2610}"/>
                </a:ext>
              </a:extLst>
            </p:cNvPr>
            <p:cNvSpPr/>
            <p:nvPr/>
          </p:nvSpPr>
          <p:spPr>
            <a:xfrm>
              <a:off x="4995863" y="5724977"/>
              <a:ext cx="154464" cy="79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1897E9C3-0022-42CC-BD14-6145EE5F2E34}"/>
                </a:ext>
              </a:extLst>
            </p:cNvPr>
            <p:cNvSpPr txBox="1"/>
            <p:nvPr/>
          </p:nvSpPr>
          <p:spPr>
            <a:xfrm>
              <a:off x="4936305" y="5660600"/>
              <a:ext cx="28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rt</a:t>
              </a:r>
              <a:endParaRPr lang="ko-KR" altLang="en-US" sz="8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82" name="TextBox 581">
              <a:extLst>
                <a:ext uri="{FF2B5EF4-FFF2-40B4-BE49-F238E27FC236}">
                  <a16:creationId xmlns:a16="http://schemas.microsoft.com/office/drawing/2014/main" id="{68FD9C25-1CAF-4757-B016-ECB66928E09E}"/>
                </a:ext>
              </a:extLst>
            </p:cNvPr>
            <p:cNvSpPr txBox="1"/>
            <p:nvPr/>
          </p:nvSpPr>
          <p:spPr>
            <a:xfrm>
              <a:off x="4936305" y="5468884"/>
              <a:ext cx="28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rs</a:t>
              </a:r>
              <a:endParaRPr lang="ko-KR" altLang="en-US" sz="8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A07FE3A3-46AE-49CD-B6F5-D5B02E4CDE1C}"/>
                </a:ext>
              </a:extLst>
            </p:cNvPr>
            <p:cNvSpPr txBox="1"/>
            <p:nvPr/>
          </p:nvSpPr>
          <p:spPr>
            <a:xfrm>
              <a:off x="11760745" y="3605976"/>
              <a:ext cx="5854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MEM</a:t>
              </a:r>
              <a:b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write_data</a:t>
              </a:r>
              <a:endParaRPr lang="ko-KR" altLang="en-US" sz="65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834707C9-4C32-44AA-912E-C7D166966262}"/>
                </a:ext>
              </a:extLst>
            </p:cNvPr>
            <p:cNvSpPr txBox="1"/>
            <p:nvPr/>
          </p:nvSpPr>
          <p:spPr>
            <a:xfrm>
              <a:off x="5236517" y="558484"/>
              <a:ext cx="5606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ID_dest</a:t>
              </a:r>
              <a:endParaRPr lang="ko-KR" altLang="en-US" sz="8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FFACD9BE-A830-4C52-B1AF-4384A8AFF686}"/>
                </a:ext>
              </a:extLst>
            </p:cNvPr>
            <p:cNvSpPr txBox="1"/>
            <p:nvPr/>
          </p:nvSpPr>
          <p:spPr>
            <a:xfrm>
              <a:off x="5236517" y="730853"/>
              <a:ext cx="5606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rs</a:t>
              </a:r>
              <a:endParaRPr lang="ko-KR" altLang="en-US" sz="8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7F654AC3-6F64-40E2-836C-CC51E62DE7C6}"/>
                </a:ext>
              </a:extLst>
            </p:cNvPr>
            <p:cNvSpPr txBox="1"/>
            <p:nvPr/>
          </p:nvSpPr>
          <p:spPr>
            <a:xfrm>
              <a:off x="5236517" y="902045"/>
              <a:ext cx="5606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rt</a:t>
              </a:r>
              <a:endParaRPr lang="ko-KR" altLang="en-US" sz="8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11609A44-5C7A-4E21-AA7A-2121B439BE1F}"/>
                </a:ext>
              </a:extLst>
            </p:cNvPr>
            <p:cNvSpPr txBox="1"/>
            <p:nvPr/>
          </p:nvSpPr>
          <p:spPr>
            <a:xfrm>
              <a:off x="4792794" y="1158335"/>
              <a:ext cx="5606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ID_flush</a:t>
              </a:r>
              <a:endParaRPr lang="ko-KR" altLang="en-US" sz="800" b="1">
                <a:solidFill>
                  <a:srgbClr val="14C7D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F77280D7-BAA6-47BC-B239-5F1CBA01071A}"/>
                </a:ext>
              </a:extLst>
            </p:cNvPr>
            <p:cNvSpPr txBox="1"/>
            <p:nvPr/>
          </p:nvSpPr>
          <p:spPr>
            <a:xfrm>
              <a:off x="3577702" y="821281"/>
              <a:ext cx="5606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IF_flush</a:t>
              </a:r>
              <a:endParaRPr lang="ko-KR" altLang="en-US" sz="800" b="1">
                <a:solidFill>
                  <a:srgbClr val="14C7D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EEDB1EBD-304E-4382-8145-4FC37CC574C2}"/>
                </a:ext>
              </a:extLst>
            </p:cNvPr>
            <p:cNvSpPr txBox="1"/>
            <p:nvPr/>
          </p:nvSpPr>
          <p:spPr>
            <a:xfrm>
              <a:off x="3578200" y="478607"/>
              <a:ext cx="5606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Is_stall</a:t>
              </a:r>
              <a:endParaRPr lang="ko-KR" altLang="en-US" sz="800" b="1">
                <a:solidFill>
                  <a:srgbClr val="14C7D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74D4DF60-9439-439C-9EBB-0105D9DD2CBA}"/>
                </a:ext>
              </a:extLst>
            </p:cNvPr>
            <p:cNvSpPr txBox="1"/>
            <p:nvPr/>
          </p:nvSpPr>
          <p:spPr>
            <a:xfrm>
              <a:off x="3738575" y="1742631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Control</a:t>
              </a:r>
            </a:p>
            <a:p>
              <a:pPr algn="ctr"/>
              <a:r>
                <a:rPr lang="en-US" altLang="ko-KR" sz="8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Unit</a:t>
              </a:r>
              <a:endParaRPr lang="ko-KR" altLang="en-US" sz="800" b="1">
                <a:solidFill>
                  <a:srgbClr val="14C7D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94" name="직선 연결선 593">
              <a:extLst>
                <a:ext uri="{FF2B5EF4-FFF2-40B4-BE49-F238E27FC236}">
                  <a16:creationId xmlns:a16="http://schemas.microsoft.com/office/drawing/2014/main" id="{C43F38B3-E603-496D-AAAC-5750ABFE9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5355" y="2437739"/>
              <a:ext cx="299187" cy="0"/>
            </a:xfrm>
            <a:prstGeom prst="line">
              <a:avLst/>
            </a:prstGeom>
            <a:ln w="19050">
              <a:solidFill>
                <a:srgbClr val="14C7DE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직선 연결선 596">
              <a:extLst>
                <a:ext uri="{FF2B5EF4-FFF2-40B4-BE49-F238E27FC236}">
                  <a16:creationId xmlns:a16="http://schemas.microsoft.com/office/drawing/2014/main" id="{533923BE-E441-496F-A606-781DDE432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5815" y="2329706"/>
              <a:ext cx="0" cy="1268860"/>
            </a:xfrm>
            <a:prstGeom prst="line">
              <a:avLst/>
            </a:prstGeom>
            <a:ln w="19050">
              <a:solidFill>
                <a:srgbClr val="14C7DE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직선 연결선 604">
              <a:extLst>
                <a:ext uri="{FF2B5EF4-FFF2-40B4-BE49-F238E27FC236}">
                  <a16:creationId xmlns:a16="http://schemas.microsoft.com/office/drawing/2014/main" id="{1BBCA8BC-F4D0-4621-A3BD-6CF7BC040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95231" y="2081185"/>
              <a:ext cx="1850124" cy="0"/>
            </a:xfrm>
            <a:prstGeom prst="line">
              <a:avLst/>
            </a:prstGeom>
            <a:ln w="19050">
              <a:solidFill>
                <a:srgbClr val="14C7DE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7" name="직선 연결선 606">
              <a:extLst>
                <a:ext uri="{FF2B5EF4-FFF2-40B4-BE49-F238E27FC236}">
                  <a16:creationId xmlns:a16="http://schemas.microsoft.com/office/drawing/2014/main" id="{057613C6-AE3B-4927-B486-3F3E7293E276}"/>
                </a:ext>
              </a:extLst>
            </p:cNvPr>
            <p:cNvCxnSpPr>
              <a:cxnSpLocks/>
            </p:cNvCxnSpPr>
            <p:nvPr/>
          </p:nvCxnSpPr>
          <p:spPr>
            <a:xfrm>
              <a:off x="8145355" y="2081185"/>
              <a:ext cx="0" cy="363293"/>
            </a:xfrm>
            <a:prstGeom prst="line">
              <a:avLst/>
            </a:prstGeom>
            <a:ln w="19050">
              <a:solidFill>
                <a:srgbClr val="14C7DE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0" name="직선 연결선 609">
              <a:extLst>
                <a:ext uri="{FF2B5EF4-FFF2-40B4-BE49-F238E27FC236}">
                  <a16:creationId xmlns:a16="http://schemas.microsoft.com/office/drawing/2014/main" id="{22A45578-AFF2-4E7F-BDC2-3A0EBD60FE85}"/>
                </a:ext>
              </a:extLst>
            </p:cNvPr>
            <p:cNvCxnSpPr>
              <a:cxnSpLocks/>
              <a:stCxn id="539" idx="1"/>
            </p:cNvCxnSpPr>
            <p:nvPr/>
          </p:nvCxnSpPr>
          <p:spPr>
            <a:xfrm flipH="1">
              <a:off x="8240816" y="2084888"/>
              <a:ext cx="240796" cy="0"/>
            </a:xfrm>
            <a:prstGeom prst="line">
              <a:avLst/>
            </a:prstGeom>
            <a:ln w="19050">
              <a:solidFill>
                <a:srgbClr val="14C7DE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직선 연결선 610">
              <a:extLst>
                <a:ext uri="{FF2B5EF4-FFF2-40B4-BE49-F238E27FC236}">
                  <a16:creationId xmlns:a16="http://schemas.microsoft.com/office/drawing/2014/main" id="{2E8F3B89-F926-486E-835F-244819B91A26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V="1">
              <a:off x="6295231" y="1720812"/>
              <a:ext cx="1945586" cy="3846"/>
            </a:xfrm>
            <a:prstGeom prst="line">
              <a:avLst/>
            </a:prstGeom>
            <a:ln w="19050">
              <a:solidFill>
                <a:srgbClr val="14C7DE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2" name="직선 연결선 611">
              <a:extLst>
                <a:ext uri="{FF2B5EF4-FFF2-40B4-BE49-F238E27FC236}">
                  <a16:creationId xmlns:a16="http://schemas.microsoft.com/office/drawing/2014/main" id="{F6613395-02E8-4D4E-B441-470A2B1015F3}"/>
                </a:ext>
              </a:extLst>
            </p:cNvPr>
            <p:cNvCxnSpPr>
              <a:cxnSpLocks/>
            </p:cNvCxnSpPr>
            <p:nvPr/>
          </p:nvCxnSpPr>
          <p:spPr>
            <a:xfrm>
              <a:off x="8240817" y="1720812"/>
              <a:ext cx="0" cy="363293"/>
            </a:xfrm>
            <a:prstGeom prst="line">
              <a:avLst/>
            </a:prstGeom>
            <a:ln w="19050">
              <a:solidFill>
                <a:srgbClr val="14C7DE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1" name="TextBox 620">
              <a:extLst>
                <a:ext uri="{FF2B5EF4-FFF2-40B4-BE49-F238E27FC236}">
                  <a16:creationId xmlns:a16="http://schemas.microsoft.com/office/drawing/2014/main" id="{095EFA4A-894F-46EA-9B95-EB32624CF4B5}"/>
                </a:ext>
              </a:extLst>
            </p:cNvPr>
            <p:cNvSpPr txBox="1"/>
            <p:nvPr/>
          </p:nvSpPr>
          <p:spPr>
            <a:xfrm>
              <a:off x="8004336" y="3236124"/>
              <a:ext cx="5606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alu_op</a:t>
              </a:r>
              <a:endParaRPr lang="ko-KR" altLang="en-US" sz="700" b="1">
                <a:solidFill>
                  <a:srgbClr val="14C7D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22" name="직선 연결선 621">
              <a:extLst>
                <a:ext uri="{FF2B5EF4-FFF2-40B4-BE49-F238E27FC236}">
                  <a16:creationId xmlns:a16="http://schemas.microsoft.com/office/drawing/2014/main" id="{4037CF62-DD7C-4271-B1C4-AFB65033CC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36424" y="2440848"/>
              <a:ext cx="240796" cy="0"/>
            </a:xfrm>
            <a:prstGeom prst="line">
              <a:avLst/>
            </a:prstGeom>
            <a:ln w="19050">
              <a:solidFill>
                <a:srgbClr val="14C7DE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직선 연결선 622">
              <a:extLst>
                <a:ext uri="{FF2B5EF4-FFF2-40B4-BE49-F238E27FC236}">
                  <a16:creationId xmlns:a16="http://schemas.microsoft.com/office/drawing/2014/main" id="{F7F4E8A7-173A-486C-ADCC-3BC4B054D12D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 flipV="1">
              <a:off x="8886031" y="2080619"/>
              <a:ext cx="1650393" cy="2176"/>
            </a:xfrm>
            <a:prstGeom prst="line">
              <a:avLst/>
            </a:prstGeom>
            <a:ln w="19050">
              <a:solidFill>
                <a:srgbClr val="14C7DE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4" name="직선 연결선 623">
              <a:extLst>
                <a:ext uri="{FF2B5EF4-FFF2-40B4-BE49-F238E27FC236}">
                  <a16:creationId xmlns:a16="http://schemas.microsoft.com/office/drawing/2014/main" id="{22273253-A931-44F9-9980-0FE90FC6DF25}"/>
                </a:ext>
              </a:extLst>
            </p:cNvPr>
            <p:cNvCxnSpPr>
              <a:cxnSpLocks/>
            </p:cNvCxnSpPr>
            <p:nvPr/>
          </p:nvCxnSpPr>
          <p:spPr>
            <a:xfrm>
              <a:off x="10536425" y="2080619"/>
              <a:ext cx="0" cy="359446"/>
            </a:xfrm>
            <a:prstGeom prst="line">
              <a:avLst/>
            </a:prstGeom>
            <a:ln w="19050">
              <a:solidFill>
                <a:srgbClr val="14C7DE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6" name="직선 연결선 625">
              <a:extLst>
                <a:ext uri="{FF2B5EF4-FFF2-40B4-BE49-F238E27FC236}">
                  <a16:creationId xmlns:a16="http://schemas.microsoft.com/office/drawing/2014/main" id="{9EC519A3-799A-4691-B21F-D380E05C82B3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9527805" y="2435860"/>
              <a:ext cx="0" cy="1270316"/>
            </a:xfrm>
            <a:prstGeom prst="line">
              <a:avLst/>
            </a:prstGeom>
            <a:ln w="19050">
              <a:solidFill>
                <a:srgbClr val="14C7DE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직선 연결선 628">
              <a:extLst>
                <a:ext uri="{FF2B5EF4-FFF2-40B4-BE49-F238E27FC236}">
                  <a16:creationId xmlns:a16="http://schemas.microsoft.com/office/drawing/2014/main" id="{1E2181D4-B187-4CD3-8532-DC87BD6D8F95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8886031" y="2435860"/>
              <a:ext cx="654624" cy="1879"/>
            </a:xfrm>
            <a:prstGeom prst="line">
              <a:avLst/>
            </a:prstGeom>
            <a:ln w="19050">
              <a:solidFill>
                <a:srgbClr val="14C7DE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49FE32CF-9F53-4DF9-88E6-ED4481D59D93}"/>
                </a:ext>
              </a:extLst>
            </p:cNvPr>
            <p:cNvSpPr txBox="1"/>
            <p:nvPr/>
          </p:nvSpPr>
          <p:spPr>
            <a:xfrm>
              <a:off x="8444542" y="2314628"/>
              <a:ext cx="4716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MEM</a:t>
              </a:r>
              <a:endParaRPr lang="ko-KR" altLang="en-US" sz="1000" b="1">
                <a:solidFill>
                  <a:srgbClr val="14C7D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74D6E62A-5114-4C44-8D5A-195711AE9C23}"/>
                </a:ext>
              </a:extLst>
            </p:cNvPr>
            <p:cNvSpPr txBox="1"/>
            <p:nvPr/>
          </p:nvSpPr>
          <p:spPr>
            <a:xfrm>
              <a:off x="9476490" y="3053305"/>
              <a:ext cx="926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mem_read</a:t>
              </a:r>
            </a:p>
            <a:p>
              <a:r>
                <a:rPr lang="en-US" altLang="ko-KR" sz="7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mem_write</a:t>
              </a:r>
              <a:endParaRPr lang="ko-KR" altLang="en-US" sz="700" b="1">
                <a:solidFill>
                  <a:srgbClr val="14C7D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39" name="직선 연결선 638">
              <a:extLst>
                <a:ext uri="{FF2B5EF4-FFF2-40B4-BE49-F238E27FC236}">
                  <a16:creationId xmlns:a16="http://schemas.microsoft.com/office/drawing/2014/main" id="{A2668447-68C7-4381-AEFF-B773C9B043FB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 flipV="1">
              <a:off x="11513534" y="2505075"/>
              <a:ext cx="0" cy="815016"/>
            </a:xfrm>
            <a:prstGeom prst="line">
              <a:avLst/>
            </a:prstGeom>
            <a:ln w="19050">
              <a:solidFill>
                <a:srgbClr val="14C7DE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직선 연결선 641">
              <a:extLst>
                <a:ext uri="{FF2B5EF4-FFF2-40B4-BE49-F238E27FC236}">
                  <a16:creationId xmlns:a16="http://schemas.microsoft.com/office/drawing/2014/main" id="{62B5C683-D455-4E82-A1D2-75B1D850EF49}"/>
                </a:ext>
              </a:extLst>
            </p:cNvPr>
            <p:cNvCxnSpPr>
              <a:cxnSpLocks/>
            </p:cNvCxnSpPr>
            <p:nvPr/>
          </p:nvCxnSpPr>
          <p:spPr>
            <a:xfrm>
              <a:off x="11196320" y="2515266"/>
              <a:ext cx="313818" cy="0"/>
            </a:xfrm>
            <a:prstGeom prst="line">
              <a:avLst/>
            </a:prstGeom>
            <a:ln w="19050">
              <a:solidFill>
                <a:srgbClr val="14C7DE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C022B782-0400-492F-A4B5-0C1A2066C244}"/>
                </a:ext>
              </a:extLst>
            </p:cNvPr>
            <p:cNvSpPr txBox="1"/>
            <p:nvPr/>
          </p:nvSpPr>
          <p:spPr>
            <a:xfrm>
              <a:off x="11488560" y="3114097"/>
              <a:ext cx="92672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mem_to_reg</a:t>
              </a:r>
              <a:endParaRPr lang="ko-KR" altLang="en-US" sz="700" b="1">
                <a:solidFill>
                  <a:srgbClr val="14C7D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46" name="직선 연결선 645">
              <a:extLst>
                <a:ext uri="{FF2B5EF4-FFF2-40B4-BE49-F238E27FC236}">
                  <a16:creationId xmlns:a16="http://schemas.microsoft.com/office/drawing/2014/main" id="{7DD32E05-8499-4B7E-BB34-F1E3397D0408}"/>
                </a:ext>
              </a:extLst>
            </p:cNvPr>
            <p:cNvCxnSpPr>
              <a:cxnSpLocks/>
            </p:cNvCxnSpPr>
            <p:nvPr/>
          </p:nvCxnSpPr>
          <p:spPr>
            <a:xfrm>
              <a:off x="892564" y="4544596"/>
              <a:ext cx="0" cy="221935"/>
            </a:xfrm>
            <a:prstGeom prst="line">
              <a:avLst/>
            </a:prstGeom>
            <a:ln w="19050">
              <a:solidFill>
                <a:srgbClr val="14C7DE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820BA837-BE52-4BE2-A971-E52604223E03}"/>
                </a:ext>
              </a:extLst>
            </p:cNvPr>
            <p:cNvSpPr txBox="1"/>
            <p:nvPr/>
          </p:nvSpPr>
          <p:spPr>
            <a:xfrm>
              <a:off x="673940" y="4738817"/>
              <a:ext cx="45236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pc_src</a:t>
              </a:r>
              <a:endParaRPr lang="ko-KR" altLang="en-US" sz="700" b="1">
                <a:solidFill>
                  <a:srgbClr val="14C7D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54" name="직선 연결선 653">
              <a:extLst>
                <a:ext uri="{FF2B5EF4-FFF2-40B4-BE49-F238E27FC236}">
                  <a16:creationId xmlns:a16="http://schemas.microsoft.com/office/drawing/2014/main" id="{418DDF5B-72DE-4A4B-AFC3-D844ACC0F3F6}"/>
                </a:ext>
              </a:extLst>
            </p:cNvPr>
            <p:cNvCxnSpPr>
              <a:cxnSpLocks/>
            </p:cNvCxnSpPr>
            <p:nvPr/>
          </p:nvCxnSpPr>
          <p:spPr>
            <a:xfrm>
              <a:off x="11196320" y="2357562"/>
              <a:ext cx="313818" cy="0"/>
            </a:xfrm>
            <a:prstGeom prst="line">
              <a:avLst/>
            </a:prstGeom>
            <a:ln w="19050">
              <a:solidFill>
                <a:srgbClr val="14C7DE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7" name="직선 연결선 656">
              <a:extLst>
                <a:ext uri="{FF2B5EF4-FFF2-40B4-BE49-F238E27FC236}">
                  <a16:creationId xmlns:a16="http://schemas.microsoft.com/office/drawing/2014/main" id="{9B75113B-3E35-4F78-8C90-07D26C3EC08E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138" y="1459691"/>
              <a:ext cx="0" cy="907396"/>
            </a:xfrm>
            <a:prstGeom prst="line">
              <a:avLst/>
            </a:prstGeom>
            <a:ln w="19050">
              <a:solidFill>
                <a:srgbClr val="14C7DE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0" name="직선 연결선 659">
              <a:extLst>
                <a:ext uri="{FF2B5EF4-FFF2-40B4-BE49-F238E27FC236}">
                  <a16:creationId xmlns:a16="http://schemas.microsoft.com/office/drawing/2014/main" id="{9A586D79-E7D5-4287-B435-F29E8F871B4E}"/>
                </a:ext>
              </a:extLst>
            </p:cNvPr>
            <p:cNvCxnSpPr>
              <a:cxnSpLocks/>
            </p:cNvCxnSpPr>
            <p:nvPr/>
          </p:nvCxnSpPr>
          <p:spPr>
            <a:xfrm>
              <a:off x="4427220" y="1459691"/>
              <a:ext cx="7082918" cy="0"/>
            </a:xfrm>
            <a:prstGeom prst="line">
              <a:avLst/>
            </a:prstGeom>
            <a:ln w="19050">
              <a:solidFill>
                <a:srgbClr val="14C7DE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4" name="직선 연결선 663">
              <a:extLst>
                <a:ext uri="{FF2B5EF4-FFF2-40B4-BE49-F238E27FC236}">
                  <a16:creationId xmlns:a16="http://schemas.microsoft.com/office/drawing/2014/main" id="{300E98D3-1EC0-4412-8A24-F2896228C58B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4427220" y="1459691"/>
              <a:ext cx="0" cy="1832149"/>
            </a:xfrm>
            <a:prstGeom prst="line">
              <a:avLst/>
            </a:prstGeom>
            <a:ln w="19050">
              <a:solidFill>
                <a:srgbClr val="14C7DE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EC235BC1-5C2D-41DC-9F89-0F0A684D2B4F}"/>
                </a:ext>
              </a:extLst>
            </p:cNvPr>
            <p:cNvSpPr txBox="1"/>
            <p:nvPr/>
          </p:nvSpPr>
          <p:spPr>
            <a:xfrm>
              <a:off x="4472486" y="2139486"/>
              <a:ext cx="24558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</a:t>
              </a:r>
              <a:endParaRPr lang="ko-KR" altLang="en-US" sz="800" b="1">
                <a:solidFill>
                  <a:srgbClr val="14C7D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839D406C-A6A9-4DAC-A50E-F1AD098E63EC}"/>
                </a:ext>
              </a:extLst>
            </p:cNvPr>
            <p:cNvSpPr txBox="1"/>
            <p:nvPr/>
          </p:nvSpPr>
          <p:spPr>
            <a:xfrm>
              <a:off x="11488560" y="2094603"/>
              <a:ext cx="92672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reg_write</a:t>
              </a:r>
              <a:endParaRPr lang="ko-KR" altLang="en-US" sz="700" b="1">
                <a:solidFill>
                  <a:srgbClr val="14C7D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73" name="TextBox 672">
              <a:extLst>
                <a:ext uri="{FF2B5EF4-FFF2-40B4-BE49-F238E27FC236}">
                  <a16:creationId xmlns:a16="http://schemas.microsoft.com/office/drawing/2014/main" id="{F8D789AD-28A3-4750-89B3-FD8BA3722BC5}"/>
                </a:ext>
              </a:extLst>
            </p:cNvPr>
            <p:cNvSpPr txBox="1"/>
            <p:nvPr/>
          </p:nvSpPr>
          <p:spPr>
            <a:xfrm>
              <a:off x="4405774" y="2978327"/>
              <a:ext cx="92672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reg_write</a:t>
              </a:r>
              <a:endParaRPr lang="ko-KR" altLang="en-US" sz="700" b="1">
                <a:solidFill>
                  <a:srgbClr val="14C7D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74" name="TextBox 673">
              <a:extLst>
                <a:ext uri="{FF2B5EF4-FFF2-40B4-BE49-F238E27FC236}">
                  <a16:creationId xmlns:a16="http://schemas.microsoft.com/office/drawing/2014/main" id="{728C994A-9346-4504-9266-5840A00F44B9}"/>
                </a:ext>
              </a:extLst>
            </p:cNvPr>
            <p:cNvSpPr txBox="1"/>
            <p:nvPr/>
          </p:nvSpPr>
          <p:spPr>
            <a:xfrm>
              <a:off x="259250" y="4211514"/>
              <a:ext cx="418705" cy="192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target</a:t>
              </a:r>
              <a:endParaRPr lang="ko-KR" altLang="en-US" sz="65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75" name="TextBox 674">
              <a:extLst>
                <a:ext uri="{FF2B5EF4-FFF2-40B4-BE49-F238E27FC236}">
                  <a16:creationId xmlns:a16="http://schemas.microsoft.com/office/drawing/2014/main" id="{7A24C1DC-5A9C-4010-A14C-B6612F1CCA92}"/>
                </a:ext>
              </a:extLst>
            </p:cNvPr>
            <p:cNvSpPr txBox="1"/>
            <p:nvPr/>
          </p:nvSpPr>
          <p:spPr>
            <a:xfrm>
              <a:off x="4840881" y="3433961"/>
              <a:ext cx="470001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alu_result</a:t>
              </a:r>
              <a:endParaRPr lang="ko-KR" altLang="en-US" sz="5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76" name="TextBox 675">
              <a:extLst>
                <a:ext uri="{FF2B5EF4-FFF2-40B4-BE49-F238E27FC236}">
                  <a16:creationId xmlns:a16="http://schemas.microsoft.com/office/drawing/2014/main" id="{1A15A5A0-5E79-489F-A231-D94D5B32104D}"/>
                </a:ext>
              </a:extLst>
            </p:cNvPr>
            <p:cNvSpPr txBox="1"/>
            <p:nvPr/>
          </p:nvSpPr>
          <p:spPr>
            <a:xfrm>
              <a:off x="8160431" y="3738000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alu</a:t>
              </a:r>
            </a:p>
            <a:p>
              <a:pPr algn="ctr"/>
              <a:r>
                <a:rPr lang="en-US" altLang="ko-KR" sz="5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result</a:t>
              </a:r>
              <a:endParaRPr lang="ko-KR" altLang="en-US" sz="5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78" name="TextBox 677">
              <a:extLst>
                <a:ext uri="{FF2B5EF4-FFF2-40B4-BE49-F238E27FC236}">
                  <a16:creationId xmlns:a16="http://schemas.microsoft.com/office/drawing/2014/main" id="{E11CC2CF-092C-4FDA-86AF-DCF1A32DF149}"/>
                </a:ext>
              </a:extLst>
            </p:cNvPr>
            <p:cNvSpPr txBox="1"/>
            <p:nvPr/>
          </p:nvSpPr>
          <p:spPr>
            <a:xfrm>
              <a:off x="4803684" y="3558527"/>
              <a:ext cx="5100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EX_alu_out</a:t>
              </a:r>
              <a:endParaRPr lang="ko-KR" altLang="en-US" sz="5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79" name="TextBox 678">
              <a:extLst>
                <a:ext uri="{FF2B5EF4-FFF2-40B4-BE49-F238E27FC236}">
                  <a16:creationId xmlns:a16="http://schemas.microsoft.com/office/drawing/2014/main" id="{756145AE-3EEB-416E-B251-5F7EB9874714}"/>
                </a:ext>
              </a:extLst>
            </p:cNvPr>
            <p:cNvSpPr txBox="1"/>
            <p:nvPr/>
          </p:nvSpPr>
          <p:spPr>
            <a:xfrm>
              <a:off x="4809470" y="3677516"/>
              <a:ext cx="5084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MEM_write</a:t>
              </a:r>
            </a:p>
            <a:p>
              <a:pPr algn="r"/>
              <a:r>
                <a:rPr lang="en-US" altLang="ko-KR" sz="5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 </a:t>
              </a:r>
              <a:endParaRPr lang="ko-KR" altLang="en-US" sz="5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80" name="TextBox 679">
              <a:extLst>
                <a:ext uri="{FF2B5EF4-FFF2-40B4-BE49-F238E27FC236}">
                  <a16:creationId xmlns:a16="http://schemas.microsoft.com/office/drawing/2014/main" id="{B3203302-56C1-4BD7-A17A-1C4B55E4A11F}"/>
                </a:ext>
              </a:extLst>
            </p:cNvPr>
            <p:cNvSpPr txBox="1"/>
            <p:nvPr/>
          </p:nvSpPr>
          <p:spPr>
            <a:xfrm>
              <a:off x="4840881" y="4124372"/>
              <a:ext cx="470001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alu_result</a:t>
              </a:r>
              <a:endParaRPr lang="ko-KR" altLang="en-US" sz="5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81" name="TextBox 680">
              <a:extLst>
                <a:ext uri="{FF2B5EF4-FFF2-40B4-BE49-F238E27FC236}">
                  <a16:creationId xmlns:a16="http://schemas.microsoft.com/office/drawing/2014/main" id="{4144CE76-A8E9-46D2-814D-72478DDEE4EF}"/>
                </a:ext>
              </a:extLst>
            </p:cNvPr>
            <p:cNvSpPr txBox="1"/>
            <p:nvPr/>
          </p:nvSpPr>
          <p:spPr>
            <a:xfrm>
              <a:off x="4803684" y="4248938"/>
              <a:ext cx="5100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EX_alu_out</a:t>
              </a:r>
              <a:endParaRPr lang="ko-KR" altLang="en-US" sz="5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82E86B29-0742-4DCE-A822-D9A7931BC843}"/>
                </a:ext>
              </a:extLst>
            </p:cNvPr>
            <p:cNvSpPr txBox="1"/>
            <p:nvPr/>
          </p:nvSpPr>
          <p:spPr>
            <a:xfrm>
              <a:off x="4809470" y="4367927"/>
              <a:ext cx="5084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MEM_write</a:t>
              </a:r>
            </a:p>
            <a:p>
              <a:pPr algn="r"/>
              <a:r>
                <a:rPr lang="en-US" altLang="ko-KR" sz="5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 </a:t>
              </a:r>
              <a:endParaRPr lang="ko-KR" altLang="en-US" sz="5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AD4CB184-9E18-4D08-85A7-086DD7BDF269}"/>
                </a:ext>
              </a:extLst>
            </p:cNvPr>
            <p:cNvSpPr txBox="1"/>
            <p:nvPr/>
          </p:nvSpPr>
          <p:spPr>
            <a:xfrm>
              <a:off x="6282692" y="3489503"/>
              <a:ext cx="5100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EX_alu_out</a:t>
              </a:r>
              <a:endParaRPr lang="ko-KR" altLang="en-US" sz="5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0B286C78-E284-4657-921E-60ED4D98EFBA}"/>
                </a:ext>
              </a:extLst>
            </p:cNvPr>
            <p:cNvSpPr txBox="1"/>
            <p:nvPr/>
          </p:nvSpPr>
          <p:spPr>
            <a:xfrm>
              <a:off x="6288478" y="3608492"/>
              <a:ext cx="5084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MEM_write</a:t>
              </a:r>
            </a:p>
            <a:p>
              <a:pPr algn="r"/>
              <a:r>
                <a:rPr lang="en-US" altLang="ko-KR" sz="5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 </a:t>
              </a:r>
              <a:endParaRPr lang="ko-KR" altLang="en-US" sz="5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1" name="TextBox 690">
              <a:extLst>
                <a:ext uri="{FF2B5EF4-FFF2-40B4-BE49-F238E27FC236}">
                  <a16:creationId xmlns:a16="http://schemas.microsoft.com/office/drawing/2014/main" id="{2D29D9A0-454A-4E48-9459-F599492CBB7A}"/>
                </a:ext>
              </a:extLst>
            </p:cNvPr>
            <p:cNvSpPr txBox="1"/>
            <p:nvPr/>
          </p:nvSpPr>
          <p:spPr>
            <a:xfrm>
              <a:off x="6282692" y="4194219"/>
              <a:ext cx="5100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EX_alu_out</a:t>
              </a:r>
              <a:endParaRPr lang="ko-KR" altLang="en-US" sz="5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2" name="TextBox 691">
              <a:extLst>
                <a:ext uri="{FF2B5EF4-FFF2-40B4-BE49-F238E27FC236}">
                  <a16:creationId xmlns:a16="http://schemas.microsoft.com/office/drawing/2014/main" id="{03FD58FF-42B5-4595-92D0-3ACE3AE2D5E3}"/>
                </a:ext>
              </a:extLst>
            </p:cNvPr>
            <p:cNvSpPr txBox="1"/>
            <p:nvPr/>
          </p:nvSpPr>
          <p:spPr>
            <a:xfrm>
              <a:off x="6288478" y="4313208"/>
              <a:ext cx="5084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MEM_write</a:t>
              </a:r>
            </a:p>
            <a:p>
              <a:pPr algn="r"/>
              <a:r>
                <a:rPr lang="en-US" altLang="ko-KR" sz="5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 </a:t>
              </a:r>
              <a:endParaRPr lang="ko-KR" altLang="en-US" sz="5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7" name="TextBox 696">
              <a:extLst>
                <a:ext uri="{FF2B5EF4-FFF2-40B4-BE49-F238E27FC236}">
                  <a16:creationId xmlns:a16="http://schemas.microsoft.com/office/drawing/2014/main" id="{37D56A0E-A76B-411E-AD9F-D9A041666582}"/>
                </a:ext>
              </a:extLst>
            </p:cNvPr>
            <p:cNvSpPr txBox="1"/>
            <p:nvPr/>
          </p:nvSpPr>
          <p:spPr>
            <a:xfrm>
              <a:off x="730095" y="3968871"/>
              <a:ext cx="3246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</a:t>
              </a:r>
            </a:p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</a:t>
              </a:r>
            </a:p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</a:t>
              </a:r>
              <a:endParaRPr lang="ko-KR" altLang="en-US" sz="9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8" name="TextBox 697">
              <a:extLst>
                <a:ext uri="{FF2B5EF4-FFF2-40B4-BE49-F238E27FC236}">
                  <a16:creationId xmlns:a16="http://schemas.microsoft.com/office/drawing/2014/main" id="{859D758A-BD4C-43E3-A66B-4AC2347CDBC7}"/>
                </a:ext>
              </a:extLst>
            </p:cNvPr>
            <p:cNvSpPr txBox="1"/>
            <p:nvPr/>
          </p:nvSpPr>
          <p:spPr>
            <a:xfrm>
              <a:off x="5249107" y="3337758"/>
              <a:ext cx="3246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</a:t>
              </a:r>
            </a:p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</a:t>
              </a:r>
            </a:p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</a:t>
              </a:r>
              <a:endParaRPr lang="ko-KR" altLang="en-US" sz="9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9" name="TextBox 698">
              <a:extLst>
                <a:ext uri="{FF2B5EF4-FFF2-40B4-BE49-F238E27FC236}">
                  <a16:creationId xmlns:a16="http://schemas.microsoft.com/office/drawing/2014/main" id="{4E555626-DF4D-42A0-83E7-D4641C27ECEF}"/>
                </a:ext>
              </a:extLst>
            </p:cNvPr>
            <p:cNvSpPr txBox="1"/>
            <p:nvPr/>
          </p:nvSpPr>
          <p:spPr>
            <a:xfrm>
              <a:off x="5249107" y="4046611"/>
              <a:ext cx="3246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</a:t>
              </a:r>
            </a:p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</a:t>
              </a:r>
            </a:p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</a:t>
              </a:r>
              <a:endParaRPr lang="ko-KR" altLang="en-US" sz="9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00" name="TextBox 699">
              <a:extLst>
                <a:ext uri="{FF2B5EF4-FFF2-40B4-BE49-F238E27FC236}">
                  <a16:creationId xmlns:a16="http://schemas.microsoft.com/office/drawing/2014/main" id="{6A466A09-263F-4055-9020-9567DF8F97A6}"/>
                </a:ext>
              </a:extLst>
            </p:cNvPr>
            <p:cNvSpPr txBox="1"/>
            <p:nvPr/>
          </p:nvSpPr>
          <p:spPr>
            <a:xfrm>
              <a:off x="5249107" y="4640637"/>
              <a:ext cx="3246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</a:t>
              </a:r>
            </a:p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</a:t>
              </a:r>
            </a:p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</a:t>
              </a:r>
              <a:endParaRPr lang="ko-KR" altLang="en-US" sz="9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32E18FCA-FCC9-41C9-AD59-9825353B4492}"/>
                </a:ext>
              </a:extLst>
            </p:cNvPr>
            <p:cNvSpPr txBox="1"/>
            <p:nvPr/>
          </p:nvSpPr>
          <p:spPr>
            <a:xfrm>
              <a:off x="6705517" y="3337758"/>
              <a:ext cx="3246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</a:t>
              </a:r>
            </a:p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</a:t>
              </a:r>
            </a:p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</a:t>
              </a:r>
              <a:endParaRPr lang="ko-KR" altLang="en-US" sz="9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02" name="TextBox 701">
              <a:extLst>
                <a:ext uri="{FF2B5EF4-FFF2-40B4-BE49-F238E27FC236}">
                  <a16:creationId xmlns:a16="http://schemas.microsoft.com/office/drawing/2014/main" id="{5543AB46-B1A3-47D9-8F79-042E62F1B7A8}"/>
                </a:ext>
              </a:extLst>
            </p:cNvPr>
            <p:cNvSpPr txBox="1"/>
            <p:nvPr/>
          </p:nvSpPr>
          <p:spPr>
            <a:xfrm>
              <a:off x="6705517" y="4046611"/>
              <a:ext cx="3246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</a:t>
              </a:r>
            </a:p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</a:t>
              </a:r>
            </a:p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</a:t>
              </a:r>
              <a:endParaRPr lang="ko-KR" altLang="en-US" sz="9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03" name="TextBox 702">
              <a:extLst>
                <a:ext uri="{FF2B5EF4-FFF2-40B4-BE49-F238E27FC236}">
                  <a16:creationId xmlns:a16="http://schemas.microsoft.com/office/drawing/2014/main" id="{5EE5503F-2A89-4CD1-84C4-23C1A311CE4B}"/>
                </a:ext>
              </a:extLst>
            </p:cNvPr>
            <p:cNvSpPr txBox="1"/>
            <p:nvPr/>
          </p:nvSpPr>
          <p:spPr>
            <a:xfrm>
              <a:off x="7337274" y="3337758"/>
              <a:ext cx="3246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</a:t>
              </a:r>
            </a:p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</a:t>
              </a:r>
            </a:p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</a:t>
              </a:r>
              <a:endParaRPr lang="ko-KR" altLang="en-US" sz="9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04" name="TextBox 703">
              <a:extLst>
                <a:ext uri="{FF2B5EF4-FFF2-40B4-BE49-F238E27FC236}">
                  <a16:creationId xmlns:a16="http://schemas.microsoft.com/office/drawing/2014/main" id="{18144FA0-94F9-44FF-AE11-DC6C4F43199A}"/>
                </a:ext>
              </a:extLst>
            </p:cNvPr>
            <p:cNvSpPr txBox="1"/>
            <p:nvPr/>
          </p:nvSpPr>
          <p:spPr>
            <a:xfrm>
              <a:off x="7337274" y="4046611"/>
              <a:ext cx="3246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</a:t>
              </a:r>
            </a:p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</a:t>
              </a:r>
            </a:p>
            <a:p>
              <a:pPr algn="ctr"/>
              <a:r>
                <a:rPr lang="en-US" altLang="ko-KR" sz="9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</a:t>
              </a:r>
              <a:endParaRPr lang="ko-KR" altLang="en-US" sz="9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06" name="TextBox 705">
              <a:extLst>
                <a:ext uri="{FF2B5EF4-FFF2-40B4-BE49-F238E27FC236}">
                  <a16:creationId xmlns:a16="http://schemas.microsoft.com/office/drawing/2014/main" id="{71F59544-F73E-4291-9040-C2AC6CC7EF10}"/>
                </a:ext>
              </a:extLst>
            </p:cNvPr>
            <p:cNvSpPr txBox="1"/>
            <p:nvPr/>
          </p:nvSpPr>
          <p:spPr>
            <a:xfrm>
              <a:off x="11306557" y="3420592"/>
              <a:ext cx="41326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</a:t>
              </a:r>
            </a:p>
            <a:p>
              <a:pPr algn="ctr"/>
              <a:r>
                <a:rPr lang="en-US" altLang="ko-KR" sz="10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</a:t>
              </a:r>
            </a:p>
            <a:p>
              <a:pPr algn="ctr"/>
              <a:r>
                <a:rPr lang="en-US" altLang="ko-KR" sz="10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</a:t>
              </a:r>
              <a:endParaRPr lang="ko-KR" altLang="en-US" sz="100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708" name="직선 연결선 707">
              <a:extLst>
                <a:ext uri="{FF2B5EF4-FFF2-40B4-BE49-F238E27FC236}">
                  <a16:creationId xmlns:a16="http://schemas.microsoft.com/office/drawing/2014/main" id="{BAD27457-1610-4B9B-9B4E-B67E809304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3353" y="1219200"/>
              <a:ext cx="1138844" cy="76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0" name="직선 연결선 709">
              <a:extLst>
                <a:ext uri="{FF2B5EF4-FFF2-40B4-BE49-F238E27FC236}">
                  <a16:creationId xmlns:a16="http://schemas.microsoft.com/office/drawing/2014/main" id="{D8F54FC6-A28C-4902-A0FD-234C85E3773F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4603860" y="1104900"/>
              <a:ext cx="2311" cy="12192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" name="TextBox 716">
              <a:extLst>
                <a:ext uri="{FF2B5EF4-FFF2-40B4-BE49-F238E27FC236}">
                  <a16:creationId xmlns:a16="http://schemas.microsoft.com/office/drawing/2014/main" id="{4FC797F9-7AAE-4EE0-A11A-B82EF1108F75}"/>
                </a:ext>
              </a:extLst>
            </p:cNvPr>
            <p:cNvSpPr txBox="1"/>
            <p:nvPr/>
          </p:nvSpPr>
          <p:spPr>
            <a:xfrm>
              <a:off x="3884459" y="1213612"/>
              <a:ext cx="857928" cy="192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5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opcode, funccode</a:t>
              </a:r>
              <a:endParaRPr lang="ko-KR" altLang="en-US" sz="650" b="1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722" name="직선 연결선 721">
              <a:extLst>
                <a:ext uri="{FF2B5EF4-FFF2-40B4-BE49-F238E27FC236}">
                  <a16:creationId xmlns:a16="http://schemas.microsoft.com/office/drawing/2014/main" id="{60967539-591A-4077-906B-61FA07CF7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5778" y="403860"/>
              <a:ext cx="0" cy="163830"/>
            </a:xfrm>
            <a:prstGeom prst="line">
              <a:avLst/>
            </a:prstGeom>
            <a:ln w="19050">
              <a:solidFill>
                <a:srgbClr val="14C7DE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07BD513F-E17D-470D-9E35-B56710423AED}"/>
                </a:ext>
              </a:extLst>
            </p:cNvPr>
            <p:cNvSpPr txBox="1"/>
            <p:nvPr/>
          </p:nvSpPr>
          <p:spPr>
            <a:xfrm>
              <a:off x="4313423" y="233283"/>
              <a:ext cx="7334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bcond, jp</a:t>
              </a:r>
              <a:endParaRPr lang="ko-KR" altLang="en-US" sz="800" b="1">
                <a:solidFill>
                  <a:srgbClr val="14C7D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725" name="직선 연결선 724">
              <a:extLst>
                <a:ext uri="{FF2B5EF4-FFF2-40B4-BE49-F238E27FC236}">
                  <a16:creationId xmlns:a16="http://schemas.microsoft.com/office/drawing/2014/main" id="{4D0B966C-1EBD-4464-AE8C-E70980A86283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flipV="1">
              <a:off x="7507081" y="2433846"/>
              <a:ext cx="0" cy="874237"/>
            </a:xfrm>
            <a:prstGeom prst="line">
              <a:avLst/>
            </a:prstGeom>
            <a:ln w="19050">
              <a:solidFill>
                <a:srgbClr val="14C7DE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직선 연결선 598">
              <a:extLst>
                <a:ext uri="{FF2B5EF4-FFF2-40B4-BE49-F238E27FC236}">
                  <a16:creationId xmlns:a16="http://schemas.microsoft.com/office/drawing/2014/main" id="{39F8D452-4F7C-4F92-A95F-3D2EBF1204B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231" y="2329706"/>
              <a:ext cx="1760584" cy="0"/>
            </a:xfrm>
            <a:prstGeom prst="line">
              <a:avLst/>
            </a:prstGeom>
            <a:ln w="19050">
              <a:solidFill>
                <a:srgbClr val="14C7DE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9" name="직선 연결선 728">
              <a:extLst>
                <a:ext uri="{FF2B5EF4-FFF2-40B4-BE49-F238E27FC236}">
                  <a16:creationId xmlns:a16="http://schemas.microsoft.com/office/drawing/2014/main" id="{80305057-6E4D-4A33-98E2-5CFAC00D9CDF}"/>
                </a:ext>
              </a:extLst>
            </p:cNvPr>
            <p:cNvCxnSpPr>
              <a:cxnSpLocks/>
            </p:cNvCxnSpPr>
            <p:nvPr/>
          </p:nvCxnSpPr>
          <p:spPr>
            <a:xfrm>
              <a:off x="6299041" y="2433846"/>
              <a:ext cx="1215292" cy="0"/>
            </a:xfrm>
            <a:prstGeom prst="line">
              <a:avLst/>
            </a:prstGeom>
            <a:ln w="19050">
              <a:solidFill>
                <a:srgbClr val="14C7DE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0" name="직선 연결선 729">
              <a:extLst>
                <a:ext uri="{FF2B5EF4-FFF2-40B4-BE49-F238E27FC236}">
                  <a16:creationId xmlns:a16="http://schemas.microsoft.com/office/drawing/2014/main" id="{8BE19F34-1A30-47E1-9ABC-2F4B73623619}"/>
                </a:ext>
              </a:extLst>
            </p:cNvPr>
            <p:cNvCxnSpPr>
              <a:cxnSpLocks/>
            </p:cNvCxnSpPr>
            <p:nvPr/>
          </p:nvCxnSpPr>
          <p:spPr>
            <a:xfrm>
              <a:off x="6302031" y="2531987"/>
              <a:ext cx="823336" cy="0"/>
            </a:xfrm>
            <a:prstGeom prst="line">
              <a:avLst/>
            </a:prstGeom>
            <a:ln w="19050">
              <a:solidFill>
                <a:srgbClr val="14C7DE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5" name="직선 연결선 734">
              <a:extLst>
                <a:ext uri="{FF2B5EF4-FFF2-40B4-BE49-F238E27FC236}">
                  <a16:creationId xmlns:a16="http://schemas.microsoft.com/office/drawing/2014/main" id="{DACF63A5-869A-4D4B-A67C-37A97B7AADE0}"/>
                </a:ext>
              </a:extLst>
            </p:cNvPr>
            <p:cNvCxnSpPr>
              <a:cxnSpLocks/>
            </p:cNvCxnSpPr>
            <p:nvPr/>
          </p:nvCxnSpPr>
          <p:spPr>
            <a:xfrm>
              <a:off x="7111372" y="3903024"/>
              <a:ext cx="399151" cy="0"/>
            </a:xfrm>
            <a:prstGeom prst="line">
              <a:avLst/>
            </a:prstGeom>
            <a:ln w="19050">
              <a:solidFill>
                <a:srgbClr val="14C7DE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6" name="직선 연결선 735">
              <a:extLst>
                <a:ext uri="{FF2B5EF4-FFF2-40B4-BE49-F238E27FC236}">
                  <a16:creationId xmlns:a16="http://schemas.microsoft.com/office/drawing/2014/main" id="{F60F5547-30B8-4A92-B44C-819819C62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2191" y="3907082"/>
              <a:ext cx="0" cy="102337"/>
            </a:xfrm>
            <a:prstGeom prst="line">
              <a:avLst/>
            </a:prstGeom>
            <a:ln w="19050">
              <a:solidFill>
                <a:srgbClr val="14C7DE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직선 연결선 738">
              <a:extLst>
                <a:ext uri="{FF2B5EF4-FFF2-40B4-BE49-F238E27FC236}">
                  <a16:creationId xmlns:a16="http://schemas.microsoft.com/office/drawing/2014/main" id="{B41D3D2B-38BC-4228-9C4E-2564A900A7FA}"/>
                </a:ext>
              </a:extLst>
            </p:cNvPr>
            <p:cNvCxnSpPr>
              <a:cxnSpLocks/>
            </p:cNvCxnSpPr>
            <p:nvPr/>
          </p:nvCxnSpPr>
          <p:spPr>
            <a:xfrm>
              <a:off x="7118567" y="2531987"/>
              <a:ext cx="0" cy="1364276"/>
            </a:xfrm>
            <a:prstGeom prst="line">
              <a:avLst/>
            </a:prstGeom>
            <a:ln w="19050">
              <a:solidFill>
                <a:srgbClr val="14C7DE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6" name="TextBox 745">
              <a:extLst>
                <a:ext uri="{FF2B5EF4-FFF2-40B4-BE49-F238E27FC236}">
                  <a16:creationId xmlns:a16="http://schemas.microsoft.com/office/drawing/2014/main" id="{F076E935-337C-4B51-83DD-1EAAF8E2D9C4}"/>
                </a:ext>
              </a:extLst>
            </p:cNvPr>
            <p:cNvSpPr txBox="1"/>
            <p:nvPr/>
          </p:nvSpPr>
          <p:spPr>
            <a:xfrm>
              <a:off x="7448784" y="3086202"/>
              <a:ext cx="5606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alu_src_A</a:t>
              </a:r>
              <a:endParaRPr lang="ko-KR" altLang="en-US" sz="600" b="1">
                <a:solidFill>
                  <a:srgbClr val="14C7D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47" name="TextBox 746">
              <a:extLst>
                <a:ext uri="{FF2B5EF4-FFF2-40B4-BE49-F238E27FC236}">
                  <a16:creationId xmlns:a16="http://schemas.microsoft.com/office/drawing/2014/main" id="{07E51983-E522-4B37-BB40-C84BFFF33D6B}"/>
                </a:ext>
              </a:extLst>
            </p:cNvPr>
            <p:cNvSpPr txBox="1"/>
            <p:nvPr/>
          </p:nvSpPr>
          <p:spPr>
            <a:xfrm>
              <a:off x="6636186" y="2505075"/>
              <a:ext cx="5606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alu_src_B</a:t>
              </a:r>
              <a:endParaRPr lang="ko-KR" altLang="en-US" sz="600" b="1">
                <a:solidFill>
                  <a:srgbClr val="14C7D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748" name="직선 연결선 747">
              <a:extLst>
                <a:ext uri="{FF2B5EF4-FFF2-40B4-BE49-F238E27FC236}">
                  <a16:creationId xmlns:a16="http://schemas.microsoft.com/office/drawing/2014/main" id="{804F5F28-6595-4438-BE36-8F2A611D6E03}"/>
                </a:ext>
              </a:extLst>
            </p:cNvPr>
            <p:cNvCxnSpPr>
              <a:cxnSpLocks/>
            </p:cNvCxnSpPr>
            <p:nvPr/>
          </p:nvCxnSpPr>
          <p:spPr>
            <a:xfrm>
              <a:off x="5414891" y="5160764"/>
              <a:ext cx="0" cy="87829"/>
            </a:xfrm>
            <a:prstGeom prst="line">
              <a:avLst/>
            </a:prstGeom>
            <a:ln w="19050">
              <a:solidFill>
                <a:srgbClr val="14C7DE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TextBox 748">
              <a:extLst>
                <a:ext uri="{FF2B5EF4-FFF2-40B4-BE49-F238E27FC236}">
                  <a16:creationId xmlns:a16="http://schemas.microsoft.com/office/drawing/2014/main" id="{BC4B1A85-DDBE-4AFD-B73D-3E8072E57C57}"/>
                </a:ext>
              </a:extLst>
            </p:cNvPr>
            <p:cNvSpPr txBox="1"/>
            <p:nvPr/>
          </p:nvSpPr>
          <p:spPr>
            <a:xfrm>
              <a:off x="5347872" y="5146348"/>
              <a:ext cx="45236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reg_dst</a:t>
              </a:r>
              <a:endParaRPr lang="ko-KR" altLang="en-US" sz="600" b="1">
                <a:solidFill>
                  <a:srgbClr val="14C7D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751" name="직선 연결선 750">
              <a:extLst>
                <a:ext uri="{FF2B5EF4-FFF2-40B4-BE49-F238E27FC236}">
                  <a16:creationId xmlns:a16="http://schemas.microsoft.com/office/drawing/2014/main" id="{BD174E52-C2E6-4C60-81BE-147653AE78D8}"/>
                </a:ext>
              </a:extLst>
            </p:cNvPr>
            <p:cNvCxnSpPr>
              <a:cxnSpLocks/>
            </p:cNvCxnSpPr>
            <p:nvPr/>
          </p:nvCxnSpPr>
          <p:spPr>
            <a:xfrm>
              <a:off x="5498308" y="3930896"/>
              <a:ext cx="82264" cy="0"/>
            </a:xfrm>
            <a:prstGeom prst="line">
              <a:avLst/>
            </a:prstGeom>
            <a:ln w="19050">
              <a:solidFill>
                <a:srgbClr val="14C7DE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" name="TextBox 752">
              <a:extLst>
                <a:ext uri="{FF2B5EF4-FFF2-40B4-BE49-F238E27FC236}">
                  <a16:creationId xmlns:a16="http://schemas.microsoft.com/office/drawing/2014/main" id="{234908B6-5EAF-4905-9761-125099204387}"/>
                </a:ext>
              </a:extLst>
            </p:cNvPr>
            <p:cNvSpPr txBox="1"/>
            <p:nvPr/>
          </p:nvSpPr>
          <p:spPr>
            <a:xfrm>
              <a:off x="5207811" y="3845732"/>
              <a:ext cx="364203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bcond</a:t>
              </a:r>
              <a:endParaRPr lang="ko-KR" altLang="en-US" sz="500" b="1">
                <a:solidFill>
                  <a:srgbClr val="14C7D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758" name="직선 연결선 757">
              <a:extLst>
                <a:ext uri="{FF2B5EF4-FFF2-40B4-BE49-F238E27FC236}">
                  <a16:creationId xmlns:a16="http://schemas.microsoft.com/office/drawing/2014/main" id="{7299A299-16DC-4BD1-A3D6-EB1DB1D5CDDD}"/>
                </a:ext>
              </a:extLst>
            </p:cNvPr>
            <p:cNvCxnSpPr>
              <a:cxnSpLocks/>
            </p:cNvCxnSpPr>
            <p:nvPr/>
          </p:nvCxnSpPr>
          <p:spPr>
            <a:xfrm>
              <a:off x="7415845" y="5876044"/>
              <a:ext cx="0" cy="253381"/>
            </a:xfrm>
            <a:prstGeom prst="line">
              <a:avLst/>
            </a:prstGeom>
            <a:ln w="19050">
              <a:solidFill>
                <a:srgbClr val="14C7DE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직선 연결선 760">
              <a:extLst>
                <a:ext uri="{FF2B5EF4-FFF2-40B4-BE49-F238E27FC236}">
                  <a16:creationId xmlns:a16="http://schemas.microsoft.com/office/drawing/2014/main" id="{C5EB1310-CE8B-490D-BD58-271D1E028259}"/>
                </a:ext>
              </a:extLst>
            </p:cNvPr>
            <p:cNvCxnSpPr>
              <a:cxnSpLocks/>
            </p:cNvCxnSpPr>
            <p:nvPr/>
          </p:nvCxnSpPr>
          <p:spPr>
            <a:xfrm>
              <a:off x="7612238" y="5876044"/>
              <a:ext cx="0" cy="253381"/>
            </a:xfrm>
            <a:prstGeom prst="line">
              <a:avLst/>
            </a:prstGeom>
            <a:ln w="19050">
              <a:solidFill>
                <a:srgbClr val="14C7DE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직선 연결선 761">
              <a:extLst>
                <a:ext uri="{FF2B5EF4-FFF2-40B4-BE49-F238E27FC236}">
                  <a16:creationId xmlns:a16="http://schemas.microsoft.com/office/drawing/2014/main" id="{059CEEF2-3BA1-4F52-A7CF-6BBF898A204C}"/>
                </a:ext>
              </a:extLst>
            </p:cNvPr>
            <p:cNvCxnSpPr>
              <a:cxnSpLocks/>
            </p:cNvCxnSpPr>
            <p:nvPr/>
          </p:nvCxnSpPr>
          <p:spPr>
            <a:xfrm>
              <a:off x="7808631" y="5876044"/>
              <a:ext cx="0" cy="253381"/>
            </a:xfrm>
            <a:prstGeom prst="line">
              <a:avLst/>
            </a:prstGeom>
            <a:ln w="19050">
              <a:solidFill>
                <a:srgbClr val="14C7DE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직선 연결선 762">
              <a:extLst>
                <a:ext uri="{FF2B5EF4-FFF2-40B4-BE49-F238E27FC236}">
                  <a16:creationId xmlns:a16="http://schemas.microsoft.com/office/drawing/2014/main" id="{7571EB02-0AF4-455F-A8CE-61BECA48041C}"/>
                </a:ext>
              </a:extLst>
            </p:cNvPr>
            <p:cNvCxnSpPr>
              <a:cxnSpLocks/>
            </p:cNvCxnSpPr>
            <p:nvPr/>
          </p:nvCxnSpPr>
          <p:spPr>
            <a:xfrm>
              <a:off x="8005024" y="5876044"/>
              <a:ext cx="0" cy="253381"/>
            </a:xfrm>
            <a:prstGeom prst="line">
              <a:avLst/>
            </a:prstGeom>
            <a:ln w="19050">
              <a:solidFill>
                <a:srgbClr val="14C7DE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31251481-6F51-417B-8CAE-B75E4F4020F5}"/>
                </a:ext>
              </a:extLst>
            </p:cNvPr>
            <p:cNvSpPr txBox="1"/>
            <p:nvPr/>
          </p:nvSpPr>
          <p:spPr>
            <a:xfrm>
              <a:off x="7283715" y="5558133"/>
              <a:ext cx="8534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forward</a:t>
              </a:r>
            </a:p>
          </p:txBody>
        </p:sp>
        <p:sp>
          <p:nvSpPr>
            <p:cNvPr id="766" name="TextBox 765">
              <a:extLst>
                <a:ext uri="{FF2B5EF4-FFF2-40B4-BE49-F238E27FC236}">
                  <a16:creationId xmlns:a16="http://schemas.microsoft.com/office/drawing/2014/main" id="{1125C28B-1767-423A-AD1C-7129B5D6B785}"/>
                </a:ext>
              </a:extLst>
            </p:cNvPr>
            <p:cNvSpPr txBox="1"/>
            <p:nvPr/>
          </p:nvSpPr>
          <p:spPr>
            <a:xfrm>
              <a:off x="7760971" y="5720150"/>
              <a:ext cx="918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</a:t>
              </a:r>
            </a:p>
          </p:txBody>
        </p:sp>
        <p:sp>
          <p:nvSpPr>
            <p:cNvPr id="767" name="TextBox 766">
              <a:extLst>
                <a:ext uri="{FF2B5EF4-FFF2-40B4-BE49-F238E27FC236}">
                  <a16:creationId xmlns:a16="http://schemas.microsoft.com/office/drawing/2014/main" id="{17D1D478-585E-483A-9A47-91B6B5167733}"/>
                </a:ext>
              </a:extLst>
            </p:cNvPr>
            <p:cNvSpPr txBox="1"/>
            <p:nvPr/>
          </p:nvSpPr>
          <p:spPr>
            <a:xfrm>
              <a:off x="7957078" y="5720150"/>
              <a:ext cx="918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</a:t>
              </a:r>
            </a:p>
          </p:txBody>
        </p:sp>
        <p:sp>
          <p:nvSpPr>
            <p:cNvPr id="768" name="TextBox 767">
              <a:extLst>
                <a:ext uri="{FF2B5EF4-FFF2-40B4-BE49-F238E27FC236}">
                  <a16:creationId xmlns:a16="http://schemas.microsoft.com/office/drawing/2014/main" id="{C129C683-0785-417D-AD60-A57BE43D47B6}"/>
                </a:ext>
              </a:extLst>
            </p:cNvPr>
            <p:cNvSpPr txBox="1"/>
            <p:nvPr/>
          </p:nvSpPr>
          <p:spPr>
            <a:xfrm>
              <a:off x="7435513" y="5679172"/>
              <a:ext cx="3683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read</a:t>
              </a:r>
            </a:p>
            <a:p>
              <a:pPr algn="ctr"/>
              <a:r>
                <a:rPr lang="en-US" altLang="ko-KR" sz="5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out2</a:t>
              </a:r>
            </a:p>
          </p:txBody>
        </p: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DB13A4BF-CD01-4AD3-A622-5C0A40561236}"/>
                </a:ext>
              </a:extLst>
            </p:cNvPr>
            <p:cNvSpPr txBox="1"/>
            <p:nvPr/>
          </p:nvSpPr>
          <p:spPr>
            <a:xfrm>
              <a:off x="7244521" y="5679172"/>
              <a:ext cx="3683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read</a:t>
              </a:r>
            </a:p>
            <a:p>
              <a:pPr algn="ctr"/>
              <a:r>
                <a:rPr lang="en-US" altLang="ko-KR" sz="5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out1</a:t>
              </a:r>
            </a:p>
          </p:txBody>
        </p:sp>
        <p:cxnSp>
          <p:nvCxnSpPr>
            <p:cNvPr id="776" name="직선 연결선 775">
              <a:extLst>
                <a:ext uri="{FF2B5EF4-FFF2-40B4-BE49-F238E27FC236}">
                  <a16:creationId xmlns:a16="http://schemas.microsoft.com/office/drawing/2014/main" id="{907993AC-CB3A-452B-B14D-2483FE9EA207}"/>
                </a:ext>
              </a:extLst>
            </p:cNvPr>
            <p:cNvCxnSpPr>
              <a:cxnSpLocks/>
            </p:cNvCxnSpPr>
            <p:nvPr/>
          </p:nvCxnSpPr>
          <p:spPr>
            <a:xfrm>
              <a:off x="7415845" y="6685065"/>
              <a:ext cx="0" cy="253381"/>
            </a:xfrm>
            <a:prstGeom prst="line">
              <a:avLst/>
            </a:prstGeom>
            <a:ln w="19050">
              <a:solidFill>
                <a:srgbClr val="14C7DE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직선 연결선 776">
              <a:extLst>
                <a:ext uri="{FF2B5EF4-FFF2-40B4-BE49-F238E27FC236}">
                  <a16:creationId xmlns:a16="http://schemas.microsoft.com/office/drawing/2014/main" id="{8AC8B47F-5D1A-483F-A175-08D07028E98B}"/>
                </a:ext>
              </a:extLst>
            </p:cNvPr>
            <p:cNvCxnSpPr>
              <a:cxnSpLocks/>
            </p:cNvCxnSpPr>
            <p:nvPr/>
          </p:nvCxnSpPr>
          <p:spPr>
            <a:xfrm>
              <a:off x="8005024" y="6685065"/>
              <a:ext cx="0" cy="25338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9" name="TextBox 778">
              <a:extLst>
                <a:ext uri="{FF2B5EF4-FFF2-40B4-BE49-F238E27FC236}">
                  <a16:creationId xmlns:a16="http://schemas.microsoft.com/office/drawing/2014/main" id="{66B4120D-B2A7-4127-BBEF-C7F2D642286E}"/>
                </a:ext>
              </a:extLst>
            </p:cNvPr>
            <p:cNvSpPr txBox="1"/>
            <p:nvPr/>
          </p:nvSpPr>
          <p:spPr>
            <a:xfrm>
              <a:off x="7155180" y="6908943"/>
              <a:ext cx="5288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ID/EX/MEM</a:t>
              </a:r>
            </a:p>
            <a:p>
              <a:pPr algn="ctr"/>
              <a:r>
                <a:rPr lang="en-US" altLang="ko-KR" sz="5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reg_write</a:t>
              </a:r>
            </a:p>
          </p:txBody>
        </p: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57D10F83-3C5D-4FFC-92F9-9A64314F67E8}"/>
                </a:ext>
              </a:extLst>
            </p:cNvPr>
            <p:cNvSpPr txBox="1"/>
            <p:nvPr/>
          </p:nvSpPr>
          <p:spPr>
            <a:xfrm>
              <a:off x="7738596" y="6908943"/>
              <a:ext cx="5288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ID/EX/MEM</a:t>
              </a:r>
            </a:p>
            <a:p>
              <a:pPr algn="ctr"/>
              <a:r>
                <a:rPr lang="en-US" altLang="ko-KR" sz="500" b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is_bubble</a:t>
              </a:r>
            </a:p>
          </p:txBody>
        </p:sp>
        <p:cxnSp>
          <p:nvCxnSpPr>
            <p:cNvPr id="781" name="직선 연결선 780">
              <a:extLst>
                <a:ext uri="{FF2B5EF4-FFF2-40B4-BE49-F238E27FC236}">
                  <a16:creationId xmlns:a16="http://schemas.microsoft.com/office/drawing/2014/main" id="{6C050148-A713-40B9-A659-87EEC4164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03611" y="2440848"/>
              <a:ext cx="516210" cy="0"/>
            </a:xfrm>
            <a:prstGeom prst="line">
              <a:avLst/>
            </a:prstGeom>
            <a:ln w="19050">
              <a:solidFill>
                <a:srgbClr val="14C7DE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9118895F-B98D-4D01-A4D5-11761E44924D}"/>
                </a:ext>
              </a:extLst>
            </p:cNvPr>
            <p:cNvSpPr txBox="1"/>
            <p:nvPr/>
          </p:nvSpPr>
          <p:spPr>
            <a:xfrm>
              <a:off x="11651327" y="2341235"/>
              <a:ext cx="92672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>
                  <a:solidFill>
                    <a:srgbClr val="14C7D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hlt, wwd</a:t>
              </a:r>
              <a:endParaRPr lang="ko-KR" altLang="en-US" sz="700" b="1">
                <a:solidFill>
                  <a:srgbClr val="14C7D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785" name="TextBox 784">
            <a:extLst>
              <a:ext uri="{FF2B5EF4-FFF2-40B4-BE49-F238E27FC236}">
                <a16:creationId xmlns:a16="http://schemas.microsoft.com/office/drawing/2014/main" id="{58760B37-587E-4B1F-A83E-80B55890D1C4}"/>
              </a:ext>
            </a:extLst>
          </p:cNvPr>
          <p:cNvSpPr txBox="1"/>
          <p:nvPr/>
        </p:nvSpPr>
        <p:spPr>
          <a:xfrm>
            <a:off x="8035698" y="5952981"/>
            <a:ext cx="528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dest</a:t>
            </a:r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06A8367B-2811-4853-9936-C137811E8278}"/>
              </a:ext>
            </a:extLst>
          </p:cNvPr>
          <p:cNvSpPr txBox="1"/>
          <p:nvPr/>
        </p:nvSpPr>
        <p:spPr>
          <a:xfrm>
            <a:off x="6440109" y="6327469"/>
            <a:ext cx="528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rs, rt</a:t>
            </a:r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B3CBB60D-DEB8-4579-8A56-3C70516A6CDB}"/>
              </a:ext>
            </a:extLst>
          </p:cNvPr>
          <p:cNvSpPr txBox="1"/>
          <p:nvPr/>
        </p:nvSpPr>
        <p:spPr>
          <a:xfrm>
            <a:off x="6365202" y="5725496"/>
            <a:ext cx="7227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ID_read1, 2</a:t>
            </a:r>
          </a:p>
        </p:txBody>
      </p:sp>
      <p:sp>
        <p:nvSpPr>
          <p:cNvPr id="788" name="TextBox 787">
            <a:extLst>
              <a:ext uri="{FF2B5EF4-FFF2-40B4-BE49-F238E27FC236}">
                <a16:creationId xmlns:a16="http://schemas.microsoft.com/office/drawing/2014/main" id="{7D0F4A82-106C-4A00-A062-269C818F1E15}"/>
              </a:ext>
            </a:extLst>
          </p:cNvPr>
          <p:cNvSpPr txBox="1"/>
          <p:nvPr/>
        </p:nvSpPr>
        <p:spPr>
          <a:xfrm>
            <a:off x="7191014" y="3578346"/>
            <a:ext cx="5606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>
                <a:solidFill>
                  <a:srgbClr val="14C7D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alu_src_B</a:t>
            </a:r>
            <a:endParaRPr lang="ko-KR" altLang="en-US" sz="600" b="1">
              <a:solidFill>
                <a:srgbClr val="14C7D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00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C4344C-0C9A-48AF-A334-00AF9CDB4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4" t="7630" r="15014" b="8222"/>
          <a:stretch/>
        </p:blipFill>
        <p:spPr>
          <a:xfrm rot="5400000">
            <a:off x="2553634" y="-2553634"/>
            <a:ext cx="7081521" cy="121887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650B78-A50F-4A6D-AAF3-5F644C1A42F2}"/>
              </a:ext>
            </a:extLst>
          </p:cNvPr>
          <p:cNvSpPr txBox="1"/>
          <p:nvPr/>
        </p:nvSpPr>
        <p:spPr>
          <a:xfrm>
            <a:off x="491002" y="3004376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atin typeface="+mj-ea"/>
                <a:ea typeface="+mj-ea"/>
              </a:rPr>
              <a:t>PC</a:t>
            </a:r>
            <a:endParaRPr lang="ko-KR" altLang="en-US" sz="1000" b="1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D6295-6D7C-416B-97AA-1A2BDB6DD586}"/>
              </a:ext>
            </a:extLst>
          </p:cNvPr>
          <p:cNvSpPr txBox="1"/>
          <p:nvPr/>
        </p:nvSpPr>
        <p:spPr>
          <a:xfrm>
            <a:off x="5907363" y="5422298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latin typeface="+mj-ea"/>
                <a:ea typeface="+mj-ea"/>
              </a:rPr>
              <a:t>Imm</a:t>
            </a:r>
            <a:br>
              <a:rPr lang="en-US" altLang="ko-KR" sz="1000" b="1">
                <a:latin typeface="+mj-ea"/>
                <a:ea typeface="+mj-ea"/>
              </a:rPr>
            </a:br>
            <a:r>
              <a:rPr lang="en-US" altLang="ko-KR" sz="1000" b="1">
                <a:latin typeface="+mj-ea"/>
                <a:ea typeface="+mj-ea"/>
              </a:rPr>
              <a:t>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0969-03B5-42E3-8264-AA89BC7F6D19}"/>
              </a:ext>
            </a:extLst>
          </p:cNvPr>
          <p:cNvSpPr txBox="1"/>
          <p:nvPr/>
        </p:nvSpPr>
        <p:spPr>
          <a:xfrm>
            <a:off x="3570565" y="5292022"/>
            <a:ext cx="497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latin typeface="+mj-ea"/>
                <a:ea typeface="+mj-ea"/>
              </a:rPr>
              <a:t>Mem</a:t>
            </a:r>
            <a:br>
              <a:rPr lang="en-US" altLang="ko-KR" sz="1000" b="1">
                <a:latin typeface="+mj-ea"/>
                <a:ea typeface="+mj-ea"/>
              </a:rPr>
            </a:br>
            <a:r>
              <a:rPr lang="en-US" altLang="ko-KR" sz="1000" b="1">
                <a:latin typeface="+mj-ea"/>
                <a:ea typeface="+mj-ea"/>
              </a:rPr>
              <a:t>Reg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22080-E962-48C1-A0D0-A16602514B59}"/>
              </a:ext>
            </a:extLst>
          </p:cNvPr>
          <p:cNvSpPr txBox="1"/>
          <p:nvPr/>
        </p:nvSpPr>
        <p:spPr>
          <a:xfrm>
            <a:off x="3856469" y="3484371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latin typeface="+mj-ea"/>
                <a:ea typeface="+mj-ea"/>
              </a:rPr>
              <a:t>Inst</a:t>
            </a:r>
            <a:br>
              <a:rPr lang="en-US" altLang="ko-KR" sz="1000" b="1">
                <a:latin typeface="+mj-ea"/>
                <a:ea typeface="+mj-ea"/>
              </a:rPr>
            </a:br>
            <a:r>
              <a:rPr lang="en-US" altLang="ko-KR" sz="1000" b="1">
                <a:latin typeface="+mj-ea"/>
                <a:ea typeface="+mj-ea"/>
              </a:rPr>
              <a:t>Reg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4C0D07-3BEB-4001-8F0C-ADBC8254334D}"/>
              </a:ext>
            </a:extLst>
          </p:cNvPr>
          <p:cNvSpPr txBox="1"/>
          <p:nvPr/>
        </p:nvSpPr>
        <p:spPr>
          <a:xfrm>
            <a:off x="2313019" y="3465308"/>
            <a:ext cx="497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latin typeface="+mj-ea"/>
                <a:ea typeface="+mj-ea"/>
              </a:rPr>
              <a:t>Mem</a:t>
            </a:r>
            <a:br>
              <a:rPr lang="en-US" altLang="ko-KR" sz="1000" b="1">
                <a:latin typeface="+mj-ea"/>
                <a:ea typeface="+mj-ea"/>
              </a:rPr>
            </a:br>
            <a:r>
              <a:rPr lang="en-US" altLang="ko-KR" sz="1000" b="1">
                <a:latin typeface="+mj-ea"/>
                <a:ea typeface="+mj-ea"/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7CDB1-927C-409C-BB98-858964711B90}"/>
              </a:ext>
            </a:extLst>
          </p:cNvPr>
          <p:cNvSpPr txBox="1"/>
          <p:nvPr/>
        </p:nvSpPr>
        <p:spPr>
          <a:xfrm>
            <a:off x="1533190" y="3279161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latin typeface="+mj-ea"/>
                <a:ea typeface="+mj-ea"/>
              </a:rPr>
              <a:t>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006996-1E4A-46EF-B7BF-69B6319D4E52}"/>
              </a:ext>
            </a:extLst>
          </p:cNvPr>
          <p:cNvSpPr txBox="1"/>
          <p:nvPr/>
        </p:nvSpPr>
        <p:spPr>
          <a:xfrm>
            <a:off x="1522215" y="4177468"/>
            <a:ext cx="519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latin typeface="+mj-ea"/>
                <a:ea typeface="+mj-ea"/>
              </a:rPr>
              <a:t>Write</a:t>
            </a:r>
            <a:br>
              <a:rPr lang="en-US" altLang="ko-KR" sz="1000" b="1">
                <a:latin typeface="+mj-ea"/>
                <a:ea typeface="+mj-ea"/>
              </a:rPr>
            </a:br>
            <a:r>
              <a:rPr lang="en-US" altLang="ko-KR" sz="1000" b="1">
                <a:latin typeface="+mj-ea"/>
                <a:ea typeface="+mj-ea"/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44649-C793-4278-B2CF-386FE1EB4925}"/>
              </a:ext>
            </a:extLst>
          </p:cNvPr>
          <p:cNvSpPr txBox="1"/>
          <p:nvPr/>
        </p:nvSpPr>
        <p:spPr>
          <a:xfrm>
            <a:off x="1858760" y="4677722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latin typeface="+mj-ea"/>
                <a:ea typeface="+mj-ea"/>
              </a:rPr>
              <a:t>Memory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46B8E0-4A5E-4F37-8CFB-74569EB14D16}"/>
              </a:ext>
            </a:extLst>
          </p:cNvPr>
          <p:cNvSpPr txBox="1"/>
          <p:nvPr/>
        </p:nvSpPr>
        <p:spPr>
          <a:xfrm>
            <a:off x="5723792" y="4677722"/>
            <a:ext cx="1116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latin typeface="+mj-ea"/>
                <a:ea typeface="+mj-ea"/>
              </a:rPr>
              <a:t>Register 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C879C3-C5FE-4114-85CF-754817ADDB41}"/>
              </a:ext>
            </a:extLst>
          </p:cNvPr>
          <p:cNvSpPr txBox="1"/>
          <p:nvPr/>
        </p:nvSpPr>
        <p:spPr>
          <a:xfrm>
            <a:off x="6786982" y="3429000"/>
            <a:ext cx="1116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latin typeface="+mj-ea"/>
                <a:ea typeface="+mj-ea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C3CF14-EFF9-45EE-82B3-8BCFCF90E1A6}"/>
              </a:ext>
            </a:extLst>
          </p:cNvPr>
          <p:cNvSpPr txBox="1"/>
          <p:nvPr/>
        </p:nvSpPr>
        <p:spPr>
          <a:xfrm>
            <a:off x="6786982" y="4017162"/>
            <a:ext cx="1116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latin typeface="+mj-ea"/>
                <a:ea typeface="+mj-ea"/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3836C-98F7-41BC-B75C-289676C3FBD5}"/>
              </a:ext>
            </a:extLst>
          </p:cNvPr>
          <p:cNvSpPr txBox="1"/>
          <p:nvPr/>
        </p:nvSpPr>
        <p:spPr>
          <a:xfrm>
            <a:off x="8680259" y="3182779"/>
            <a:ext cx="1116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latin typeface="+mj-ea"/>
                <a:ea typeface="+mj-ea"/>
              </a:rPr>
              <a:t>ALU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30BAB6-5DBC-4D66-A949-36BE333B722B}"/>
              </a:ext>
            </a:extLst>
          </p:cNvPr>
          <p:cNvSpPr txBox="1"/>
          <p:nvPr/>
        </p:nvSpPr>
        <p:spPr>
          <a:xfrm>
            <a:off x="8727191" y="3560994"/>
            <a:ext cx="1034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latin typeface="+mj-ea"/>
                <a:ea typeface="+mj-ea"/>
              </a:rPr>
              <a:t>bcond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3D8CCE-E286-4A49-8F9A-D6D4DDD1A0A5}"/>
              </a:ext>
            </a:extLst>
          </p:cNvPr>
          <p:cNvSpPr txBox="1"/>
          <p:nvPr/>
        </p:nvSpPr>
        <p:spPr>
          <a:xfrm>
            <a:off x="7692667" y="5074187"/>
            <a:ext cx="1034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latin typeface="+mj-ea"/>
                <a:ea typeface="+mj-ea"/>
              </a:rPr>
              <a:t>alu_result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649B6-F7B6-4874-B104-1084B0C9B8C7}"/>
              </a:ext>
            </a:extLst>
          </p:cNvPr>
          <p:cNvSpPr txBox="1"/>
          <p:nvPr/>
        </p:nvSpPr>
        <p:spPr>
          <a:xfrm>
            <a:off x="9823258" y="3762259"/>
            <a:ext cx="1034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latin typeface="+mj-ea"/>
                <a:ea typeface="+mj-ea"/>
              </a:rPr>
              <a:t>ALUOut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CF89F0-2AD8-47F7-AA86-274C3BC08194}"/>
              </a:ext>
            </a:extLst>
          </p:cNvPr>
          <p:cNvSpPr txBox="1"/>
          <p:nvPr/>
        </p:nvSpPr>
        <p:spPr>
          <a:xfrm>
            <a:off x="8090947" y="5344053"/>
            <a:ext cx="11166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>
                <a:solidFill>
                  <a:srgbClr val="FA9800"/>
                </a:solidFill>
                <a:latin typeface="+mj-ea"/>
                <a:ea typeface="+mj-ea"/>
              </a:rPr>
              <a:t>ALU</a:t>
            </a:r>
          </a:p>
          <a:p>
            <a:pPr algn="ctr"/>
            <a:r>
              <a:rPr lang="en-US" altLang="ko-KR" sz="900" b="1">
                <a:solidFill>
                  <a:srgbClr val="FA9800"/>
                </a:solidFill>
                <a:latin typeface="+mj-ea"/>
                <a:ea typeface="+mj-ea"/>
              </a:rPr>
              <a:t>Control</a:t>
            </a:r>
          </a:p>
          <a:p>
            <a:pPr algn="ctr"/>
            <a:r>
              <a:rPr lang="en-US" altLang="ko-KR" sz="900" b="1">
                <a:solidFill>
                  <a:srgbClr val="FA9800"/>
                </a:solidFill>
                <a:latin typeface="+mj-ea"/>
                <a:ea typeface="+mj-ea"/>
              </a:rPr>
              <a:t>Unit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63D443-5ADF-423E-BDB3-31D63318B507}"/>
              </a:ext>
            </a:extLst>
          </p:cNvPr>
          <p:cNvSpPr txBox="1"/>
          <p:nvPr/>
        </p:nvSpPr>
        <p:spPr>
          <a:xfrm>
            <a:off x="4744008" y="1320105"/>
            <a:ext cx="111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>
                <a:solidFill>
                  <a:srgbClr val="FA9800"/>
                </a:solidFill>
                <a:latin typeface="+mj-ea"/>
                <a:ea typeface="+mj-ea"/>
              </a:rPr>
              <a:t>Control</a:t>
            </a:r>
          </a:p>
          <a:p>
            <a:pPr algn="ctr"/>
            <a:r>
              <a:rPr lang="en-US" altLang="ko-KR" sz="900" b="1">
                <a:solidFill>
                  <a:srgbClr val="FA9800"/>
                </a:solidFill>
                <a:latin typeface="+mj-ea"/>
                <a:ea typeface="+mj-ea"/>
              </a:rPr>
              <a:t>Unit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02D3E9-B02F-4526-86E2-BAAF7F813E14}"/>
              </a:ext>
            </a:extLst>
          </p:cNvPr>
          <p:cNvSpPr txBox="1"/>
          <p:nvPr/>
        </p:nvSpPr>
        <p:spPr>
          <a:xfrm>
            <a:off x="705141" y="3821475"/>
            <a:ext cx="1116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latin typeface="+mj-ea"/>
                <a:ea typeface="+mj-ea"/>
              </a:rPr>
              <a:t>Memory</a:t>
            </a:r>
            <a:br>
              <a:rPr lang="en-US" altLang="ko-KR" sz="800" b="1">
                <a:latin typeface="+mj-ea"/>
                <a:ea typeface="+mj-ea"/>
              </a:rPr>
            </a:br>
            <a:r>
              <a:rPr lang="en-US" altLang="ko-KR" sz="800" b="1">
                <a:latin typeface="+mj-ea"/>
                <a:ea typeface="+mj-ea"/>
              </a:rPr>
              <a:t>Mux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C914A6-D045-4978-BD6F-D010BE9C479D}"/>
              </a:ext>
            </a:extLst>
          </p:cNvPr>
          <p:cNvSpPr txBox="1"/>
          <p:nvPr/>
        </p:nvSpPr>
        <p:spPr>
          <a:xfrm>
            <a:off x="7950179" y="2804321"/>
            <a:ext cx="614000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latin typeface="+mj-ea"/>
                <a:ea typeface="+mj-ea"/>
              </a:rPr>
              <a:t>ALUMux1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C326F4-F8DA-4FF5-ADD4-69AFB6FCC4EA}"/>
              </a:ext>
            </a:extLst>
          </p:cNvPr>
          <p:cNvSpPr txBox="1"/>
          <p:nvPr/>
        </p:nvSpPr>
        <p:spPr>
          <a:xfrm>
            <a:off x="7910240" y="3865418"/>
            <a:ext cx="614000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latin typeface="+mj-ea"/>
                <a:ea typeface="+mj-ea"/>
              </a:rPr>
              <a:t>ALUMux2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4BFBCC-7A95-4B6A-BFAC-4397D5A6F773}"/>
              </a:ext>
            </a:extLst>
          </p:cNvPr>
          <p:cNvSpPr txBox="1"/>
          <p:nvPr/>
        </p:nvSpPr>
        <p:spPr>
          <a:xfrm>
            <a:off x="11253076" y="2886764"/>
            <a:ext cx="614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latin typeface="+mj-ea"/>
                <a:ea typeface="+mj-ea"/>
              </a:rPr>
              <a:t>PCMux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21AC10-04A6-411D-A582-988A7171AAFE}"/>
              </a:ext>
            </a:extLst>
          </p:cNvPr>
          <p:cNvSpPr txBox="1"/>
          <p:nvPr/>
        </p:nvSpPr>
        <p:spPr>
          <a:xfrm>
            <a:off x="5382068" y="4988454"/>
            <a:ext cx="38353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>
                <a:latin typeface="+mj-ea"/>
                <a:ea typeface="+mj-ea"/>
              </a:rPr>
              <a:t>Write</a:t>
            </a:r>
            <a:br>
              <a:rPr lang="en-US" altLang="ko-KR" sz="600" b="1">
                <a:latin typeface="+mj-ea"/>
                <a:ea typeface="+mj-ea"/>
              </a:rPr>
            </a:br>
            <a:r>
              <a:rPr lang="en-US" altLang="ko-KR" sz="600" b="1">
                <a:latin typeface="+mj-ea"/>
                <a:ea typeface="+mj-ea"/>
              </a:rPr>
              <a:t>Data</a:t>
            </a:r>
            <a:br>
              <a:rPr lang="en-US" altLang="ko-KR" sz="600" b="1">
                <a:latin typeface="+mj-ea"/>
                <a:ea typeface="+mj-ea"/>
              </a:rPr>
            </a:br>
            <a:r>
              <a:rPr lang="en-US" altLang="ko-KR" sz="600" b="1">
                <a:latin typeface="+mj-ea"/>
                <a:ea typeface="+mj-ea"/>
              </a:rPr>
              <a:t>Mux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557B97-70C3-45A9-ADA1-1A5B61539C98}"/>
              </a:ext>
            </a:extLst>
          </p:cNvPr>
          <p:cNvSpPr txBox="1"/>
          <p:nvPr/>
        </p:nvSpPr>
        <p:spPr>
          <a:xfrm>
            <a:off x="5382570" y="4078717"/>
            <a:ext cx="38303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>
                <a:latin typeface="+mj-ea"/>
                <a:ea typeface="+mj-ea"/>
              </a:rPr>
              <a:t>Write</a:t>
            </a:r>
            <a:br>
              <a:rPr lang="en-US" altLang="ko-KR" sz="600" b="1">
                <a:latin typeface="+mj-ea"/>
                <a:ea typeface="+mj-ea"/>
              </a:rPr>
            </a:br>
            <a:r>
              <a:rPr lang="en-US" altLang="ko-KR" sz="600" b="1">
                <a:latin typeface="+mj-ea"/>
                <a:ea typeface="+mj-ea"/>
              </a:rPr>
              <a:t>Reg</a:t>
            </a:r>
            <a:br>
              <a:rPr lang="en-US" altLang="ko-KR" sz="600" b="1">
                <a:latin typeface="+mj-ea"/>
                <a:ea typeface="+mj-ea"/>
              </a:rPr>
            </a:br>
            <a:r>
              <a:rPr lang="en-US" altLang="ko-KR" sz="600" b="1">
                <a:latin typeface="+mj-ea"/>
                <a:ea typeface="+mj-ea"/>
              </a:rPr>
              <a:t>Mux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93B17C1-ED35-43AD-9D84-BFC7DB43FB0B}"/>
              </a:ext>
            </a:extLst>
          </p:cNvPr>
          <p:cNvSpPr/>
          <p:nvPr/>
        </p:nvSpPr>
        <p:spPr>
          <a:xfrm>
            <a:off x="1159628" y="3592830"/>
            <a:ext cx="186323" cy="1805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642951-5E97-46F3-897D-E2201A1AC3B8}"/>
              </a:ext>
            </a:extLst>
          </p:cNvPr>
          <p:cNvSpPr txBox="1"/>
          <p:nvPr/>
        </p:nvSpPr>
        <p:spPr>
          <a:xfrm>
            <a:off x="4119880" y="700517"/>
            <a:ext cx="1049326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solidFill>
                  <a:srgbClr val="FA9800"/>
                </a:solidFill>
                <a:latin typeface="+mj-ea"/>
                <a:ea typeface="+mj-ea"/>
              </a:rPr>
              <a:t>pc_write_not_cond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98E190-171D-4F25-9BE5-E194885CCE56}"/>
              </a:ext>
            </a:extLst>
          </p:cNvPr>
          <p:cNvSpPr txBox="1"/>
          <p:nvPr/>
        </p:nvSpPr>
        <p:spPr>
          <a:xfrm>
            <a:off x="4158554" y="885183"/>
            <a:ext cx="1049326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solidFill>
                  <a:srgbClr val="FA9800"/>
                </a:solidFill>
                <a:latin typeface="+mj-ea"/>
                <a:ea typeface="+mj-ea"/>
              </a:rPr>
              <a:t>pc_write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B17248-34C7-4FD6-B843-677462B301B8}"/>
              </a:ext>
            </a:extLst>
          </p:cNvPr>
          <p:cNvSpPr txBox="1"/>
          <p:nvPr/>
        </p:nvSpPr>
        <p:spPr>
          <a:xfrm>
            <a:off x="4219345" y="1054609"/>
            <a:ext cx="927744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solidFill>
                  <a:srgbClr val="FA9800"/>
                </a:solidFill>
                <a:latin typeface="+mj-ea"/>
                <a:ea typeface="+mj-ea"/>
              </a:rPr>
              <a:t>i_or_d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65C991-DBF4-48B9-ACF6-74C485812C35}"/>
              </a:ext>
            </a:extLst>
          </p:cNvPr>
          <p:cNvSpPr txBox="1"/>
          <p:nvPr/>
        </p:nvSpPr>
        <p:spPr>
          <a:xfrm>
            <a:off x="4219345" y="1254664"/>
            <a:ext cx="927744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solidFill>
                  <a:srgbClr val="FA9800"/>
                </a:solidFill>
                <a:latin typeface="+mj-ea"/>
                <a:ea typeface="+mj-ea"/>
              </a:rPr>
              <a:t>mem read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C248EE-6B95-4396-B1D4-EEBD29CC080B}"/>
              </a:ext>
            </a:extLst>
          </p:cNvPr>
          <p:cNvSpPr txBox="1"/>
          <p:nvPr/>
        </p:nvSpPr>
        <p:spPr>
          <a:xfrm>
            <a:off x="4219345" y="1477034"/>
            <a:ext cx="927744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solidFill>
                  <a:srgbClr val="FA9800"/>
                </a:solidFill>
                <a:latin typeface="+mj-ea"/>
                <a:ea typeface="+mj-ea"/>
              </a:rPr>
              <a:t>mem write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333B24-95F6-431E-8AA2-1F4B8BBB4C0F}"/>
              </a:ext>
            </a:extLst>
          </p:cNvPr>
          <p:cNvSpPr txBox="1"/>
          <p:nvPr/>
        </p:nvSpPr>
        <p:spPr>
          <a:xfrm>
            <a:off x="4219345" y="1685727"/>
            <a:ext cx="927744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solidFill>
                  <a:srgbClr val="FA9800"/>
                </a:solidFill>
                <a:latin typeface="+mj-ea"/>
                <a:ea typeface="+mj-ea"/>
              </a:rPr>
              <a:t>mem to reg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AC868B-0519-4721-8989-8E998F6763A3}"/>
              </a:ext>
            </a:extLst>
          </p:cNvPr>
          <p:cNvSpPr txBox="1"/>
          <p:nvPr/>
        </p:nvSpPr>
        <p:spPr>
          <a:xfrm>
            <a:off x="4219345" y="1841591"/>
            <a:ext cx="927744" cy="18466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>
                <a:solidFill>
                  <a:srgbClr val="FA9800"/>
                </a:solidFill>
                <a:latin typeface="+mj-ea"/>
                <a:ea typeface="+mj-ea"/>
              </a:rPr>
              <a:t>mdr_write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23DCE4-B1EA-40C9-886C-508981C01A22}"/>
              </a:ext>
            </a:extLst>
          </p:cNvPr>
          <p:cNvSpPr txBox="1"/>
          <p:nvPr/>
        </p:nvSpPr>
        <p:spPr>
          <a:xfrm>
            <a:off x="5310720" y="2134327"/>
            <a:ext cx="927744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solidFill>
                  <a:srgbClr val="FA9800"/>
                </a:solidFill>
                <a:latin typeface="+mj-ea"/>
                <a:ea typeface="+mj-ea"/>
              </a:rPr>
              <a:t>reg_dst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7661C6-CC38-42A7-A6E9-B16869401425}"/>
              </a:ext>
            </a:extLst>
          </p:cNvPr>
          <p:cNvSpPr txBox="1"/>
          <p:nvPr/>
        </p:nvSpPr>
        <p:spPr>
          <a:xfrm>
            <a:off x="5376760" y="1880659"/>
            <a:ext cx="927744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solidFill>
                  <a:srgbClr val="FA9800"/>
                </a:solidFill>
                <a:latin typeface="+mj-ea"/>
                <a:ea typeface="+mj-ea"/>
              </a:rPr>
              <a:t>reg_write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9ED823-A939-4214-804C-04E086AC93C2}"/>
              </a:ext>
            </a:extLst>
          </p:cNvPr>
          <p:cNvSpPr txBox="1"/>
          <p:nvPr/>
        </p:nvSpPr>
        <p:spPr>
          <a:xfrm>
            <a:off x="5437720" y="1704874"/>
            <a:ext cx="927744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solidFill>
                  <a:srgbClr val="FA9800"/>
                </a:solidFill>
                <a:latin typeface="+mj-ea"/>
                <a:ea typeface="+mj-ea"/>
              </a:rPr>
              <a:t>B_write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9E0907-0A01-4A2F-B9F1-CA7CB461B393}"/>
              </a:ext>
            </a:extLst>
          </p:cNvPr>
          <p:cNvSpPr txBox="1"/>
          <p:nvPr/>
        </p:nvSpPr>
        <p:spPr>
          <a:xfrm>
            <a:off x="5437720" y="1552168"/>
            <a:ext cx="927744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solidFill>
                  <a:srgbClr val="FA9800"/>
                </a:solidFill>
                <a:latin typeface="+mj-ea"/>
                <a:ea typeface="+mj-ea"/>
              </a:rPr>
              <a:t>A_write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14B254-F9F1-4B25-82E9-718ADB584A88}"/>
              </a:ext>
            </a:extLst>
          </p:cNvPr>
          <p:cNvSpPr txBox="1"/>
          <p:nvPr/>
        </p:nvSpPr>
        <p:spPr>
          <a:xfrm>
            <a:off x="5457550" y="1328439"/>
            <a:ext cx="927744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solidFill>
                  <a:srgbClr val="FA9800"/>
                </a:solidFill>
                <a:latin typeface="+mj-ea"/>
                <a:ea typeface="+mj-ea"/>
              </a:rPr>
              <a:t>alu_write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86FA1A-C0EA-4FF3-A27A-512691EDFF3D}"/>
              </a:ext>
            </a:extLst>
          </p:cNvPr>
          <p:cNvSpPr txBox="1"/>
          <p:nvPr/>
        </p:nvSpPr>
        <p:spPr>
          <a:xfrm>
            <a:off x="5457550" y="986576"/>
            <a:ext cx="927744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solidFill>
                  <a:srgbClr val="FA9800"/>
                </a:solidFill>
                <a:latin typeface="+mj-ea"/>
                <a:ea typeface="+mj-ea"/>
              </a:rPr>
              <a:t>alu_src_B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5824C3-7A8E-4AC8-B835-516E85086412}"/>
              </a:ext>
            </a:extLst>
          </p:cNvPr>
          <p:cNvSpPr txBox="1"/>
          <p:nvPr/>
        </p:nvSpPr>
        <p:spPr>
          <a:xfrm>
            <a:off x="5457550" y="707264"/>
            <a:ext cx="927744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solidFill>
                  <a:srgbClr val="FA9800"/>
                </a:solidFill>
                <a:latin typeface="+mj-ea"/>
                <a:ea typeface="+mj-ea"/>
              </a:rPr>
              <a:t>pc_src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48AC1-96B1-4136-8B01-D01152942933}"/>
              </a:ext>
            </a:extLst>
          </p:cNvPr>
          <p:cNvSpPr txBox="1"/>
          <p:nvPr/>
        </p:nvSpPr>
        <p:spPr>
          <a:xfrm>
            <a:off x="5459455" y="855010"/>
            <a:ext cx="927744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solidFill>
                  <a:srgbClr val="FA9800"/>
                </a:solidFill>
                <a:latin typeface="+mj-ea"/>
                <a:ea typeface="+mj-ea"/>
              </a:rPr>
              <a:t>alu_op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2ADED5-E271-4773-AAC2-9FB7F6A810F1}"/>
              </a:ext>
            </a:extLst>
          </p:cNvPr>
          <p:cNvSpPr txBox="1"/>
          <p:nvPr/>
        </p:nvSpPr>
        <p:spPr>
          <a:xfrm>
            <a:off x="5457550" y="1155422"/>
            <a:ext cx="927744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solidFill>
                  <a:srgbClr val="FA9800"/>
                </a:solidFill>
                <a:latin typeface="+mj-ea"/>
                <a:ea typeface="+mj-ea"/>
              </a:rPr>
              <a:t>alu_src_A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A7324D-63A6-4D4F-B20B-0D3FA6B1C764}"/>
              </a:ext>
            </a:extLst>
          </p:cNvPr>
          <p:cNvSpPr txBox="1"/>
          <p:nvPr/>
        </p:nvSpPr>
        <p:spPr>
          <a:xfrm>
            <a:off x="4219345" y="2025594"/>
            <a:ext cx="927744" cy="18466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>
                <a:solidFill>
                  <a:srgbClr val="FA9800"/>
                </a:solidFill>
                <a:latin typeface="+mj-ea"/>
                <a:ea typeface="+mj-ea"/>
              </a:rPr>
              <a:t>ir_write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47CA40-5536-441F-AA65-7F42E1B8340D}"/>
              </a:ext>
            </a:extLst>
          </p:cNvPr>
          <p:cNvSpPr txBox="1"/>
          <p:nvPr/>
        </p:nvSpPr>
        <p:spPr>
          <a:xfrm>
            <a:off x="4764054" y="4138721"/>
            <a:ext cx="3830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latin typeface="+mj-ea"/>
                <a:ea typeface="+mj-ea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CEEE97-E63A-449A-8953-7A417736F832}"/>
              </a:ext>
            </a:extLst>
          </p:cNvPr>
          <p:cNvSpPr txBox="1"/>
          <p:nvPr/>
        </p:nvSpPr>
        <p:spPr>
          <a:xfrm>
            <a:off x="7613934" y="4454658"/>
            <a:ext cx="3830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latin typeface="+mj-ea"/>
                <a:ea typeface="+mj-ea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4563E0-25EB-40D9-9DF2-CDDF8455CA49}"/>
              </a:ext>
            </a:extLst>
          </p:cNvPr>
          <p:cNvSpPr txBox="1"/>
          <p:nvPr/>
        </p:nvSpPr>
        <p:spPr>
          <a:xfrm>
            <a:off x="7613934" y="4629466"/>
            <a:ext cx="3830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latin typeface="+mj-ea"/>
                <a:ea typeface="+mj-ea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E8DFBE-9E36-4C9B-ABB9-63547ABE4E64}"/>
              </a:ext>
            </a:extLst>
          </p:cNvPr>
          <p:cNvSpPr txBox="1"/>
          <p:nvPr/>
        </p:nvSpPr>
        <p:spPr>
          <a:xfrm>
            <a:off x="10750733" y="2556273"/>
            <a:ext cx="502343" cy="2154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latin typeface="+mj-ea"/>
                <a:ea typeface="+mj-ea"/>
              </a:rPr>
              <a:t>Target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217121-F406-472D-A9FD-7DEFBE206C77}"/>
              </a:ext>
            </a:extLst>
          </p:cNvPr>
          <p:cNvSpPr txBox="1"/>
          <p:nvPr/>
        </p:nvSpPr>
        <p:spPr>
          <a:xfrm>
            <a:off x="6415264" y="3441289"/>
            <a:ext cx="497251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latin typeface="+mj-ea"/>
                <a:ea typeface="+mj-ea"/>
              </a:rPr>
              <a:t>Read</a:t>
            </a:r>
          </a:p>
          <a:p>
            <a:pPr algn="ctr"/>
            <a:r>
              <a:rPr lang="en-US" altLang="ko-KR" sz="800" b="1">
                <a:latin typeface="+mj-ea"/>
                <a:ea typeface="+mj-ea"/>
              </a:rPr>
              <a:t>out1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75998F-82EA-4928-BCB7-924AB56D9DFF}"/>
              </a:ext>
            </a:extLst>
          </p:cNvPr>
          <p:cNvSpPr txBox="1"/>
          <p:nvPr/>
        </p:nvSpPr>
        <p:spPr>
          <a:xfrm>
            <a:off x="6415264" y="3962722"/>
            <a:ext cx="497251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latin typeface="+mj-ea"/>
                <a:ea typeface="+mj-ea"/>
              </a:rPr>
              <a:t>Read</a:t>
            </a:r>
          </a:p>
          <a:p>
            <a:pPr algn="ctr"/>
            <a:r>
              <a:rPr lang="en-US" altLang="ko-KR" sz="800" b="1">
                <a:latin typeface="+mj-ea"/>
                <a:ea typeface="+mj-ea"/>
              </a:rPr>
              <a:t>out2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66F1042-89AE-4D2C-91D9-9E9F4B1982F9}"/>
              </a:ext>
            </a:extLst>
          </p:cNvPr>
          <p:cNvSpPr txBox="1"/>
          <p:nvPr/>
        </p:nvSpPr>
        <p:spPr>
          <a:xfrm>
            <a:off x="5672796" y="3213115"/>
            <a:ext cx="497251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latin typeface="+mj-ea"/>
                <a:ea typeface="+mj-ea"/>
              </a:rPr>
              <a:t>Read1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8F8FA0-4875-4625-8334-A864AB36B054}"/>
              </a:ext>
            </a:extLst>
          </p:cNvPr>
          <p:cNvSpPr txBox="1"/>
          <p:nvPr/>
        </p:nvSpPr>
        <p:spPr>
          <a:xfrm>
            <a:off x="5672796" y="3598789"/>
            <a:ext cx="497251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latin typeface="+mj-ea"/>
                <a:ea typeface="+mj-ea"/>
              </a:rPr>
              <a:t>Read2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D4BC3D-074A-4784-80ED-0AC66AFF4F17}"/>
              </a:ext>
            </a:extLst>
          </p:cNvPr>
          <p:cNvSpPr txBox="1"/>
          <p:nvPr/>
        </p:nvSpPr>
        <p:spPr>
          <a:xfrm>
            <a:off x="5672796" y="3957435"/>
            <a:ext cx="623545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latin typeface="+mj-ea"/>
                <a:ea typeface="+mj-ea"/>
              </a:rPr>
              <a:t>write reg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222EC4-C622-45D9-AC66-FFB5AB148365}"/>
              </a:ext>
            </a:extLst>
          </p:cNvPr>
          <p:cNvSpPr txBox="1"/>
          <p:nvPr/>
        </p:nvSpPr>
        <p:spPr>
          <a:xfrm>
            <a:off x="5696199" y="4367414"/>
            <a:ext cx="623545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latin typeface="+mj-ea"/>
                <a:ea typeface="+mj-ea"/>
              </a:rPr>
              <a:t>write 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4D8698-071E-4894-BA85-CCE6F98DBC25}"/>
              </a:ext>
            </a:extLst>
          </p:cNvPr>
          <p:cNvSpPr txBox="1"/>
          <p:nvPr/>
        </p:nvSpPr>
        <p:spPr>
          <a:xfrm>
            <a:off x="4597798" y="2779778"/>
            <a:ext cx="623545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b="1">
                <a:latin typeface="+mj-ea"/>
                <a:ea typeface="+mj-ea"/>
              </a:rPr>
              <a:t>opcode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EBA7C7-1D24-46ED-B025-B6BD25CCE4E0}"/>
              </a:ext>
            </a:extLst>
          </p:cNvPr>
          <p:cNvSpPr txBox="1"/>
          <p:nvPr/>
        </p:nvSpPr>
        <p:spPr>
          <a:xfrm>
            <a:off x="4597798" y="3154386"/>
            <a:ext cx="623545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b="1">
                <a:latin typeface="+mj-ea"/>
                <a:ea typeface="+mj-ea"/>
              </a:rPr>
              <a:t>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131919-687B-420D-A8F8-330B225F310C}"/>
              </a:ext>
            </a:extLst>
          </p:cNvPr>
          <p:cNvSpPr txBox="1"/>
          <p:nvPr/>
        </p:nvSpPr>
        <p:spPr>
          <a:xfrm>
            <a:off x="4597798" y="3528994"/>
            <a:ext cx="623545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b="1">
                <a:latin typeface="+mj-ea"/>
                <a:ea typeface="+mj-ea"/>
              </a:rPr>
              <a:t>rt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A379DC-13DA-4942-8B27-ADA96EFDBA13}"/>
              </a:ext>
            </a:extLst>
          </p:cNvPr>
          <p:cNvSpPr txBox="1"/>
          <p:nvPr/>
        </p:nvSpPr>
        <p:spPr>
          <a:xfrm>
            <a:off x="6332420" y="5422598"/>
            <a:ext cx="690085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b="1">
                <a:latin typeface="+mj-ea"/>
                <a:ea typeface="+mj-ea"/>
              </a:rPr>
              <a:t>immediate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B73A53-052F-457A-B64F-0D49D5486AAD}"/>
              </a:ext>
            </a:extLst>
          </p:cNvPr>
          <p:cNvSpPr txBox="1"/>
          <p:nvPr/>
        </p:nvSpPr>
        <p:spPr>
          <a:xfrm>
            <a:off x="8727191" y="5537894"/>
            <a:ext cx="927744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solidFill>
                  <a:srgbClr val="FA9800"/>
                </a:solidFill>
                <a:latin typeface="+mj-ea"/>
                <a:ea typeface="+mj-ea"/>
              </a:rPr>
              <a:t>Branch_type</a:t>
            </a: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9347DFC6-C96C-474F-A990-2E8C6A4DD2C9}"/>
              </a:ext>
            </a:extLst>
          </p:cNvPr>
          <p:cNvSpPr/>
          <p:nvPr/>
        </p:nvSpPr>
        <p:spPr>
          <a:xfrm rot="10800000">
            <a:off x="3819190" y="2744768"/>
            <a:ext cx="73921" cy="66641"/>
          </a:xfrm>
          <a:prstGeom prst="triangle">
            <a:avLst/>
          </a:prstGeom>
          <a:solidFill>
            <a:srgbClr val="FA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CE27995F-A416-43DD-8DCC-77C23B450E97}"/>
              </a:ext>
            </a:extLst>
          </p:cNvPr>
          <p:cNvSpPr/>
          <p:nvPr/>
        </p:nvSpPr>
        <p:spPr>
          <a:xfrm>
            <a:off x="3791803" y="5902701"/>
            <a:ext cx="73921" cy="66641"/>
          </a:xfrm>
          <a:prstGeom prst="triangle">
            <a:avLst/>
          </a:prstGeom>
          <a:solidFill>
            <a:srgbClr val="FA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01550E2B-9305-4134-BFA1-7AD7BF44F624}"/>
              </a:ext>
            </a:extLst>
          </p:cNvPr>
          <p:cNvSpPr/>
          <p:nvPr/>
        </p:nvSpPr>
        <p:spPr>
          <a:xfrm>
            <a:off x="5294483" y="5410975"/>
            <a:ext cx="73921" cy="66641"/>
          </a:xfrm>
          <a:prstGeom prst="triangle">
            <a:avLst/>
          </a:prstGeom>
          <a:solidFill>
            <a:srgbClr val="FA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77A347FD-0054-49D5-9B98-D60C28648E62}"/>
              </a:ext>
            </a:extLst>
          </p:cNvPr>
          <p:cNvSpPr/>
          <p:nvPr/>
        </p:nvSpPr>
        <p:spPr>
          <a:xfrm rot="10800000">
            <a:off x="5291926" y="3725126"/>
            <a:ext cx="73921" cy="66641"/>
          </a:xfrm>
          <a:prstGeom prst="triangle">
            <a:avLst/>
          </a:prstGeom>
          <a:solidFill>
            <a:srgbClr val="FA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F18B4C03-D653-4CFD-B9C1-CD2AD23532ED}"/>
              </a:ext>
            </a:extLst>
          </p:cNvPr>
          <p:cNvSpPr/>
          <p:nvPr/>
        </p:nvSpPr>
        <p:spPr>
          <a:xfrm rot="10800000">
            <a:off x="7310382" y="3885201"/>
            <a:ext cx="73921" cy="66641"/>
          </a:xfrm>
          <a:prstGeom prst="triangle">
            <a:avLst/>
          </a:prstGeom>
          <a:solidFill>
            <a:srgbClr val="FA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FFD601EE-B0AC-4A88-90A0-664986873699}"/>
              </a:ext>
            </a:extLst>
          </p:cNvPr>
          <p:cNvSpPr/>
          <p:nvPr/>
        </p:nvSpPr>
        <p:spPr>
          <a:xfrm rot="10800000">
            <a:off x="7302762" y="3305673"/>
            <a:ext cx="73921" cy="66641"/>
          </a:xfrm>
          <a:prstGeom prst="triangle">
            <a:avLst/>
          </a:prstGeom>
          <a:solidFill>
            <a:srgbClr val="FA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4F9C7210-843D-4699-9903-B06901C6E0A0}"/>
              </a:ext>
            </a:extLst>
          </p:cNvPr>
          <p:cNvSpPr/>
          <p:nvPr/>
        </p:nvSpPr>
        <p:spPr>
          <a:xfrm rot="10800000">
            <a:off x="8137604" y="2963070"/>
            <a:ext cx="73921" cy="66641"/>
          </a:xfrm>
          <a:prstGeom prst="triangle">
            <a:avLst/>
          </a:prstGeom>
          <a:solidFill>
            <a:srgbClr val="FA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8489EA9C-F778-4B4D-85FB-574C82C23925}"/>
              </a:ext>
            </a:extLst>
          </p:cNvPr>
          <p:cNvSpPr/>
          <p:nvPr/>
        </p:nvSpPr>
        <p:spPr>
          <a:xfrm>
            <a:off x="9017106" y="4293612"/>
            <a:ext cx="111654" cy="100658"/>
          </a:xfrm>
          <a:prstGeom prst="triangle">
            <a:avLst/>
          </a:prstGeom>
          <a:solidFill>
            <a:srgbClr val="FA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D598E8FD-1134-4D43-BBF1-1B662D86407E}"/>
              </a:ext>
            </a:extLst>
          </p:cNvPr>
          <p:cNvSpPr/>
          <p:nvPr/>
        </p:nvSpPr>
        <p:spPr>
          <a:xfrm>
            <a:off x="8606202" y="6090408"/>
            <a:ext cx="73921" cy="66641"/>
          </a:xfrm>
          <a:prstGeom prst="triangle">
            <a:avLst/>
          </a:prstGeom>
          <a:solidFill>
            <a:srgbClr val="FA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>
            <a:extLst>
              <a:ext uri="{FF2B5EF4-FFF2-40B4-BE49-F238E27FC236}">
                <a16:creationId xmlns:a16="http://schemas.microsoft.com/office/drawing/2014/main" id="{BA39ECEF-D5EA-46BE-BB5E-C4C50B640677}"/>
              </a:ext>
            </a:extLst>
          </p:cNvPr>
          <p:cNvSpPr/>
          <p:nvPr/>
        </p:nvSpPr>
        <p:spPr>
          <a:xfrm rot="10800000">
            <a:off x="6202272" y="3062219"/>
            <a:ext cx="102232" cy="92164"/>
          </a:xfrm>
          <a:prstGeom prst="triangle">
            <a:avLst/>
          </a:prstGeom>
          <a:solidFill>
            <a:srgbClr val="FA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3A285E2E-FC37-4749-806D-60A1B3846ED4}"/>
              </a:ext>
            </a:extLst>
          </p:cNvPr>
          <p:cNvSpPr/>
          <p:nvPr/>
        </p:nvSpPr>
        <p:spPr>
          <a:xfrm rot="10800000">
            <a:off x="10276307" y="3619281"/>
            <a:ext cx="102232" cy="92164"/>
          </a:xfrm>
          <a:prstGeom prst="triangle">
            <a:avLst/>
          </a:prstGeom>
          <a:solidFill>
            <a:srgbClr val="FA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>
            <a:extLst>
              <a:ext uri="{FF2B5EF4-FFF2-40B4-BE49-F238E27FC236}">
                <a16:creationId xmlns:a16="http://schemas.microsoft.com/office/drawing/2014/main" id="{1A777528-6DA7-446B-926B-54963141A4D5}"/>
              </a:ext>
            </a:extLst>
          </p:cNvPr>
          <p:cNvSpPr/>
          <p:nvPr/>
        </p:nvSpPr>
        <p:spPr>
          <a:xfrm rot="10800000">
            <a:off x="11501340" y="1939167"/>
            <a:ext cx="102232" cy="92164"/>
          </a:xfrm>
          <a:prstGeom prst="triangle">
            <a:avLst/>
          </a:prstGeom>
          <a:solidFill>
            <a:srgbClr val="FA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이등변 삼각형 81">
            <a:extLst>
              <a:ext uri="{FF2B5EF4-FFF2-40B4-BE49-F238E27FC236}">
                <a16:creationId xmlns:a16="http://schemas.microsoft.com/office/drawing/2014/main" id="{B2E7CD37-4E72-449B-A9B8-36AB5EFEFFF6}"/>
              </a:ext>
            </a:extLst>
          </p:cNvPr>
          <p:cNvSpPr/>
          <p:nvPr/>
        </p:nvSpPr>
        <p:spPr>
          <a:xfrm rot="10800000">
            <a:off x="2431125" y="3059368"/>
            <a:ext cx="102232" cy="92164"/>
          </a:xfrm>
          <a:prstGeom prst="triangle">
            <a:avLst/>
          </a:prstGeom>
          <a:solidFill>
            <a:srgbClr val="FA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5546A6BC-AAD8-4310-8979-72D7BBC9800E}"/>
              </a:ext>
            </a:extLst>
          </p:cNvPr>
          <p:cNvSpPr/>
          <p:nvPr/>
        </p:nvSpPr>
        <p:spPr>
          <a:xfrm rot="10800000">
            <a:off x="1880148" y="3059368"/>
            <a:ext cx="102232" cy="92164"/>
          </a:xfrm>
          <a:prstGeom prst="triangle">
            <a:avLst/>
          </a:prstGeom>
          <a:solidFill>
            <a:srgbClr val="FA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4759DE12-ED33-4EEE-BCE0-BAF2C7CFCC2A}"/>
              </a:ext>
            </a:extLst>
          </p:cNvPr>
          <p:cNvSpPr/>
          <p:nvPr/>
        </p:nvSpPr>
        <p:spPr>
          <a:xfrm rot="10800000">
            <a:off x="1201673" y="2886764"/>
            <a:ext cx="102232" cy="92164"/>
          </a:xfrm>
          <a:prstGeom prst="triangle">
            <a:avLst/>
          </a:prstGeom>
          <a:solidFill>
            <a:srgbClr val="FA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78F0FC50-69B2-44E3-8A83-1752AFD222A1}"/>
              </a:ext>
            </a:extLst>
          </p:cNvPr>
          <p:cNvSpPr/>
          <p:nvPr/>
        </p:nvSpPr>
        <p:spPr>
          <a:xfrm rot="10800000">
            <a:off x="608357" y="2686434"/>
            <a:ext cx="102232" cy="92164"/>
          </a:xfrm>
          <a:prstGeom prst="triangle">
            <a:avLst/>
          </a:prstGeom>
          <a:solidFill>
            <a:srgbClr val="FA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>
            <a:extLst>
              <a:ext uri="{FF2B5EF4-FFF2-40B4-BE49-F238E27FC236}">
                <a16:creationId xmlns:a16="http://schemas.microsoft.com/office/drawing/2014/main" id="{137F1FA6-B5FC-4E51-918F-25B6ECE05535}"/>
              </a:ext>
            </a:extLst>
          </p:cNvPr>
          <p:cNvSpPr/>
          <p:nvPr/>
        </p:nvSpPr>
        <p:spPr>
          <a:xfrm>
            <a:off x="8167128" y="4923943"/>
            <a:ext cx="85332" cy="64511"/>
          </a:xfrm>
          <a:prstGeom prst="triangle">
            <a:avLst/>
          </a:prstGeom>
          <a:solidFill>
            <a:srgbClr val="FA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3C88E5E7-C264-425A-B4EE-010607BBA9F5}"/>
              </a:ext>
            </a:extLst>
          </p:cNvPr>
          <p:cNvSpPr/>
          <p:nvPr/>
        </p:nvSpPr>
        <p:spPr>
          <a:xfrm rot="5400000">
            <a:off x="5644420" y="3285109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99D10A14-A519-4CD9-A079-0CBED9742513}"/>
              </a:ext>
            </a:extLst>
          </p:cNvPr>
          <p:cNvSpPr/>
          <p:nvPr/>
        </p:nvSpPr>
        <p:spPr>
          <a:xfrm rot="5400000">
            <a:off x="5644420" y="3646961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DC97B455-030F-4A61-9EA9-C8A44915DDDA}"/>
              </a:ext>
            </a:extLst>
          </p:cNvPr>
          <p:cNvSpPr/>
          <p:nvPr/>
        </p:nvSpPr>
        <p:spPr>
          <a:xfrm rot="5400000">
            <a:off x="5644420" y="4026097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A0CEA4CA-7BE0-4F85-8049-981063C12276}"/>
              </a:ext>
            </a:extLst>
          </p:cNvPr>
          <p:cNvSpPr/>
          <p:nvPr/>
        </p:nvSpPr>
        <p:spPr>
          <a:xfrm rot="5400000">
            <a:off x="5644420" y="4423445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id="{65FC2667-302F-466F-884D-C899B9F68FC4}"/>
              </a:ext>
            </a:extLst>
          </p:cNvPr>
          <p:cNvSpPr/>
          <p:nvPr/>
        </p:nvSpPr>
        <p:spPr>
          <a:xfrm rot="5400000">
            <a:off x="7128415" y="4077213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>
            <a:extLst>
              <a:ext uri="{FF2B5EF4-FFF2-40B4-BE49-F238E27FC236}">
                <a16:creationId xmlns:a16="http://schemas.microsoft.com/office/drawing/2014/main" id="{F781A113-E6B8-440B-A0E5-EB930EC929BC}"/>
              </a:ext>
            </a:extLst>
          </p:cNvPr>
          <p:cNvSpPr/>
          <p:nvPr/>
        </p:nvSpPr>
        <p:spPr>
          <a:xfrm rot="5400000">
            <a:off x="7128415" y="3564484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8DCA0C31-3443-49AA-8B4F-49AE9B70F35A}"/>
              </a:ext>
            </a:extLst>
          </p:cNvPr>
          <p:cNvSpPr/>
          <p:nvPr/>
        </p:nvSpPr>
        <p:spPr>
          <a:xfrm rot="5400000">
            <a:off x="8027341" y="3554959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이등변 삼각형 93">
            <a:extLst>
              <a:ext uri="{FF2B5EF4-FFF2-40B4-BE49-F238E27FC236}">
                <a16:creationId xmlns:a16="http://schemas.microsoft.com/office/drawing/2014/main" id="{CC3793B5-E81A-4A2F-A065-FA8C6CDFE663}"/>
              </a:ext>
            </a:extLst>
          </p:cNvPr>
          <p:cNvSpPr/>
          <p:nvPr/>
        </p:nvSpPr>
        <p:spPr>
          <a:xfrm rot="5400000">
            <a:off x="7981259" y="4202460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이등변 삼각형 94">
            <a:extLst>
              <a:ext uri="{FF2B5EF4-FFF2-40B4-BE49-F238E27FC236}">
                <a16:creationId xmlns:a16="http://schemas.microsoft.com/office/drawing/2014/main" id="{A1E76762-70EB-4206-BBD6-D5972E8DDB7B}"/>
              </a:ext>
            </a:extLst>
          </p:cNvPr>
          <p:cNvSpPr/>
          <p:nvPr/>
        </p:nvSpPr>
        <p:spPr>
          <a:xfrm rot="5400000">
            <a:off x="7981259" y="4367364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이등변 삼각형 95">
            <a:extLst>
              <a:ext uri="{FF2B5EF4-FFF2-40B4-BE49-F238E27FC236}">
                <a16:creationId xmlns:a16="http://schemas.microsoft.com/office/drawing/2014/main" id="{2951E3CD-C925-4764-AF79-305D7DEB3545}"/>
              </a:ext>
            </a:extLst>
          </p:cNvPr>
          <p:cNvSpPr/>
          <p:nvPr/>
        </p:nvSpPr>
        <p:spPr>
          <a:xfrm rot="5400000">
            <a:off x="7981259" y="4518233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이등변 삼각형 96">
            <a:extLst>
              <a:ext uri="{FF2B5EF4-FFF2-40B4-BE49-F238E27FC236}">
                <a16:creationId xmlns:a16="http://schemas.microsoft.com/office/drawing/2014/main" id="{9A8596EC-41EC-47C3-837A-0A5D37C6FD5D}"/>
              </a:ext>
            </a:extLst>
          </p:cNvPr>
          <p:cNvSpPr/>
          <p:nvPr/>
        </p:nvSpPr>
        <p:spPr>
          <a:xfrm rot="5400000">
            <a:off x="7981259" y="4691266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97">
            <a:extLst>
              <a:ext uri="{FF2B5EF4-FFF2-40B4-BE49-F238E27FC236}">
                <a16:creationId xmlns:a16="http://schemas.microsoft.com/office/drawing/2014/main" id="{242FF8F4-117E-4DF5-A458-CCFB8EA80F10}"/>
              </a:ext>
            </a:extLst>
          </p:cNvPr>
          <p:cNvSpPr/>
          <p:nvPr/>
        </p:nvSpPr>
        <p:spPr>
          <a:xfrm rot="5400000">
            <a:off x="8582925" y="4151344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이등변 삼각형 98">
            <a:extLst>
              <a:ext uri="{FF2B5EF4-FFF2-40B4-BE49-F238E27FC236}">
                <a16:creationId xmlns:a16="http://schemas.microsoft.com/office/drawing/2014/main" id="{D4FEDD66-FD29-423D-854A-B26CC45E03F9}"/>
              </a:ext>
            </a:extLst>
          </p:cNvPr>
          <p:cNvSpPr/>
          <p:nvPr/>
        </p:nvSpPr>
        <p:spPr>
          <a:xfrm rot="5400000">
            <a:off x="8582925" y="3407305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>
            <a:extLst>
              <a:ext uri="{FF2B5EF4-FFF2-40B4-BE49-F238E27FC236}">
                <a16:creationId xmlns:a16="http://schemas.microsoft.com/office/drawing/2014/main" id="{689FB2AA-1343-4A53-A26C-69CDC70E53FA}"/>
              </a:ext>
            </a:extLst>
          </p:cNvPr>
          <p:cNvSpPr/>
          <p:nvPr/>
        </p:nvSpPr>
        <p:spPr>
          <a:xfrm rot="5400000">
            <a:off x="9958335" y="3838399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이등변 삼각형 100">
            <a:extLst>
              <a:ext uri="{FF2B5EF4-FFF2-40B4-BE49-F238E27FC236}">
                <a16:creationId xmlns:a16="http://schemas.microsoft.com/office/drawing/2014/main" id="{ABB8E08E-C0D3-4D79-B2A0-4D8184F0E1DB}"/>
              </a:ext>
            </a:extLst>
          </p:cNvPr>
          <p:cNvSpPr/>
          <p:nvPr/>
        </p:nvSpPr>
        <p:spPr>
          <a:xfrm rot="5400000">
            <a:off x="11312790" y="2145076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이등변 삼각형 101">
            <a:extLst>
              <a:ext uri="{FF2B5EF4-FFF2-40B4-BE49-F238E27FC236}">
                <a16:creationId xmlns:a16="http://schemas.microsoft.com/office/drawing/2014/main" id="{1D37414D-C7AE-4AC5-9F68-236420E5BA7F}"/>
              </a:ext>
            </a:extLst>
          </p:cNvPr>
          <p:cNvSpPr/>
          <p:nvPr/>
        </p:nvSpPr>
        <p:spPr>
          <a:xfrm rot="5400000">
            <a:off x="11312790" y="2310734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이등변 삼각형 102">
            <a:extLst>
              <a:ext uri="{FF2B5EF4-FFF2-40B4-BE49-F238E27FC236}">
                <a16:creationId xmlns:a16="http://schemas.microsoft.com/office/drawing/2014/main" id="{35862C5D-1290-40BF-B776-B0AA475E4D83}"/>
              </a:ext>
            </a:extLst>
          </p:cNvPr>
          <p:cNvSpPr/>
          <p:nvPr/>
        </p:nvSpPr>
        <p:spPr>
          <a:xfrm rot="5400000">
            <a:off x="11312790" y="2478476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이등변 삼각형 103">
            <a:extLst>
              <a:ext uri="{FF2B5EF4-FFF2-40B4-BE49-F238E27FC236}">
                <a16:creationId xmlns:a16="http://schemas.microsoft.com/office/drawing/2014/main" id="{5FE65C24-B80A-4813-9E8E-0E7EE4C590C4}"/>
              </a:ext>
            </a:extLst>
          </p:cNvPr>
          <p:cNvSpPr/>
          <p:nvPr/>
        </p:nvSpPr>
        <p:spPr>
          <a:xfrm rot="5400000">
            <a:off x="11312790" y="2634021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B01D332A-B3B6-45DF-A616-044FA4287EF3}"/>
              </a:ext>
            </a:extLst>
          </p:cNvPr>
          <p:cNvSpPr/>
          <p:nvPr/>
        </p:nvSpPr>
        <p:spPr>
          <a:xfrm rot="5400000">
            <a:off x="8321879" y="5536913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A0F9104C-34DA-44BE-9426-4EF8E54F95FF}"/>
              </a:ext>
            </a:extLst>
          </p:cNvPr>
          <p:cNvSpPr/>
          <p:nvPr/>
        </p:nvSpPr>
        <p:spPr>
          <a:xfrm rot="5400000">
            <a:off x="5133289" y="5245940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이등변 삼각형 106">
            <a:extLst>
              <a:ext uri="{FF2B5EF4-FFF2-40B4-BE49-F238E27FC236}">
                <a16:creationId xmlns:a16="http://schemas.microsoft.com/office/drawing/2014/main" id="{697F3833-AF43-4CDA-BD84-963FDE322300}"/>
              </a:ext>
            </a:extLst>
          </p:cNvPr>
          <p:cNvSpPr/>
          <p:nvPr/>
        </p:nvSpPr>
        <p:spPr>
          <a:xfrm rot="5400000">
            <a:off x="5133289" y="5075042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B37740E6-A646-4417-8B73-CE0A162AB0ED}"/>
              </a:ext>
            </a:extLst>
          </p:cNvPr>
          <p:cNvSpPr/>
          <p:nvPr/>
        </p:nvSpPr>
        <p:spPr>
          <a:xfrm rot="5400000">
            <a:off x="5133289" y="4900818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이등변 삼각형 108">
            <a:extLst>
              <a:ext uri="{FF2B5EF4-FFF2-40B4-BE49-F238E27FC236}">
                <a16:creationId xmlns:a16="http://schemas.microsoft.com/office/drawing/2014/main" id="{8C43513A-845C-42D3-A8C8-2C4B7708614A}"/>
              </a:ext>
            </a:extLst>
          </p:cNvPr>
          <p:cNvSpPr/>
          <p:nvPr/>
        </p:nvSpPr>
        <p:spPr>
          <a:xfrm rot="5400000">
            <a:off x="5133289" y="4768871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이등변 삼각형 109">
            <a:extLst>
              <a:ext uri="{FF2B5EF4-FFF2-40B4-BE49-F238E27FC236}">
                <a16:creationId xmlns:a16="http://schemas.microsoft.com/office/drawing/2014/main" id="{A2361261-228D-44B1-91A0-8A80E61B0CDC}"/>
              </a:ext>
            </a:extLst>
          </p:cNvPr>
          <p:cNvSpPr/>
          <p:nvPr/>
        </p:nvSpPr>
        <p:spPr>
          <a:xfrm rot="5400000">
            <a:off x="1036967" y="3637017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이등변 삼각형 110">
            <a:extLst>
              <a:ext uri="{FF2B5EF4-FFF2-40B4-BE49-F238E27FC236}">
                <a16:creationId xmlns:a16="http://schemas.microsoft.com/office/drawing/2014/main" id="{9291931A-F93E-4AE3-9478-77A54C93332F}"/>
              </a:ext>
            </a:extLst>
          </p:cNvPr>
          <p:cNvSpPr/>
          <p:nvPr/>
        </p:nvSpPr>
        <p:spPr>
          <a:xfrm rot="5400000">
            <a:off x="1036967" y="3054335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이등변 삼각형 111">
            <a:extLst>
              <a:ext uri="{FF2B5EF4-FFF2-40B4-BE49-F238E27FC236}">
                <a16:creationId xmlns:a16="http://schemas.microsoft.com/office/drawing/2014/main" id="{F51A9C29-371B-4A50-AFCC-86A44EAD1C91}"/>
              </a:ext>
            </a:extLst>
          </p:cNvPr>
          <p:cNvSpPr/>
          <p:nvPr/>
        </p:nvSpPr>
        <p:spPr>
          <a:xfrm rot="5400000">
            <a:off x="429159" y="3064579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이등변 삼각형 112">
            <a:extLst>
              <a:ext uri="{FF2B5EF4-FFF2-40B4-BE49-F238E27FC236}">
                <a16:creationId xmlns:a16="http://schemas.microsoft.com/office/drawing/2014/main" id="{766E1B53-3B1D-40ED-AC07-B5155E22E1A0}"/>
              </a:ext>
            </a:extLst>
          </p:cNvPr>
          <p:cNvSpPr/>
          <p:nvPr/>
        </p:nvSpPr>
        <p:spPr>
          <a:xfrm rot="5400000">
            <a:off x="1481938" y="3347118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이등변 삼각형 113">
            <a:extLst>
              <a:ext uri="{FF2B5EF4-FFF2-40B4-BE49-F238E27FC236}">
                <a16:creationId xmlns:a16="http://schemas.microsoft.com/office/drawing/2014/main" id="{3F1BC2FC-8515-49AB-8860-00935DC9BFB9}"/>
              </a:ext>
            </a:extLst>
          </p:cNvPr>
          <p:cNvSpPr/>
          <p:nvPr/>
        </p:nvSpPr>
        <p:spPr>
          <a:xfrm rot="5400000">
            <a:off x="1481938" y="4331441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이등변 삼각형 114">
            <a:extLst>
              <a:ext uri="{FF2B5EF4-FFF2-40B4-BE49-F238E27FC236}">
                <a16:creationId xmlns:a16="http://schemas.microsoft.com/office/drawing/2014/main" id="{DF9819C7-6AF7-4A29-B8BB-2C6A226CC0F6}"/>
              </a:ext>
            </a:extLst>
          </p:cNvPr>
          <p:cNvSpPr/>
          <p:nvPr/>
        </p:nvSpPr>
        <p:spPr>
          <a:xfrm rot="5400000">
            <a:off x="3280878" y="3637017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FA209064-B1A8-4610-883F-B0B91A4D9B13}"/>
              </a:ext>
            </a:extLst>
          </p:cNvPr>
          <p:cNvSpPr/>
          <p:nvPr/>
        </p:nvSpPr>
        <p:spPr>
          <a:xfrm rot="5400000">
            <a:off x="3375279" y="5340669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이등변 삼각형 116">
            <a:extLst>
              <a:ext uri="{FF2B5EF4-FFF2-40B4-BE49-F238E27FC236}">
                <a16:creationId xmlns:a16="http://schemas.microsoft.com/office/drawing/2014/main" id="{11B21114-BBDC-4BBC-A8FB-C770455B43C9}"/>
              </a:ext>
            </a:extLst>
          </p:cNvPr>
          <p:cNvSpPr/>
          <p:nvPr/>
        </p:nvSpPr>
        <p:spPr>
          <a:xfrm>
            <a:off x="5251203" y="2229476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이등변 삼각형 117">
            <a:extLst>
              <a:ext uri="{FF2B5EF4-FFF2-40B4-BE49-F238E27FC236}">
                <a16:creationId xmlns:a16="http://schemas.microsoft.com/office/drawing/2014/main" id="{E6370F48-4148-42C1-A4AC-A9630489FC40}"/>
              </a:ext>
            </a:extLst>
          </p:cNvPr>
          <p:cNvSpPr/>
          <p:nvPr/>
        </p:nvSpPr>
        <p:spPr>
          <a:xfrm rot="5400000">
            <a:off x="8027341" y="3198577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E8702D-DEAC-40CA-9EF2-E670FA8C3481}"/>
              </a:ext>
            </a:extLst>
          </p:cNvPr>
          <p:cNvSpPr txBox="1"/>
          <p:nvPr/>
        </p:nvSpPr>
        <p:spPr>
          <a:xfrm>
            <a:off x="4597798" y="3890724"/>
            <a:ext cx="623545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b="1">
                <a:latin typeface="+mj-ea"/>
                <a:ea typeface="+mj-ea"/>
              </a:rPr>
              <a:t>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AAAAB60-EC31-4DBE-9B35-2C6364C4D61E}"/>
              </a:ext>
            </a:extLst>
          </p:cNvPr>
          <p:cNvSpPr txBox="1"/>
          <p:nvPr/>
        </p:nvSpPr>
        <p:spPr>
          <a:xfrm>
            <a:off x="5093581" y="4154110"/>
            <a:ext cx="383035" cy="18466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>
                <a:latin typeface="+mj-ea"/>
                <a:ea typeface="+mj-ea"/>
              </a:rPr>
              <a:t>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7D6BC93-6CB6-4320-894E-A8935173525E}"/>
              </a:ext>
            </a:extLst>
          </p:cNvPr>
          <p:cNvSpPr txBox="1"/>
          <p:nvPr/>
        </p:nvSpPr>
        <p:spPr>
          <a:xfrm>
            <a:off x="5093581" y="3810518"/>
            <a:ext cx="383035" cy="18466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>
                <a:latin typeface="+mj-ea"/>
                <a:ea typeface="+mj-ea"/>
              </a:rPr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687FB00-7009-4E72-AC8A-4B9D6D16C9CD}"/>
              </a:ext>
            </a:extLst>
          </p:cNvPr>
          <p:cNvSpPr txBox="1"/>
          <p:nvPr/>
        </p:nvSpPr>
        <p:spPr>
          <a:xfrm>
            <a:off x="5093581" y="3977939"/>
            <a:ext cx="383035" cy="18466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>
                <a:latin typeface="+mj-ea"/>
                <a:ea typeface="+mj-ea"/>
              </a:rPr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16BEB5B-B14B-4795-9F6D-1A5E54242B4A}"/>
              </a:ext>
            </a:extLst>
          </p:cNvPr>
          <p:cNvSpPr txBox="1"/>
          <p:nvPr/>
        </p:nvSpPr>
        <p:spPr>
          <a:xfrm>
            <a:off x="10861563" y="2340582"/>
            <a:ext cx="50234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latin typeface="+mj-ea"/>
                <a:ea typeface="+mj-ea"/>
              </a:rPr>
              <a:t>A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E425C38-1AFA-461B-AD2B-2A3E9B566650}"/>
              </a:ext>
            </a:extLst>
          </p:cNvPr>
          <p:cNvSpPr txBox="1"/>
          <p:nvPr/>
        </p:nvSpPr>
        <p:spPr>
          <a:xfrm>
            <a:off x="10664155" y="2175981"/>
            <a:ext cx="69975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latin typeface="+mj-ea"/>
                <a:ea typeface="+mj-ea"/>
              </a:rPr>
              <a:t>ALUOut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5BAE46D-A3EB-4758-BDA6-B12AA4188C1C}"/>
              </a:ext>
            </a:extLst>
          </p:cNvPr>
          <p:cNvSpPr txBox="1"/>
          <p:nvPr/>
        </p:nvSpPr>
        <p:spPr>
          <a:xfrm>
            <a:off x="10664155" y="2007430"/>
            <a:ext cx="69975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latin typeface="+mj-ea"/>
                <a:ea typeface="+mj-ea"/>
              </a:rPr>
              <a:t>alu_result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8F00285-798B-4701-9122-CC8BAA777AB6}"/>
              </a:ext>
            </a:extLst>
          </p:cNvPr>
          <p:cNvSpPr txBox="1"/>
          <p:nvPr/>
        </p:nvSpPr>
        <p:spPr>
          <a:xfrm>
            <a:off x="136166" y="3581978"/>
            <a:ext cx="1116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latin typeface="+mj-ea"/>
                <a:ea typeface="+mj-ea"/>
              </a:rPr>
              <a:t>ALUOut</a:t>
            </a:r>
          </a:p>
        </p:txBody>
      </p:sp>
      <p:sp>
        <p:nvSpPr>
          <p:cNvPr id="122" name="이등변 삼각형 121">
            <a:extLst>
              <a:ext uri="{FF2B5EF4-FFF2-40B4-BE49-F238E27FC236}">
                <a16:creationId xmlns:a16="http://schemas.microsoft.com/office/drawing/2014/main" id="{CA55976E-808F-44C9-A305-ABD8B3A79757}"/>
              </a:ext>
            </a:extLst>
          </p:cNvPr>
          <p:cNvSpPr/>
          <p:nvPr/>
        </p:nvSpPr>
        <p:spPr>
          <a:xfrm rot="5400000">
            <a:off x="5127476" y="3853508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이등변 삼각형 122">
            <a:extLst>
              <a:ext uri="{FF2B5EF4-FFF2-40B4-BE49-F238E27FC236}">
                <a16:creationId xmlns:a16="http://schemas.microsoft.com/office/drawing/2014/main" id="{BE75B9F6-9B20-4AAD-8F20-3871B4CDEA6E}"/>
              </a:ext>
            </a:extLst>
          </p:cNvPr>
          <p:cNvSpPr/>
          <p:nvPr/>
        </p:nvSpPr>
        <p:spPr>
          <a:xfrm rot="5400000">
            <a:off x="5127476" y="4023296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이등변 삼각형 123">
            <a:extLst>
              <a:ext uri="{FF2B5EF4-FFF2-40B4-BE49-F238E27FC236}">
                <a16:creationId xmlns:a16="http://schemas.microsoft.com/office/drawing/2014/main" id="{E47FE278-34C6-459B-A893-E092CF1F120A}"/>
              </a:ext>
            </a:extLst>
          </p:cNvPr>
          <p:cNvSpPr/>
          <p:nvPr/>
        </p:nvSpPr>
        <p:spPr>
          <a:xfrm rot="5400000">
            <a:off x="5127476" y="4208958"/>
            <a:ext cx="102232" cy="9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1A48107-7CCE-4120-965C-F4C523EA39B4}"/>
              </a:ext>
            </a:extLst>
          </p:cNvPr>
          <p:cNvSpPr txBox="1"/>
          <p:nvPr/>
        </p:nvSpPr>
        <p:spPr>
          <a:xfrm>
            <a:off x="4701923" y="4661385"/>
            <a:ext cx="528564" cy="18466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>
                <a:latin typeface="+mj-ea"/>
                <a:ea typeface="+mj-ea"/>
              </a:rPr>
              <a:t>ALUOut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C50E299-F866-4E19-AFE0-DE807736CB9C}"/>
              </a:ext>
            </a:extLst>
          </p:cNvPr>
          <p:cNvSpPr txBox="1"/>
          <p:nvPr/>
        </p:nvSpPr>
        <p:spPr>
          <a:xfrm>
            <a:off x="4572874" y="4806825"/>
            <a:ext cx="571408" cy="1692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>
                <a:latin typeface="+mj-ea"/>
                <a:ea typeface="+mj-ea"/>
              </a:rPr>
              <a:t>immediate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1B4DBCB-005F-4FCB-B266-1D3348DF6767}"/>
              </a:ext>
            </a:extLst>
          </p:cNvPr>
          <p:cNvSpPr txBox="1"/>
          <p:nvPr/>
        </p:nvSpPr>
        <p:spPr>
          <a:xfrm>
            <a:off x="4415334" y="4976102"/>
            <a:ext cx="571408" cy="1692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>
                <a:latin typeface="+mj-ea"/>
                <a:ea typeface="+mj-ea"/>
              </a:rPr>
              <a:t>PC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D583E8B-BE14-44EC-BDEC-9F2A66BF6F91}"/>
              </a:ext>
            </a:extLst>
          </p:cNvPr>
          <p:cNvSpPr txBox="1"/>
          <p:nvPr/>
        </p:nvSpPr>
        <p:spPr>
          <a:xfrm>
            <a:off x="4369252" y="5153271"/>
            <a:ext cx="571408" cy="1692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>
                <a:latin typeface="+mj-ea"/>
                <a:ea typeface="+mj-ea"/>
              </a:rPr>
              <a:t>MemReg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5FC6D91-4763-47FC-BA8E-AD378B3BC934}"/>
              </a:ext>
            </a:extLst>
          </p:cNvPr>
          <p:cNvSpPr txBox="1"/>
          <p:nvPr/>
        </p:nvSpPr>
        <p:spPr>
          <a:xfrm>
            <a:off x="7638460" y="3409008"/>
            <a:ext cx="614000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latin typeface="+mj-ea"/>
                <a:ea typeface="+mj-ea"/>
              </a:rPr>
              <a:t>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740A60C-0C60-48DF-B668-60836CA9EBC0}"/>
              </a:ext>
            </a:extLst>
          </p:cNvPr>
          <p:cNvSpPr txBox="1"/>
          <p:nvPr/>
        </p:nvSpPr>
        <p:spPr>
          <a:xfrm>
            <a:off x="7725375" y="3026461"/>
            <a:ext cx="614000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latin typeface="+mj-ea"/>
                <a:ea typeface="+mj-ea"/>
              </a:rPr>
              <a:t>PC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DD6A4B-1AF1-4E6F-A452-C663B578351E}"/>
              </a:ext>
            </a:extLst>
          </p:cNvPr>
          <p:cNvSpPr txBox="1"/>
          <p:nvPr/>
        </p:nvSpPr>
        <p:spPr>
          <a:xfrm>
            <a:off x="7613934" y="4067710"/>
            <a:ext cx="614000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latin typeface="+mj-ea"/>
                <a:ea typeface="+mj-ea"/>
              </a:rPr>
              <a:t>B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A77B1EF-32CB-4924-A4A6-5942F1305B50}"/>
              </a:ext>
            </a:extLst>
          </p:cNvPr>
          <p:cNvSpPr txBox="1"/>
          <p:nvPr/>
        </p:nvSpPr>
        <p:spPr>
          <a:xfrm>
            <a:off x="7577210" y="4245842"/>
            <a:ext cx="614000" cy="18466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>
                <a:latin typeface="+mj-ea"/>
                <a:ea typeface="+mj-ea"/>
              </a:rPr>
              <a:t>imm</a:t>
            </a:r>
          </a:p>
        </p:txBody>
      </p:sp>
    </p:spTree>
    <p:extLst>
      <p:ext uri="{BB962C8B-B14F-4D97-AF65-F5344CB8AC3E}">
        <p14:creationId xmlns:p14="http://schemas.microsoft.com/office/powerpoint/2010/main" val="314717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F98A099-4ABF-429F-8AA1-27984BD5582A}"/>
              </a:ext>
            </a:extLst>
          </p:cNvPr>
          <p:cNvSpPr/>
          <p:nvPr/>
        </p:nvSpPr>
        <p:spPr>
          <a:xfrm>
            <a:off x="2931160" y="2613660"/>
            <a:ext cx="421640" cy="3177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B8298C-8EAA-49C1-80F5-675A9C51E66E}"/>
              </a:ext>
            </a:extLst>
          </p:cNvPr>
          <p:cNvSpPr/>
          <p:nvPr/>
        </p:nvSpPr>
        <p:spPr>
          <a:xfrm>
            <a:off x="2964180" y="2781300"/>
            <a:ext cx="355600" cy="2438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AF1454-0BB8-40C2-A1A1-DA85681E88B9}"/>
              </a:ext>
            </a:extLst>
          </p:cNvPr>
          <p:cNvSpPr/>
          <p:nvPr/>
        </p:nvSpPr>
        <p:spPr>
          <a:xfrm>
            <a:off x="2964180" y="3147060"/>
            <a:ext cx="355600" cy="144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57BEB1-2ECF-49AC-9C59-A3DBEDAB030B}"/>
              </a:ext>
            </a:extLst>
          </p:cNvPr>
          <p:cNvSpPr/>
          <p:nvPr/>
        </p:nvSpPr>
        <p:spPr>
          <a:xfrm>
            <a:off x="2964180" y="3413760"/>
            <a:ext cx="355600" cy="22799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5B0A70-B4A2-42F8-A6D0-5FD7E127359D}"/>
              </a:ext>
            </a:extLst>
          </p:cNvPr>
          <p:cNvSpPr/>
          <p:nvPr/>
        </p:nvSpPr>
        <p:spPr>
          <a:xfrm>
            <a:off x="3985260" y="3291840"/>
            <a:ext cx="853440" cy="1447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4D65D7-60FB-48C1-A15F-920B5887A292}"/>
              </a:ext>
            </a:extLst>
          </p:cNvPr>
          <p:cNvSpPr/>
          <p:nvPr/>
        </p:nvSpPr>
        <p:spPr>
          <a:xfrm>
            <a:off x="1657350" y="3459480"/>
            <a:ext cx="1017270" cy="152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86E385-C67F-4E30-9B57-50186D2DD8B1}"/>
              </a:ext>
            </a:extLst>
          </p:cNvPr>
          <p:cNvSpPr/>
          <p:nvPr/>
        </p:nvSpPr>
        <p:spPr>
          <a:xfrm>
            <a:off x="9052560" y="3307080"/>
            <a:ext cx="853440" cy="14249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7E96CD7-E6DE-431C-B7AD-1000625E5895}"/>
              </a:ext>
            </a:extLst>
          </p:cNvPr>
          <p:cNvSpPr/>
          <p:nvPr/>
        </p:nvSpPr>
        <p:spPr>
          <a:xfrm>
            <a:off x="7444740" y="6134100"/>
            <a:ext cx="853440" cy="548640"/>
          </a:xfrm>
          <a:prstGeom prst="roundRect">
            <a:avLst/>
          </a:prstGeom>
          <a:noFill/>
          <a:ln w="19050">
            <a:solidFill>
              <a:srgbClr val="14C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2E83A83-B721-4270-A7CB-4EEA8511B80C}"/>
              </a:ext>
            </a:extLst>
          </p:cNvPr>
          <p:cNvSpPr/>
          <p:nvPr/>
        </p:nvSpPr>
        <p:spPr>
          <a:xfrm>
            <a:off x="3873500" y="567690"/>
            <a:ext cx="853440" cy="537210"/>
          </a:xfrm>
          <a:prstGeom prst="roundRect">
            <a:avLst/>
          </a:prstGeom>
          <a:noFill/>
          <a:ln w="19050">
            <a:solidFill>
              <a:srgbClr val="14C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C19942-10CF-41F1-AB62-1D894CCD6D9E}"/>
              </a:ext>
            </a:extLst>
          </p:cNvPr>
          <p:cNvSpPr/>
          <p:nvPr/>
        </p:nvSpPr>
        <p:spPr>
          <a:xfrm>
            <a:off x="1179758" y="3970782"/>
            <a:ext cx="286385" cy="5013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BDFED6-4FA5-47F1-B3EB-F10913901B91}"/>
              </a:ext>
            </a:extLst>
          </p:cNvPr>
          <p:cNvSpPr/>
          <p:nvPr/>
        </p:nvSpPr>
        <p:spPr>
          <a:xfrm>
            <a:off x="5873591" y="2613660"/>
            <a:ext cx="421640" cy="3177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9D5B24B-D77B-481F-AC6B-31A40A5156C4}"/>
              </a:ext>
            </a:extLst>
          </p:cNvPr>
          <p:cNvSpPr/>
          <p:nvPr/>
        </p:nvSpPr>
        <p:spPr>
          <a:xfrm>
            <a:off x="5906611" y="2781300"/>
            <a:ext cx="355600" cy="2438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D6710C-E8A3-4F8B-8C62-30BE2E804B7E}"/>
              </a:ext>
            </a:extLst>
          </p:cNvPr>
          <p:cNvSpPr/>
          <p:nvPr/>
        </p:nvSpPr>
        <p:spPr>
          <a:xfrm>
            <a:off x="8464391" y="2613660"/>
            <a:ext cx="421640" cy="3177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B27238-4F88-452D-B614-9069B01B4F51}"/>
              </a:ext>
            </a:extLst>
          </p:cNvPr>
          <p:cNvSpPr/>
          <p:nvPr/>
        </p:nvSpPr>
        <p:spPr>
          <a:xfrm>
            <a:off x="8497411" y="2781300"/>
            <a:ext cx="355600" cy="2438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BEEA27-CCBA-4F7C-AF6C-E9E9E17E694D}"/>
              </a:ext>
            </a:extLst>
          </p:cNvPr>
          <p:cNvSpPr/>
          <p:nvPr/>
        </p:nvSpPr>
        <p:spPr>
          <a:xfrm>
            <a:off x="5906611" y="3147060"/>
            <a:ext cx="355600" cy="144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D8D2E5F-BAA4-4CF4-ADF5-7AE7C1636B6B}"/>
              </a:ext>
            </a:extLst>
          </p:cNvPr>
          <p:cNvSpPr/>
          <p:nvPr/>
        </p:nvSpPr>
        <p:spPr>
          <a:xfrm>
            <a:off x="5906611" y="3493770"/>
            <a:ext cx="355600" cy="1790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DA2C528-1964-484F-B095-95ABDB8FDBBD}"/>
              </a:ext>
            </a:extLst>
          </p:cNvPr>
          <p:cNvSpPr/>
          <p:nvPr/>
        </p:nvSpPr>
        <p:spPr>
          <a:xfrm>
            <a:off x="5906611" y="3742690"/>
            <a:ext cx="355600" cy="1790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62FFE5-0BAF-4176-8B86-0BC6AB82991F}"/>
              </a:ext>
            </a:extLst>
          </p:cNvPr>
          <p:cNvSpPr/>
          <p:nvPr/>
        </p:nvSpPr>
        <p:spPr>
          <a:xfrm>
            <a:off x="5906611" y="4810761"/>
            <a:ext cx="355600" cy="1790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7788EC4-4583-4A29-AC67-4D4810545C97}"/>
              </a:ext>
            </a:extLst>
          </p:cNvPr>
          <p:cNvSpPr/>
          <p:nvPr/>
        </p:nvSpPr>
        <p:spPr>
          <a:xfrm>
            <a:off x="5906611" y="5059680"/>
            <a:ext cx="355600" cy="1790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11A2EC-E90E-427A-A6B6-ED28767C7647}"/>
              </a:ext>
            </a:extLst>
          </p:cNvPr>
          <p:cNvSpPr/>
          <p:nvPr/>
        </p:nvSpPr>
        <p:spPr>
          <a:xfrm>
            <a:off x="8497411" y="4810761"/>
            <a:ext cx="355600" cy="1790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79C6D06-FA0B-4279-A67B-7C30A7885708}"/>
              </a:ext>
            </a:extLst>
          </p:cNvPr>
          <p:cNvSpPr/>
          <p:nvPr/>
        </p:nvSpPr>
        <p:spPr>
          <a:xfrm>
            <a:off x="10810240" y="4810761"/>
            <a:ext cx="355600" cy="1790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CBB74D-2993-4343-B200-2A2291BCC490}"/>
              </a:ext>
            </a:extLst>
          </p:cNvPr>
          <p:cNvSpPr/>
          <p:nvPr/>
        </p:nvSpPr>
        <p:spPr>
          <a:xfrm>
            <a:off x="10777220" y="2613660"/>
            <a:ext cx="421640" cy="31775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E2D5FA4-75ED-4F1D-BC2E-953E217D937D}"/>
              </a:ext>
            </a:extLst>
          </p:cNvPr>
          <p:cNvSpPr/>
          <p:nvPr/>
        </p:nvSpPr>
        <p:spPr>
          <a:xfrm>
            <a:off x="8497411" y="4423413"/>
            <a:ext cx="355600" cy="1790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AC1548C-476A-4F37-A080-D77FE2FADBE5}"/>
              </a:ext>
            </a:extLst>
          </p:cNvPr>
          <p:cNvSpPr/>
          <p:nvPr/>
        </p:nvSpPr>
        <p:spPr>
          <a:xfrm>
            <a:off x="8497411" y="3836672"/>
            <a:ext cx="355600" cy="1790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3B705C-1316-465D-AC53-4E83AB278F4C}"/>
              </a:ext>
            </a:extLst>
          </p:cNvPr>
          <p:cNvSpPr/>
          <p:nvPr/>
        </p:nvSpPr>
        <p:spPr>
          <a:xfrm>
            <a:off x="10810240" y="3836672"/>
            <a:ext cx="355600" cy="1790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BD8CDC3-970D-4028-8426-0E7DCB8CBD37}"/>
              </a:ext>
            </a:extLst>
          </p:cNvPr>
          <p:cNvSpPr/>
          <p:nvPr/>
        </p:nvSpPr>
        <p:spPr>
          <a:xfrm>
            <a:off x="10810240" y="3369946"/>
            <a:ext cx="355600" cy="1790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AE94E6E-F987-47EF-9482-22CA5011347F}"/>
              </a:ext>
            </a:extLst>
          </p:cNvPr>
          <p:cNvSpPr/>
          <p:nvPr/>
        </p:nvSpPr>
        <p:spPr>
          <a:xfrm>
            <a:off x="10810240" y="2781300"/>
            <a:ext cx="355600" cy="2438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2F6E9282-3EDC-4AA2-A69B-F51BBDFE7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" y="3898364"/>
            <a:ext cx="195089" cy="64623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07C64BB-1EAE-4B2B-B691-7CAADE739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191" y="3958096"/>
            <a:ext cx="164528" cy="54499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76BE70B3-8EE4-4640-9730-16F8A83C1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940" y="4008713"/>
            <a:ext cx="164528" cy="54499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39FB541-CBA7-40F1-A83E-E2FB7A448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940" y="3308083"/>
            <a:ext cx="164528" cy="544999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CB597489-1B10-436A-8F88-BC55067B4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95" y="4008713"/>
            <a:ext cx="164528" cy="544999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3DA460F-A90B-4CC7-BE3E-9B7A67B64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95" y="3308083"/>
            <a:ext cx="164528" cy="544999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A2B589AB-4DD6-4F38-93F4-14BCB574D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817" y="4008713"/>
            <a:ext cx="164528" cy="544999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7AF388D-7C15-4A53-B370-BE1B7B9AC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817" y="3308083"/>
            <a:ext cx="164528" cy="544999"/>
          </a:xfrm>
          <a:prstGeom prst="rect">
            <a:avLst/>
          </a:prstGeom>
        </p:spPr>
      </p:pic>
      <p:sp>
        <p:nvSpPr>
          <p:cNvPr id="59" name="사다리꼴 58">
            <a:extLst>
              <a:ext uri="{FF2B5EF4-FFF2-40B4-BE49-F238E27FC236}">
                <a16:creationId xmlns:a16="http://schemas.microsoft.com/office/drawing/2014/main" id="{523D306A-9CA0-4CA2-BE3F-E6C410502D64}"/>
              </a:ext>
            </a:extLst>
          </p:cNvPr>
          <p:cNvSpPr/>
          <p:nvPr/>
        </p:nvSpPr>
        <p:spPr>
          <a:xfrm rot="5400000">
            <a:off x="2003164" y="3162927"/>
            <a:ext cx="284986" cy="113046"/>
          </a:xfrm>
          <a:prstGeom prst="trapezoid">
            <a:avLst>
              <a:gd name="adj" fmla="val 740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E2A2382-140D-49DB-BC43-2BA678422141}"/>
              </a:ext>
            </a:extLst>
          </p:cNvPr>
          <p:cNvSpPr/>
          <p:nvPr/>
        </p:nvSpPr>
        <p:spPr>
          <a:xfrm>
            <a:off x="5684043" y="3606164"/>
            <a:ext cx="150336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168F6DA-2A59-4E1B-A482-86119041A720}"/>
              </a:ext>
            </a:extLst>
          </p:cNvPr>
          <p:cNvSpPr/>
          <p:nvPr/>
        </p:nvSpPr>
        <p:spPr>
          <a:xfrm>
            <a:off x="3410346" y="4983480"/>
            <a:ext cx="294085" cy="411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다리꼴 62">
            <a:extLst>
              <a:ext uri="{FF2B5EF4-FFF2-40B4-BE49-F238E27FC236}">
                <a16:creationId xmlns:a16="http://schemas.microsoft.com/office/drawing/2014/main" id="{0F4CE27E-DBB2-45AC-8B53-3C5A814FF8D2}"/>
              </a:ext>
            </a:extLst>
          </p:cNvPr>
          <p:cNvSpPr/>
          <p:nvPr/>
        </p:nvSpPr>
        <p:spPr>
          <a:xfrm rot="5400000">
            <a:off x="3939287" y="5746107"/>
            <a:ext cx="284986" cy="113046"/>
          </a:xfrm>
          <a:prstGeom prst="trapezoid">
            <a:avLst>
              <a:gd name="adj" fmla="val 740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8CD8ABB9-F2A6-4430-A81D-C850E8D58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412" y="1833964"/>
            <a:ext cx="164528" cy="544999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30C83D38-7D91-46D2-BF29-FC12C0E748DD}"/>
              </a:ext>
            </a:extLst>
          </p:cNvPr>
          <p:cNvSpPr/>
          <p:nvPr/>
        </p:nvSpPr>
        <p:spPr>
          <a:xfrm>
            <a:off x="3689191" y="1694983"/>
            <a:ext cx="449112" cy="676360"/>
          </a:xfrm>
          <a:prstGeom prst="ellipse">
            <a:avLst/>
          </a:prstGeom>
          <a:solidFill>
            <a:schemeClr val="bg1"/>
          </a:solidFill>
          <a:ln>
            <a:solidFill>
              <a:srgbClr val="14C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C441417-3700-43AE-BD5E-F6277D6307BE}"/>
              </a:ext>
            </a:extLst>
          </p:cNvPr>
          <p:cNvSpPr/>
          <p:nvPr/>
        </p:nvSpPr>
        <p:spPr>
          <a:xfrm>
            <a:off x="5873591" y="2258059"/>
            <a:ext cx="421640" cy="3556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F4A5BC2-8556-4FDB-8AD5-799FF921D8E5}"/>
              </a:ext>
            </a:extLst>
          </p:cNvPr>
          <p:cNvSpPr/>
          <p:nvPr/>
        </p:nvSpPr>
        <p:spPr>
          <a:xfrm>
            <a:off x="5873591" y="1904994"/>
            <a:ext cx="421640" cy="3556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16560C9-A302-44BE-B932-65213C13EB65}"/>
              </a:ext>
            </a:extLst>
          </p:cNvPr>
          <p:cNvSpPr/>
          <p:nvPr/>
        </p:nvSpPr>
        <p:spPr>
          <a:xfrm>
            <a:off x="5873591" y="1546857"/>
            <a:ext cx="421640" cy="3556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5A170C6-E7B3-46DA-8BEE-3E1624DC4727}"/>
              </a:ext>
            </a:extLst>
          </p:cNvPr>
          <p:cNvSpPr/>
          <p:nvPr/>
        </p:nvSpPr>
        <p:spPr>
          <a:xfrm>
            <a:off x="8464391" y="2258059"/>
            <a:ext cx="421640" cy="3556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F3C10F9-4E0C-4A7A-B31D-E22263902B18}"/>
              </a:ext>
            </a:extLst>
          </p:cNvPr>
          <p:cNvSpPr/>
          <p:nvPr/>
        </p:nvSpPr>
        <p:spPr>
          <a:xfrm>
            <a:off x="8464391" y="1904994"/>
            <a:ext cx="421640" cy="3556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5871E52-CC31-4D00-A30C-C8DD47A414ED}"/>
              </a:ext>
            </a:extLst>
          </p:cNvPr>
          <p:cNvSpPr/>
          <p:nvPr/>
        </p:nvSpPr>
        <p:spPr>
          <a:xfrm>
            <a:off x="10777220" y="2258059"/>
            <a:ext cx="421640" cy="3556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3FF60DD1-20D1-4056-B6F8-26B57E132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980" y="3320091"/>
            <a:ext cx="233108" cy="772170"/>
          </a:xfrm>
          <a:prstGeom prst="rect">
            <a:avLst/>
          </a:prstGeom>
        </p:spPr>
      </p:pic>
      <p:grpSp>
        <p:nvGrpSpPr>
          <p:cNvPr id="78" name="그룹 77">
            <a:extLst>
              <a:ext uri="{FF2B5EF4-FFF2-40B4-BE49-F238E27FC236}">
                <a16:creationId xmlns:a16="http://schemas.microsoft.com/office/drawing/2014/main" id="{BA200871-9B8A-469A-9858-A97FB2003FA4}"/>
              </a:ext>
            </a:extLst>
          </p:cNvPr>
          <p:cNvGrpSpPr/>
          <p:nvPr/>
        </p:nvGrpSpPr>
        <p:grpSpPr>
          <a:xfrm>
            <a:off x="7685352" y="3392549"/>
            <a:ext cx="369884" cy="1058419"/>
            <a:chOff x="7685352" y="3392549"/>
            <a:chExt cx="369884" cy="1058419"/>
          </a:xfrm>
        </p:grpSpPr>
        <p:sp>
          <p:nvSpPr>
            <p:cNvPr id="74" name="사다리꼴 73">
              <a:extLst>
                <a:ext uri="{FF2B5EF4-FFF2-40B4-BE49-F238E27FC236}">
                  <a16:creationId xmlns:a16="http://schemas.microsoft.com/office/drawing/2014/main" id="{2B0CF0A5-191E-48B3-8838-0EECC30582FB}"/>
                </a:ext>
              </a:extLst>
            </p:cNvPr>
            <p:cNvSpPr/>
            <p:nvPr/>
          </p:nvSpPr>
          <p:spPr>
            <a:xfrm rot="5400000">
              <a:off x="7349032" y="3744764"/>
              <a:ext cx="1058419" cy="353989"/>
            </a:xfrm>
            <a:prstGeom prst="trapezoid">
              <a:avLst>
                <a:gd name="adj" fmla="val 9129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사다리꼴 75">
              <a:extLst>
                <a:ext uri="{FF2B5EF4-FFF2-40B4-BE49-F238E27FC236}">
                  <a16:creationId xmlns:a16="http://schemas.microsoft.com/office/drawing/2014/main" id="{133D644E-CA4F-4B4C-A25A-77EEE1FA0ACA}"/>
                </a:ext>
              </a:extLst>
            </p:cNvPr>
            <p:cNvSpPr/>
            <p:nvPr/>
          </p:nvSpPr>
          <p:spPr>
            <a:xfrm rot="5400000">
              <a:off x="7640634" y="3894445"/>
              <a:ext cx="172043" cy="54626"/>
            </a:xfrm>
            <a:prstGeom prst="trapezoid">
              <a:avLst>
                <a:gd name="adj" fmla="val 1574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다리꼴 76">
              <a:extLst>
                <a:ext uri="{FF2B5EF4-FFF2-40B4-BE49-F238E27FC236}">
                  <a16:creationId xmlns:a16="http://schemas.microsoft.com/office/drawing/2014/main" id="{67E59CAE-81C1-41EF-920C-A021C0346970}"/>
                </a:ext>
              </a:extLst>
            </p:cNvPr>
            <p:cNvSpPr/>
            <p:nvPr/>
          </p:nvSpPr>
          <p:spPr>
            <a:xfrm rot="5400000">
              <a:off x="7626643" y="3894445"/>
              <a:ext cx="172043" cy="54626"/>
            </a:xfrm>
            <a:prstGeom prst="trapezoid">
              <a:avLst>
                <a:gd name="adj" fmla="val 15747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852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415</Words>
  <Application>Microsoft Office PowerPoint</Application>
  <PresentationFormat>와이드스크린</PresentationFormat>
  <Paragraphs>234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현지</dc:creator>
  <cp:lastModifiedBy>김 현지</cp:lastModifiedBy>
  <cp:revision>76</cp:revision>
  <dcterms:created xsi:type="dcterms:W3CDTF">2021-04-19T06:23:37Z</dcterms:created>
  <dcterms:modified xsi:type="dcterms:W3CDTF">2021-05-09T14:10:19Z</dcterms:modified>
</cp:coreProperties>
</file>