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D41EB-A41E-4E53-B3DA-8A0DC401B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F77C65-4EEA-48B2-A782-E38529D2D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5B05EA-D73F-447A-8F52-C8327607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DF6B-F7AE-49B4-BEC8-667B45E32068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D091C-AC69-4B39-B9D7-F8FC51A7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90E3F-9A88-4B20-B061-93B96D04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7FF3-5122-4DF6-9BFA-AEAF532DF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10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14BD8-E46F-4A1C-8609-478EB2B50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AC9E6F-D5A0-4997-8719-A34CCEC62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A67B4-E262-403D-8CB7-431407A2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DF6B-F7AE-49B4-BEC8-667B45E32068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59CC92-2EA6-4BC4-B533-B8BCA979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2360FE-25DD-459A-BFED-D55D1D4B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7FF3-5122-4DF6-9BFA-AEAF532DF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59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CE629D-AFCE-4511-8C15-209599FF2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3977D3-4C02-4FEF-BFE4-8FD327BE6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48EDDE-87AA-4D58-B059-390163FFB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DF6B-F7AE-49B4-BEC8-667B45E32068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2886C5-2ECE-4CDC-BE61-E1142190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DBC5E-ABB2-49CD-84A3-0A4F9B3D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7FF3-5122-4DF6-9BFA-AEAF532DF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85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19402-BD45-48CA-9FEE-8708595B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0C61D-A726-4BEA-A013-5462CC455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23D71-10BD-4F10-9ED9-12547C0DB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DF6B-F7AE-49B4-BEC8-667B45E32068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49BE7-3DF9-41A6-AC5B-3A026321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E4DCF-908B-49FF-A31B-06748292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7FF3-5122-4DF6-9BFA-AEAF532DF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3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0B91B-49EE-4F6D-B025-343664188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76C1D1-7C0A-40E3-B36A-6DEFDAB37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173A4C-4F09-4FDB-9C48-1927081DA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DF6B-F7AE-49B4-BEC8-667B45E32068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2039C2-815A-4B01-977C-BB87E6A57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6A895F-701C-4882-8C86-EDAEFA35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7FF3-5122-4DF6-9BFA-AEAF532DF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29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0C164-2A1A-4013-8996-8DCC632A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A735FE-C790-4F11-993A-1849449AD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E9739D-AA51-4A7C-B61F-FD1F6AA51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22DC5C-2439-47BA-B189-A871F870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DF6B-F7AE-49B4-BEC8-667B45E32068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FCCBDC-D1E8-480A-8350-56F0ACE9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00419B-37AD-4B1C-A417-70990C0C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7FF3-5122-4DF6-9BFA-AEAF532DF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10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9A7E3-6272-4B86-8E70-3374C7FB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265B4-ACE2-4DD1-A0E9-D16DC03E6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4DDC35-C007-4045-BBED-6BFDB8186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64486C-9AF9-479C-A1F2-143BE5ABF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924472-E607-4CB1-860D-D416A11CF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CB775D-7164-4CA7-9B7F-C8C0ECCA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DF6B-F7AE-49B4-BEC8-667B45E32068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682FA7-B0F8-4311-BC15-8594151FE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147880-473C-47CB-B552-EF665DC8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7FF3-5122-4DF6-9BFA-AEAF532DF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13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84DF5-8281-4299-B30B-21B5EA4F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31A759-8DED-47BE-A116-9489A134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DF6B-F7AE-49B4-BEC8-667B45E32068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F73F1A-D5E1-4F7A-898D-9BF36526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7EEF2A-7257-4202-8F41-28D2519C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7FF3-5122-4DF6-9BFA-AEAF532DF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25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D4FF76-DADA-41CC-9393-4A2819B9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DF6B-F7AE-49B4-BEC8-667B45E32068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45209A-E091-4BEC-8955-45217B93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1A4975-84A4-408C-8ECA-639C0CA1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7FF3-5122-4DF6-9BFA-AEAF532DF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660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F639F-0491-4E98-90C0-D294F363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29E5C-0E98-4B6E-A330-8313642B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57A2DC-DE62-4FB6-BE2D-6FD623CEE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0D3FCA-A175-4B4C-9F9F-EF4E17EA9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DF6B-F7AE-49B4-BEC8-667B45E32068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E066CD-9CA9-49C8-838A-056E4C74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674229-E05A-4098-BB54-22585E8B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7FF3-5122-4DF6-9BFA-AEAF532DF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53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F25BC-DA07-45EA-A64D-7AEBB77B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BDA119-0BF0-4222-ADC5-6806929E0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0C888D-D8E4-4FF9-9CDF-D639D6CFD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C682E9-EBBD-4822-B291-224DC573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DF6B-F7AE-49B4-BEC8-667B45E32068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BA7556-FA22-44F0-887A-21A97D39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9CA996-0D54-446B-88C1-D7D04D64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7FF3-5122-4DF6-9BFA-AEAF532DF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3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1A4075-B492-4A3F-9164-AD5AB1A0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BAA85-174D-475C-B473-7E7546A8A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D61E69-6A13-4D73-AF78-C2CFE5EF0F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2DF6B-F7AE-49B4-BEC8-667B45E32068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3CB7B-C10B-41DA-92B7-FB8761D31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5D832A-F67E-450B-9079-EE5F4C46C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37FF3-5122-4DF6-9BFA-AEAF532DF2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5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ACF225E-64A7-4622-8C7D-115E0AE08EC5}"/>
              </a:ext>
            </a:extLst>
          </p:cNvPr>
          <p:cNvCxnSpPr>
            <a:cxnSpLocks/>
          </p:cNvCxnSpPr>
          <p:nvPr/>
        </p:nvCxnSpPr>
        <p:spPr>
          <a:xfrm>
            <a:off x="5372100" y="864577"/>
            <a:ext cx="144780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D994041-9A45-432C-ABE5-C4C2F30190CE}"/>
              </a:ext>
            </a:extLst>
          </p:cNvPr>
          <p:cNvCxnSpPr>
            <a:cxnSpLocks/>
          </p:cNvCxnSpPr>
          <p:nvPr/>
        </p:nvCxnSpPr>
        <p:spPr>
          <a:xfrm>
            <a:off x="5372100" y="1183286"/>
            <a:ext cx="144780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이등변 삼각형 110">
            <a:extLst>
              <a:ext uri="{FF2B5EF4-FFF2-40B4-BE49-F238E27FC236}">
                <a16:creationId xmlns:a16="http://schemas.microsoft.com/office/drawing/2014/main" id="{1D340B92-85C8-4009-9844-1269E74057BD}"/>
              </a:ext>
            </a:extLst>
          </p:cNvPr>
          <p:cNvSpPr/>
          <p:nvPr/>
        </p:nvSpPr>
        <p:spPr>
          <a:xfrm rot="5400000">
            <a:off x="6100425" y="1091448"/>
            <a:ext cx="203173" cy="183673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이등변 삼각형 111">
            <a:extLst>
              <a:ext uri="{FF2B5EF4-FFF2-40B4-BE49-F238E27FC236}">
                <a16:creationId xmlns:a16="http://schemas.microsoft.com/office/drawing/2014/main" id="{CA16DA7A-7647-4A8C-9611-DDD51CC0F9DF}"/>
              </a:ext>
            </a:extLst>
          </p:cNvPr>
          <p:cNvSpPr/>
          <p:nvPr/>
        </p:nvSpPr>
        <p:spPr>
          <a:xfrm rot="5400000">
            <a:off x="6100425" y="772739"/>
            <a:ext cx="203173" cy="183673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E50CB-8363-4916-94C3-276CB76DCE88}"/>
              </a:ext>
            </a:extLst>
          </p:cNvPr>
          <p:cNvSpPr txBox="1"/>
          <p:nvPr/>
        </p:nvSpPr>
        <p:spPr>
          <a:xfrm>
            <a:off x="6437674" y="702994"/>
            <a:ext cx="125066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RD</a:t>
            </a:r>
            <a:endParaRPr lang="ko-KR" altLang="en-US" sz="1500" b="1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2B60A54-EEBD-4FA6-AC72-6EF23105EBEC}"/>
              </a:ext>
            </a:extLst>
          </p:cNvPr>
          <p:cNvSpPr/>
          <p:nvPr/>
        </p:nvSpPr>
        <p:spPr>
          <a:xfrm>
            <a:off x="1943100" y="435219"/>
            <a:ext cx="3429000" cy="188155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6E610AE-6044-48B5-8B37-D42D5B6EB5D2}"/>
              </a:ext>
            </a:extLst>
          </p:cNvPr>
          <p:cNvSpPr/>
          <p:nvPr/>
        </p:nvSpPr>
        <p:spPr>
          <a:xfrm>
            <a:off x="6819902" y="435219"/>
            <a:ext cx="3429000" cy="188155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D4BE28-E881-4F11-9E1E-9437B72FEE2C}"/>
              </a:ext>
            </a:extLst>
          </p:cNvPr>
          <p:cNvSpPr/>
          <p:nvPr/>
        </p:nvSpPr>
        <p:spPr>
          <a:xfrm>
            <a:off x="1943100" y="4418134"/>
            <a:ext cx="3429000" cy="188155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5A037AA-93D3-4005-A6BE-E2262570E989}"/>
              </a:ext>
            </a:extLst>
          </p:cNvPr>
          <p:cNvSpPr/>
          <p:nvPr/>
        </p:nvSpPr>
        <p:spPr>
          <a:xfrm>
            <a:off x="6819902" y="4418134"/>
            <a:ext cx="3429000" cy="188155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6CEA2-3503-4F24-B7B1-2E55A053259F}"/>
              </a:ext>
            </a:extLst>
          </p:cNvPr>
          <p:cNvSpPr txBox="1"/>
          <p:nvPr/>
        </p:nvSpPr>
        <p:spPr>
          <a:xfrm>
            <a:off x="3247071" y="1199015"/>
            <a:ext cx="8210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CPU</a:t>
            </a:r>
            <a:endParaRPr lang="ko-KR" altLang="en-US" sz="2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43E0D-D96E-4D70-8E14-27118F6F9E0E}"/>
              </a:ext>
            </a:extLst>
          </p:cNvPr>
          <p:cNvSpPr txBox="1"/>
          <p:nvPr/>
        </p:nvSpPr>
        <p:spPr>
          <a:xfrm>
            <a:off x="7826517" y="1199015"/>
            <a:ext cx="14157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Memory</a:t>
            </a:r>
            <a:endParaRPr lang="ko-KR" altLang="en-US" sz="2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43AE80-EB0C-4CC1-AE28-B9B7D371B389}"/>
              </a:ext>
            </a:extLst>
          </p:cNvPr>
          <p:cNvSpPr txBox="1"/>
          <p:nvPr/>
        </p:nvSpPr>
        <p:spPr>
          <a:xfrm>
            <a:off x="2811535" y="4928024"/>
            <a:ext cx="16921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DMA</a:t>
            </a:r>
          </a:p>
          <a:p>
            <a:pPr algn="ctr"/>
            <a:r>
              <a:rPr lang="en-US" altLang="ko-KR" sz="2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Controller</a:t>
            </a:r>
            <a:endParaRPr lang="ko-KR" altLang="en-US" sz="2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06ED87-0645-4FE1-BD99-168DCBBCB5F0}"/>
              </a:ext>
            </a:extLst>
          </p:cNvPr>
          <p:cNvSpPr txBox="1"/>
          <p:nvPr/>
        </p:nvSpPr>
        <p:spPr>
          <a:xfrm>
            <a:off x="7817701" y="4928024"/>
            <a:ext cx="143340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External</a:t>
            </a:r>
          </a:p>
          <a:p>
            <a:pPr algn="ctr"/>
            <a:r>
              <a:rPr lang="en-US" altLang="ko-KR" sz="2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Device</a:t>
            </a:r>
            <a:endParaRPr lang="ko-KR" altLang="en-US" sz="2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9908C19-5AF8-4259-9CAB-323026F6EBB7}"/>
              </a:ext>
            </a:extLst>
          </p:cNvPr>
          <p:cNvGrpSpPr/>
          <p:nvPr/>
        </p:nvGrpSpPr>
        <p:grpSpPr>
          <a:xfrm>
            <a:off x="2382716" y="2653480"/>
            <a:ext cx="7640515" cy="483577"/>
            <a:chOff x="2382716" y="2525933"/>
            <a:chExt cx="7640515" cy="483577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301494D-DC82-46F4-B29C-87F3834E54FC}"/>
                </a:ext>
              </a:extLst>
            </p:cNvPr>
            <p:cNvCxnSpPr>
              <a:cxnSpLocks/>
            </p:cNvCxnSpPr>
            <p:nvPr/>
          </p:nvCxnSpPr>
          <p:spPr>
            <a:xfrm>
              <a:off x="2382716" y="2767721"/>
              <a:ext cx="7640515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순서도: 수행의 시작/종료 35">
              <a:extLst>
                <a:ext uri="{FF2B5EF4-FFF2-40B4-BE49-F238E27FC236}">
                  <a16:creationId xmlns:a16="http://schemas.microsoft.com/office/drawing/2014/main" id="{CBA8331F-FF0A-48C2-85EB-983FCD2C46FE}"/>
                </a:ext>
              </a:extLst>
            </p:cNvPr>
            <p:cNvSpPr/>
            <p:nvPr/>
          </p:nvSpPr>
          <p:spPr>
            <a:xfrm>
              <a:off x="5379234" y="2525933"/>
              <a:ext cx="1647478" cy="483577"/>
            </a:xfrm>
            <a:prstGeom prst="flowChartTerminator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F11FB06-B13C-4A81-AB12-1A7AB41EF7FE}"/>
                </a:ext>
              </a:extLst>
            </p:cNvPr>
            <p:cNvSpPr txBox="1"/>
            <p:nvPr/>
          </p:nvSpPr>
          <p:spPr>
            <a:xfrm>
              <a:off x="5577642" y="2567666"/>
              <a:ext cx="12506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Data Bus</a:t>
              </a:r>
              <a:endParaRPr lang="ko-KR" altLang="en-US" sz="2000" b="1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8CB3BED-8A19-40AC-B22F-73F09E29CBE2}"/>
              </a:ext>
            </a:extLst>
          </p:cNvPr>
          <p:cNvGrpSpPr/>
          <p:nvPr/>
        </p:nvGrpSpPr>
        <p:grpSpPr>
          <a:xfrm>
            <a:off x="2382716" y="3535641"/>
            <a:ext cx="7640515" cy="483577"/>
            <a:chOff x="2382716" y="3832757"/>
            <a:chExt cx="7640515" cy="483577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4057200-B27B-480B-87D9-381C42C20E2B}"/>
                </a:ext>
              </a:extLst>
            </p:cNvPr>
            <p:cNvCxnSpPr>
              <a:cxnSpLocks/>
            </p:cNvCxnSpPr>
            <p:nvPr/>
          </p:nvCxnSpPr>
          <p:spPr>
            <a:xfrm>
              <a:off x="2382716" y="4060191"/>
              <a:ext cx="7640515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순서도: 수행의 시작/종료 34">
              <a:extLst>
                <a:ext uri="{FF2B5EF4-FFF2-40B4-BE49-F238E27FC236}">
                  <a16:creationId xmlns:a16="http://schemas.microsoft.com/office/drawing/2014/main" id="{6648827A-21F3-401A-996C-2DF6097BB45F}"/>
                </a:ext>
              </a:extLst>
            </p:cNvPr>
            <p:cNvSpPr/>
            <p:nvPr/>
          </p:nvSpPr>
          <p:spPr>
            <a:xfrm>
              <a:off x="5281439" y="3832757"/>
              <a:ext cx="1843068" cy="483577"/>
            </a:xfrm>
            <a:prstGeom prst="flowChartTerminator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AF7E816-D497-432C-A160-D81155B5F07B}"/>
                </a:ext>
              </a:extLst>
            </p:cNvPr>
            <p:cNvSpPr txBox="1"/>
            <p:nvPr/>
          </p:nvSpPr>
          <p:spPr>
            <a:xfrm>
              <a:off x="5281439" y="3874490"/>
              <a:ext cx="18430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Address Bus</a:t>
              </a:r>
              <a:endParaRPr lang="ko-KR" altLang="en-US" sz="2000" b="1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092A37F-ED1C-4857-8C4D-8DE19AACE02F}"/>
              </a:ext>
            </a:extLst>
          </p:cNvPr>
          <p:cNvSpPr txBox="1"/>
          <p:nvPr/>
        </p:nvSpPr>
        <p:spPr>
          <a:xfrm>
            <a:off x="4503665" y="702994"/>
            <a:ext cx="125066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RD</a:t>
            </a:r>
            <a:endParaRPr lang="ko-KR" altLang="en-US" sz="1500" b="1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814459-6651-46C9-BA76-BBE82EA75A0F}"/>
              </a:ext>
            </a:extLst>
          </p:cNvPr>
          <p:cNvSpPr txBox="1"/>
          <p:nvPr/>
        </p:nvSpPr>
        <p:spPr>
          <a:xfrm>
            <a:off x="4503665" y="1021703"/>
            <a:ext cx="125066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WR</a:t>
            </a:r>
            <a:endParaRPr lang="ko-KR" altLang="en-US" sz="1500" b="1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4D0C46F-9E1B-4DCC-B160-2E1ABADC8E1C}"/>
              </a:ext>
            </a:extLst>
          </p:cNvPr>
          <p:cNvSpPr txBox="1"/>
          <p:nvPr/>
        </p:nvSpPr>
        <p:spPr>
          <a:xfrm>
            <a:off x="6437674" y="1021703"/>
            <a:ext cx="125066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WR</a:t>
            </a:r>
            <a:endParaRPr lang="ko-KR" altLang="en-US" sz="1500" b="1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3C89B95-A773-4B6C-A9A6-40BCC6033D5B}"/>
              </a:ext>
            </a:extLst>
          </p:cNvPr>
          <p:cNvCxnSpPr>
            <a:cxnSpLocks/>
          </p:cNvCxnSpPr>
          <p:nvPr/>
        </p:nvCxnSpPr>
        <p:spPr>
          <a:xfrm>
            <a:off x="4800823" y="2340594"/>
            <a:ext cx="0" cy="554674"/>
          </a:xfrm>
          <a:prstGeom prst="line">
            <a:avLst/>
          </a:prstGeom>
          <a:ln w="571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C986F01-02EB-4CF4-8F22-3A4CEE43E139}"/>
              </a:ext>
            </a:extLst>
          </p:cNvPr>
          <p:cNvCxnSpPr>
            <a:cxnSpLocks/>
          </p:cNvCxnSpPr>
          <p:nvPr/>
        </p:nvCxnSpPr>
        <p:spPr>
          <a:xfrm>
            <a:off x="9610948" y="2340594"/>
            <a:ext cx="0" cy="554674"/>
          </a:xfrm>
          <a:prstGeom prst="line">
            <a:avLst/>
          </a:prstGeom>
          <a:ln w="571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5233A33-7052-41E7-8DD1-F6078E209C00}"/>
              </a:ext>
            </a:extLst>
          </p:cNvPr>
          <p:cNvSpPr txBox="1"/>
          <p:nvPr/>
        </p:nvSpPr>
        <p:spPr>
          <a:xfrm>
            <a:off x="4175491" y="1945798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F6BF893-6953-402C-A3CB-32BBFE921CD7}"/>
              </a:ext>
            </a:extLst>
          </p:cNvPr>
          <p:cNvSpPr txBox="1"/>
          <p:nvPr/>
        </p:nvSpPr>
        <p:spPr>
          <a:xfrm>
            <a:off x="8985616" y="1945798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47B02EA4-C4EA-4F9F-9BAA-8A71EB96555E}"/>
              </a:ext>
            </a:extLst>
          </p:cNvPr>
          <p:cNvCxnSpPr>
            <a:cxnSpLocks/>
          </p:cNvCxnSpPr>
          <p:nvPr/>
        </p:nvCxnSpPr>
        <p:spPr>
          <a:xfrm>
            <a:off x="4006356" y="2340594"/>
            <a:ext cx="0" cy="1422481"/>
          </a:xfrm>
          <a:prstGeom prst="line">
            <a:avLst/>
          </a:prstGeom>
          <a:ln w="571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C9852D7-5FB1-48A0-A6C9-82F28F716E00}"/>
              </a:ext>
            </a:extLst>
          </p:cNvPr>
          <p:cNvSpPr txBox="1"/>
          <p:nvPr/>
        </p:nvSpPr>
        <p:spPr>
          <a:xfrm>
            <a:off x="3381024" y="1945798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Address2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3F52A4C-30D1-44E1-AF4E-92AEEDB6B10E}"/>
              </a:ext>
            </a:extLst>
          </p:cNvPr>
          <p:cNvCxnSpPr>
            <a:cxnSpLocks/>
          </p:cNvCxnSpPr>
          <p:nvPr/>
        </p:nvCxnSpPr>
        <p:spPr>
          <a:xfrm>
            <a:off x="8823521" y="2340594"/>
            <a:ext cx="0" cy="1422481"/>
          </a:xfrm>
          <a:prstGeom prst="line">
            <a:avLst/>
          </a:prstGeom>
          <a:ln w="571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ED980F9-8914-4D80-BD70-B30906CE2D62}"/>
              </a:ext>
            </a:extLst>
          </p:cNvPr>
          <p:cNvSpPr txBox="1"/>
          <p:nvPr/>
        </p:nvSpPr>
        <p:spPr>
          <a:xfrm>
            <a:off x="8198189" y="1945798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Address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9" name="이등변 삼각형 108">
            <a:extLst>
              <a:ext uri="{FF2B5EF4-FFF2-40B4-BE49-F238E27FC236}">
                <a16:creationId xmlns:a16="http://schemas.microsoft.com/office/drawing/2014/main" id="{91948135-34B9-45FC-BDB3-05681C2324F1}"/>
              </a:ext>
            </a:extLst>
          </p:cNvPr>
          <p:cNvSpPr/>
          <p:nvPr/>
        </p:nvSpPr>
        <p:spPr>
          <a:xfrm rot="10800000">
            <a:off x="3904768" y="3221486"/>
            <a:ext cx="203173" cy="1836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이등변 삼각형 109">
            <a:extLst>
              <a:ext uri="{FF2B5EF4-FFF2-40B4-BE49-F238E27FC236}">
                <a16:creationId xmlns:a16="http://schemas.microsoft.com/office/drawing/2014/main" id="{2A2ECDD8-D8F3-4F53-A07D-0FDD8AFE2642}"/>
              </a:ext>
            </a:extLst>
          </p:cNvPr>
          <p:cNvSpPr/>
          <p:nvPr/>
        </p:nvSpPr>
        <p:spPr>
          <a:xfrm rot="10800000">
            <a:off x="4699235" y="2515954"/>
            <a:ext cx="203173" cy="1836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이등변 삼각형 112">
            <a:extLst>
              <a:ext uri="{FF2B5EF4-FFF2-40B4-BE49-F238E27FC236}">
                <a16:creationId xmlns:a16="http://schemas.microsoft.com/office/drawing/2014/main" id="{28B026D3-AC1A-43CD-BD2D-A337EFE48F29}"/>
              </a:ext>
            </a:extLst>
          </p:cNvPr>
          <p:cNvSpPr/>
          <p:nvPr/>
        </p:nvSpPr>
        <p:spPr>
          <a:xfrm>
            <a:off x="8721933" y="3221486"/>
            <a:ext cx="203173" cy="1836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이등변 삼각형 113">
            <a:extLst>
              <a:ext uri="{FF2B5EF4-FFF2-40B4-BE49-F238E27FC236}">
                <a16:creationId xmlns:a16="http://schemas.microsoft.com/office/drawing/2014/main" id="{537E4FB7-DB50-4004-86F4-A8C336E6B43D}"/>
              </a:ext>
            </a:extLst>
          </p:cNvPr>
          <p:cNvSpPr/>
          <p:nvPr/>
        </p:nvSpPr>
        <p:spPr>
          <a:xfrm>
            <a:off x="9504617" y="2515954"/>
            <a:ext cx="203173" cy="1836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85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BF586F6-DCAC-4A00-9551-22FE849B875A}"/>
              </a:ext>
            </a:extLst>
          </p:cNvPr>
          <p:cNvCxnSpPr>
            <a:cxnSpLocks/>
          </p:cNvCxnSpPr>
          <p:nvPr/>
        </p:nvCxnSpPr>
        <p:spPr>
          <a:xfrm>
            <a:off x="5372100" y="864577"/>
            <a:ext cx="144780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D21FEC6-4D30-45BB-A4A3-3FC192172B92}"/>
              </a:ext>
            </a:extLst>
          </p:cNvPr>
          <p:cNvCxnSpPr>
            <a:cxnSpLocks/>
          </p:cNvCxnSpPr>
          <p:nvPr/>
        </p:nvCxnSpPr>
        <p:spPr>
          <a:xfrm>
            <a:off x="5372100" y="1183286"/>
            <a:ext cx="144780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64ED8EEB-18AA-4D39-822B-F4404D8911AD}"/>
              </a:ext>
            </a:extLst>
          </p:cNvPr>
          <p:cNvSpPr/>
          <p:nvPr/>
        </p:nvSpPr>
        <p:spPr>
          <a:xfrm rot="5400000">
            <a:off x="6100425" y="1091448"/>
            <a:ext cx="203173" cy="183673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F9A9BCEE-29A9-4D67-B502-A4FDBEF0C035}"/>
              </a:ext>
            </a:extLst>
          </p:cNvPr>
          <p:cNvSpPr/>
          <p:nvPr/>
        </p:nvSpPr>
        <p:spPr>
          <a:xfrm rot="5400000">
            <a:off x="6100425" y="772739"/>
            <a:ext cx="203173" cy="183673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1B9BE6-7EF1-4D5A-85DF-09159800421C}"/>
              </a:ext>
            </a:extLst>
          </p:cNvPr>
          <p:cNvSpPr txBox="1"/>
          <p:nvPr/>
        </p:nvSpPr>
        <p:spPr>
          <a:xfrm>
            <a:off x="6437674" y="702994"/>
            <a:ext cx="125066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RD</a:t>
            </a:r>
            <a:endParaRPr lang="ko-KR" altLang="en-US" sz="1500" b="1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D0F49A4-DE9F-40A3-9377-AD784226C2AE}"/>
              </a:ext>
            </a:extLst>
          </p:cNvPr>
          <p:cNvSpPr txBox="1"/>
          <p:nvPr/>
        </p:nvSpPr>
        <p:spPr>
          <a:xfrm>
            <a:off x="4503665" y="702994"/>
            <a:ext cx="125066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RD</a:t>
            </a:r>
            <a:endParaRPr lang="ko-KR" altLang="en-US" sz="1500" b="1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F80187-6B27-4FA9-864F-908D122DC59B}"/>
              </a:ext>
            </a:extLst>
          </p:cNvPr>
          <p:cNvSpPr txBox="1"/>
          <p:nvPr/>
        </p:nvSpPr>
        <p:spPr>
          <a:xfrm>
            <a:off x="4503665" y="1021703"/>
            <a:ext cx="125066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WR</a:t>
            </a:r>
            <a:endParaRPr lang="ko-KR" altLang="en-US" sz="1500" b="1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0C525-B409-472A-B643-E227D2C04042}"/>
              </a:ext>
            </a:extLst>
          </p:cNvPr>
          <p:cNvSpPr txBox="1"/>
          <p:nvPr/>
        </p:nvSpPr>
        <p:spPr>
          <a:xfrm>
            <a:off x="6437674" y="1021703"/>
            <a:ext cx="125066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WR</a:t>
            </a:r>
            <a:endParaRPr lang="ko-KR" altLang="en-US" sz="1500" b="1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2B60A54-EEBD-4FA6-AC72-6EF23105EBEC}"/>
              </a:ext>
            </a:extLst>
          </p:cNvPr>
          <p:cNvSpPr/>
          <p:nvPr/>
        </p:nvSpPr>
        <p:spPr>
          <a:xfrm>
            <a:off x="1943100" y="435219"/>
            <a:ext cx="3429000" cy="188155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6E610AE-6044-48B5-8B37-D42D5B6EB5D2}"/>
              </a:ext>
            </a:extLst>
          </p:cNvPr>
          <p:cNvSpPr/>
          <p:nvPr/>
        </p:nvSpPr>
        <p:spPr>
          <a:xfrm>
            <a:off x="6819902" y="435219"/>
            <a:ext cx="3429000" cy="188155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D4BE28-E881-4F11-9E1E-9437B72FEE2C}"/>
              </a:ext>
            </a:extLst>
          </p:cNvPr>
          <p:cNvSpPr/>
          <p:nvPr/>
        </p:nvSpPr>
        <p:spPr>
          <a:xfrm>
            <a:off x="1943100" y="4418134"/>
            <a:ext cx="3429000" cy="188155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5A037AA-93D3-4005-A6BE-E2262570E989}"/>
              </a:ext>
            </a:extLst>
          </p:cNvPr>
          <p:cNvSpPr/>
          <p:nvPr/>
        </p:nvSpPr>
        <p:spPr>
          <a:xfrm>
            <a:off x="6819902" y="4418134"/>
            <a:ext cx="3429000" cy="188155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6CEA2-3503-4F24-B7B1-2E55A053259F}"/>
              </a:ext>
            </a:extLst>
          </p:cNvPr>
          <p:cNvSpPr txBox="1"/>
          <p:nvPr/>
        </p:nvSpPr>
        <p:spPr>
          <a:xfrm>
            <a:off x="3247071" y="1199015"/>
            <a:ext cx="8210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CPU</a:t>
            </a:r>
            <a:endParaRPr lang="ko-KR" altLang="en-US" sz="2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43E0D-D96E-4D70-8E14-27118F6F9E0E}"/>
              </a:ext>
            </a:extLst>
          </p:cNvPr>
          <p:cNvSpPr txBox="1"/>
          <p:nvPr/>
        </p:nvSpPr>
        <p:spPr>
          <a:xfrm>
            <a:off x="7826517" y="1199015"/>
            <a:ext cx="14157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Memory</a:t>
            </a:r>
            <a:endParaRPr lang="ko-KR" altLang="en-US" sz="2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43AE80-EB0C-4CC1-AE28-B9B7D371B389}"/>
              </a:ext>
            </a:extLst>
          </p:cNvPr>
          <p:cNvSpPr txBox="1"/>
          <p:nvPr/>
        </p:nvSpPr>
        <p:spPr>
          <a:xfrm>
            <a:off x="2811535" y="4928024"/>
            <a:ext cx="16921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DMA</a:t>
            </a:r>
          </a:p>
          <a:p>
            <a:pPr algn="ctr"/>
            <a:r>
              <a:rPr lang="en-US" altLang="ko-KR" sz="2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Controller</a:t>
            </a:r>
            <a:endParaRPr lang="ko-KR" altLang="en-US" sz="2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06ED87-0645-4FE1-BD99-168DCBBCB5F0}"/>
              </a:ext>
            </a:extLst>
          </p:cNvPr>
          <p:cNvSpPr txBox="1"/>
          <p:nvPr/>
        </p:nvSpPr>
        <p:spPr>
          <a:xfrm>
            <a:off x="7817701" y="4928024"/>
            <a:ext cx="143340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External</a:t>
            </a:r>
          </a:p>
          <a:p>
            <a:pPr algn="ctr"/>
            <a:r>
              <a:rPr lang="en-US" altLang="ko-KR" sz="2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Device</a:t>
            </a:r>
            <a:endParaRPr lang="ko-KR" altLang="en-US" sz="2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9908C19-5AF8-4259-9CAB-323026F6EBB7}"/>
              </a:ext>
            </a:extLst>
          </p:cNvPr>
          <p:cNvGrpSpPr/>
          <p:nvPr/>
        </p:nvGrpSpPr>
        <p:grpSpPr>
          <a:xfrm>
            <a:off x="2382716" y="2653480"/>
            <a:ext cx="7640515" cy="483577"/>
            <a:chOff x="2382716" y="2525933"/>
            <a:chExt cx="7640515" cy="483577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301494D-DC82-46F4-B29C-87F3834E54FC}"/>
                </a:ext>
              </a:extLst>
            </p:cNvPr>
            <p:cNvCxnSpPr>
              <a:cxnSpLocks/>
            </p:cNvCxnSpPr>
            <p:nvPr/>
          </p:nvCxnSpPr>
          <p:spPr>
            <a:xfrm>
              <a:off x="2382716" y="2767721"/>
              <a:ext cx="7640515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순서도: 수행의 시작/종료 35">
              <a:extLst>
                <a:ext uri="{FF2B5EF4-FFF2-40B4-BE49-F238E27FC236}">
                  <a16:creationId xmlns:a16="http://schemas.microsoft.com/office/drawing/2014/main" id="{CBA8331F-FF0A-48C2-85EB-983FCD2C46FE}"/>
                </a:ext>
              </a:extLst>
            </p:cNvPr>
            <p:cNvSpPr/>
            <p:nvPr/>
          </p:nvSpPr>
          <p:spPr>
            <a:xfrm>
              <a:off x="5379234" y="2525933"/>
              <a:ext cx="1647478" cy="483577"/>
            </a:xfrm>
            <a:prstGeom prst="flowChartTerminator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F11FB06-B13C-4A81-AB12-1A7AB41EF7FE}"/>
                </a:ext>
              </a:extLst>
            </p:cNvPr>
            <p:cNvSpPr txBox="1"/>
            <p:nvPr/>
          </p:nvSpPr>
          <p:spPr>
            <a:xfrm>
              <a:off x="5577642" y="2567666"/>
              <a:ext cx="12506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Data Bus</a:t>
              </a:r>
              <a:endParaRPr lang="ko-KR" altLang="en-US" sz="2000" b="1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8CB3BED-8A19-40AC-B22F-73F09E29CBE2}"/>
              </a:ext>
            </a:extLst>
          </p:cNvPr>
          <p:cNvGrpSpPr/>
          <p:nvPr/>
        </p:nvGrpSpPr>
        <p:grpSpPr>
          <a:xfrm>
            <a:off x="2382716" y="3535641"/>
            <a:ext cx="7640515" cy="483577"/>
            <a:chOff x="2382716" y="3832757"/>
            <a:chExt cx="7640515" cy="483577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4057200-B27B-480B-87D9-381C42C20E2B}"/>
                </a:ext>
              </a:extLst>
            </p:cNvPr>
            <p:cNvCxnSpPr>
              <a:cxnSpLocks/>
            </p:cNvCxnSpPr>
            <p:nvPr/>
          </p:nvCxnSpPr>
          <p:spPr>
            <a:xfrm>
              <a:off x="2382716" y="4060191"/>
              <a:ext cx="7640515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순서도: 수행의 시작/종료 34">
              <a:extLst>
                <a:ext uri="{FF2B5EF4-FFF2-40B4-BE49-F238E27FC236}">
                  <a16:creationId xmlns:a16="http://schemas.microsoft.com/office/drawing/2014/main" id="{6648827A-21F3-401A-996C-2DF6097BB45F}"/>
                </a:ext>
              </a:extLst>
            </p:cNvPr>
            <p:cNvSpPr/>
            <p:nvPr/>
          </p:nvSpPr>
          <p:spPr>
            <a:xfrm>
              <a:off x="5281439" y="3832757"/>
              <a:ext cx="1843068" cy="483577"/>
            </a:xfrm>
            <a:prstGeom prst="flowChartTerminator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AF7E816-D497-432C-A160-D81155B5F07B}"/>
                </a:ext>
              </a:extLst>
            </p:cNvPr>
            <p:cNvSpPr txBox="1"/>
            <p:nvPr/>
          </p:nvSpPr>
          <p:spPr>
            <a:xfrm>
              <a:off x="5281439" y="3874490"/>
              <a:ext cx="18430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Address Bus</a:t>
              </a:r>
              <a:endParaRPr lang="ko-KR" altLang="en-US" sz="2000" b="1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3C89B95-A773-4B6C-A9A6-40BCC6033D5B}"/>
              </a:ext>
            </a:extLst>
          </p:cNvPr>
          <p:cNvCxnSpPr>
            <a:cxnSpLocks/>
          </p:cNvCxnSpPr>
          <p:nvPr/>
        </p:nvCxnSpPr>
        <p:spPr>
          <a:xfrm>
            <a:off x="4800823" y="2340594"/>
            <a:ext cx="0" cy="554674"/>
          </a:xfrm>
          <a:prstGeom prst="line">
            <a:avLst/>
          </a:prstGeom>
          <a:ln w="571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C986F01-02EB-4CF4-8F22-3A4CEE43E139}"/>
              </a:ext>
            </a:extLst>
          </p:cNvPr>
          <p:cNvCxnSpPr>
            <a:cxnSpLocks/>
          </p:cNvCxnSpPr>
          <p:nvPr/>
        </p:nvCxnSpPr>
        <p:spPr>
          <a:xfrm>
            <a:off x="9610948" y="2340594"/>
            <a:ext cx="0" cy="554674"/>
          </a:xfrm>
          <a:prstGeom prst="line">
            <a:avLst/>
          </a:prstGeom>
          <a:ln w="571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5233A33-7052-41E7-8DD1-F6078E209C00}"/>
              </a:ext>
            </a:extLst>
          </p:cNvPr>
          <p:cNvSpPr txBox="1"/>
          <p:nvPr/>
        </p:nvSpPr>
        <p:spPr>
          <a:xfrm>
            <a:off x="4175491" y="1945798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F6BF893-6953-402C-A3CB-32BBFE921CD7}"/>
              </a:ext>
            </a:extLst>
          </p:cNvPr>
          <p:cNvSpPr txBox="1"/>
          <p:nvPr/>
        </p:nvSpPr>
        <p:spPr>
          <a:xfrm>
            <a:off x="8985616" y="1945798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47B02EA4-C4EA-4F9F-9BAA-8A71EB96555E}"/>
              </a:ext>
            </a:extLst>
          </p:cNvPr>
          <p:cNvCxnSpPr>
            <a:cxnSpLocks/>
          </p:cNvCxnSpPr>
          <p:nvPr/>
        </p:nvCxnSpPr>
        <p:spPr>
          <a:xfrm>
            <a:off x="4006356" y="2340594"/>
            <a:ext cx="0" cy="1422481"/>
          </a:xfrm>
          <a:prstGeom prst="line">
            <a:avLst/>
          </a:prstGeom>
          <a:ln w="571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C9852D7-5FB1-48A0-A6C9-82F28F716E00}"/>
              </a:ext>
            </a:extLst>
          </p:cNvPr>
          <p:cNvSpPr txBox="1"/>
          <p:nvPr/>
        </p:nvSpPr>
        <p:spPr>
          <a:xfrm>
            <a:off x="3381024" y="1945798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Address2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3F52A4C-30D1-44E1-AF4E-92AEEDB6B10E}"/>
              </a:ext>
            </a:extLst>
          </p:cNvPr>
          <p:cNvCxnSpPr>
            <a:cxnSpLocks/>
          </p:cNvCxnSpPr>
          <p:nvPr/>
        </p:nvCxnSpPr>
        <p:spPr>
          <a:xfrm>
            <a:off x="8823521" y="2340594"/>
            <a:ext cx="0" cy="1422481"/>
          </a:xfrm>
          <a:prstGeom prst="line">
            <a:avLst/>
          </a:prstGeom>
          <a:ln w="571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ED980F9-8914-4D80-BD70-B30906CE2D62}"/>
              </a:ext>
            </a:extLst>
          </p:cNvPr>
          <p:cNvSpPr txBox="1"/>
          <p:nvPr/>
        </p:nvSpPr>
        <p:spPr>
          <a:xfrm>
            <a:off x="8198189" y="1945798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Address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2" name="직선 연결선 84">
            <a:extLst>
              <a:ext uri="{FF2B5EF4-FFF2-40B4-BE49-F238E27FC236}">
                <a16:creationId xmlns:a16="http://schemas.microsoft.com/office/drawing/2014/main" id="{A775327D-79E0-40BD-9C18-69BFCBDB6D54}"/>
              </a:ext>
            </a:extLst>
          </p:cNvPr>
          <p:cNvCxnSpPr>
            <a:cxnSpLocks/>
          </p:cNvCxnSpPr>
          <p:nvPr/>
        </p:nvCxnSpPr>
        <p:spPr>
          <a:xfrm rot="10800000">
            <a:off x="1943099" y="1068204"/>
            <a:ext cx="7505753" cy="5642162"/>
          </a:xfrm>
          <a:prstGeom prst="bentConnector3">
            <a:avLst>
              <a:gd name="adj1" fmla="val 112690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C88ED6D-DAAD-4AB3-AE01-13ACB4E39139}"/>
              </a:ext>
            </a:extLst>
          </p:cNvPr>
          <p:cNvCxnSpPr>
            <a:cxnSpLocks/>
          </p:cNvCxnSpPr>
          <p:nvPr/>
        </p:nvCxnSpPr>
        <p:spPr>
          <a:xfrm>
            <a:off x="9448443" y="6299688"/>
            <a:ext cx="0" cy="44065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74BB2D8-3C05-493C-BF43-04DB92D46EE4}"/>
              </a:ext>
            </a:extLst>
          </p:cNvPr>
          <p:cNvSpPr txBox="1"/>
          <p:nvPr/>
        </p:nvSpPr>
        <p:spPr>
          <a:xfrm>
            <a:off x="1772170" y="906618"/>
            <a:ext cx="12506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Interrupt</a:t>
            </a:r>
            <a:endParaRPr lang="ko-KR" altLang="en-US" sz="13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57058D8F-F7E3-48E5-BD95-94B8D1E33FC7}"/>
              </a:ext>
            </a:extLst>
          </p:cNvPr>
          <p:cNvSpPr/>
          <p:nvPr/>
        </p:nvSpPr>
        <p:spPr>
          <a:xfrm rot="5400000">
            <a:off x="1525439" y="976365"/>
            <a:ext cx="203173" cy="1836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10ABF22-5020-49E9-AB76-4191807D11D1}"/>
              </a:ext>
            </a:extLst>
          </p:cNvPr>
          <p:cNvSpPr txBox="1"/>
          <p:nvPr/>
        </p:nvSpPr>
        <p:spPr>
          <a:xfrm>
            <a:off x="8823520" y="5956223"/>
            <a:ext cx="12506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 Interrupt</a:t>
            </a:r>
            <a:endParaRPr lang="ko-KR" altLang="en-US" sz="13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0" name="이등변 삼각형 79">
            <a:extLst>
              <a:ext uri="{FF2B5EF4-FFF2-40B4-BE49-F238E27FC236}">
                <a16:creationId xmlns:a16="http://schemas.microsoft.com/office/drawing/2014/main" id="{5BF4B8F2-94DC-4BB5-A1C0-FD73806353AE}"/>
              </a:ext>
            </a:extLst>
          </p:cNvPr>
          <p:cNvSpPr/>
          <p:nvPr/>
        </p:nvSpPr>
        <p:spPr>
          <a:xfrm rot="10800000">
            <a:off x="3904768" y="3221486"/>
            <a:ext cx="203173" cy="1836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이등변 삼각형 80">
            <a:extLst>
              <a:ext uri="{FF2B5EF4-FFF2-40B4-BE49-F238E27FC236}">
                <a16:creationId xmlns:a16="http://schemas.microsoft.com/office/drawing/2014/main" id="{B3CE1B26-700E-4E83-978E-D4D20E8530CC}"/>
              </a:ext>
            </a:extLst>
          </p:cNvPr>
          <p:cNvSpPr/>
          <p:nvPr/>
        </p:nvSpPr>
        <p:spPr>
          <a:xfrm rot="10800000">
            <a:off x="4699235" y="2515954"/>
            <a:ext cx="203173" cy="1836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이등변 삼각형 81">
            <a:extLst>
              <a:ext uri="{FF2B5EF4-FFF2-40B4-BE49-F238E27FC236}">
                <a16:creationId xmlns:a16="http://schemas.microsoft.com/office/drawing/2014/main" id="{162FAEEF-7461-4AE4-A5E9-0B6FB3A61893}"/>
              </a:ext>
            </a:extLst>
          </p:cNvPr>
          <p:cNvSpPr/>
          <p:nvPr/>
        </p:nvSpPr>
        <p:spPr>
          <a:xfrm>
            <a:off x="8721933" y="3221486"/>
            <a:ext cx="203173" cy="1836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3640B5B2-F83C-4014-87FD-77DED727693B}"/>
              </a:ext>
            </a:extLst>
          </p:cNvPr>
          <p:cNvSpPr/>
          <p:nvPr/>
        </p:nvSpPr>
        <p:spPr>
          <a:xfrm>
            <a:off x="9504617" y="2515954"/>
            <a:ext cx="203173" cy="1836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대괄호 33">
            <a:extLst>
              <a:ext uri="{FF2B5EF4-FFF2-40B4-BE49-F238E27FC236}">
                <a16:creationId xmlns:a16="http://schemas.microsoft.com/office/drawing/2014/main" id="{DC42C91C-AB4D-41FB-8CD5-03D4C3E199A4}"/>
              </a:ext>
            </a:extLst>
          </p:cNvPr>
          <p:cNvSpPr/>
          <p:nvPr/>
        </p:nvSpPr>
        <p:spPr>
          <a:xfrm>
            <a:off x="1425011" y="1476376"/>
            <a:ext cx="541426" cy="3946072"/>
          </a:xfrm>
          <a:prstGeom prst="leftBracket">
            <a:avLst>
              <a:gd name="adj" fmla="val 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왼쪽 대괄호 90">
            <a:extLst>
              <a:ext uri="{FF2B5EF4-FFF2-40B4-BE49-F238E27FC236}">
                <a16:creationId xmlns:a16="http://schemas.microsoft.com/office/drawing/2014/main" id="{F9814A51-AADC-4E07-B6AF-99FA67CB10A4}"/>
              </a:ext>
            </a:extLst>
          </p:cNvPr>
          <p:cNvSpPr/>
          <p:nvPr/>
        </p:nvSpPr>
        <p:spPr>
          <a:xfrm>
            <a:off x="1296589" y="1814955"/>
            <a:ext cx="669848" cy="3946072"/>
          </a:xfrm>
          <a:prstGeom prst="leftBracket">
            <a:avLst>
              <a:gd name="adj" fmla="val 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C3A77B5-E85F-4B7D-A958-729B0C8E3E86}"/>
              </a:ext>
            </a:extLst>
          </p:cNvPr>
          <p:cNvSpPr txBox="1"/>
          <p:nvPr/>
        </p:nvSpPr>
        <p:spPr>
          <a:xfrm>
            <a:off x="1881132" y="1337902"/>
            <a:ext cx="1250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Base Address</a:t>
            </a:r>
            <a:endParaRPr lang="ko-KR" altLang="en-US" sz="1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3" name="이등변 삼각형 92">
            <a:extLst>
              <a:ext uri="{FF2B5EF4-FFF2-40B4-BE49-F238E27FC236}">
                <a16:creationId xmlns:a16="http://schemas.microsoft.com/office/drawing/2014/main" id="{82B87C76-B4F5-47E5-B81D-C815EE9E0793}"/>
              </a:ext>
            </a:extLst>
          </p:cNvPr>
          <p:cNvSpPr/>
          <p:nvPr/>
        </p:nvSpPr>
        <p:spPr>
          <a:xfrm rot="5400000">
            <a:off x="1617275" y="1392174"/>
            <a:ext cx="203173" cy="1836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이등변 삼각형 93">
            <a:extLst>
              <a:ext uri="{FF2B5EF4-FFF2-40B4-BE49-F238E27FC236}">
                <a16:creationId xmlns:a16="http://schemas.microsoft.com/office/drawing/2014/main" id="{853522BB-8077-41AC-8FF8-A7D15676B0C0}"/>
              </a:ext>
            </a:extLst>
          </p:cNvPr>
          <p:cNvSpPr/>
          <p:nvPr/>
        </p:nvSpPr>
        <p:spPr>
          <a:xfrm rot="5400000">
            <a:off x="1617275" y="1721786"/>
            <a:ext cx="203173" cy="1836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이등변 삼각형 94">
            <a:extLst>
              <a:ext uri="{FF2B5EF4-FFF2-40B4-BE49-F238E27FC236}">
                <a16:creationId xmlns:a16="http://schemas.microsoft.com/office/drawing/2014/main" id="{3F547629-C8AF-4081-9F7B-C9DAB405AE75}"/>
              </a:ext>
            </a:extLst>
          </p:cNvPr>
          <p:cNvSpPr/>
          <p:nvPr/>
        </p:nvSpPr>
        <p:spPr>
          <a:xfrm rot="10800000">
            <a:off x="9345215" y="6433080"/>
            <a:ext cx="203173" cy="1836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이등변 삼각형 96">
            <a:extLst>
              <a:ext uri="{FF2B5EF4-FFF2-40B4-BE49-F238E27FC236}">
                <a16:creationId xmlns:a16="http://schemas.microsoft.com/office/drawing/2014/main" id="{C0FD269F-4983-4524-BF65-20A94F4038F2}"/>
              </a:ext>
            </a:extLst>
          </p:cNvPr>
          <p:cNvSpPr/>
          <p:nvPr/>
        </p:nvSpPr>
        <p:spPr>
          <a:xfrm rot="16200000">
            <a:off x="1594137" y="5331944"/>
            <a:ext cx="203173" cy="1836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이등변 삼각형 102">
            <a:extLst>
              <a:ext uri="{FF2B5EF4-FFF2-40B4-BE49-F238E27FC236}">
                <a16:creationId xmlns:a16="http://schemas.microsoft.com/office/drawing/2014/main" id="{8CC6EA77-147D-43C4-AFA0-359DB1901AAF}"/>
              </a:ext>
            </a:extLst>
          </p:cNvPr>
          <p:cNvSpPr/>
          <p:nvPr/>
        </p:nvSpPr>
        <p:spPr>
          <a:xfrm rot="16200000">
            <a:off x="1594136" y="5670523"/>
            <a:ext cx="203173" cy="1836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3DF8F5-21E2-4F8C-8C0F-89FFC74D6EED}"/>
              </a:ext>
            </a:extLst>
          </p:cNvPr>
          <p:cNvSpPr txBox="1"/>
          <p:nvPr/>
        </p:nvSpPr>
        <p:spPr>
          <a:xfrm>
            <a:off x="1653771" y="1681741"/>
            <a:ext cx="1250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Length</a:t>
            </a:r>
            <a:endParaRPr lang="ko-KR" altLang="en-US" sz="1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32A8223-B3C6-4177-80DF-3B5560DFD4FF}"/>
              </a:ext>
            </a:extLst>
          </p:cNvPr>
          <p:cNvSpPr txBox="1"/>
          <p:nvPr/>
        </p:nvSpPr>
        <p:spPr>
          <a:xfrm>
            <a:off x="1940960" y="5223139"/>
            <a:ext cx="12506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Base</a:t>
            </a:r>
          </a:p>
          <a:p>
            <a:r>
              <a:rPr lang="en-US" altLang="ko-KR" sz="11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Address</a:t>
            </a:r>
            <a:endParaRPr lang="ko-KR" altLang="en-US" sz="11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D2BD610-100A-4F36-9780-3DC6AE22425D}"/>
              </a:ext>
            </a:extLst>
          </p:cNvPr>
          <p:cNvSpPr txBox="1"/>
          <p:nvPr/>
        </p:nvSpPr>
        <p:spPr>
          <a:xfrm>
            <a:off x="1653771" y="5628080"/>
            <a:ext cx="1250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Length</a:t>
            </a:r>
            <a:endParaRPr lang="ko-KR" altLang="en-US" sz="12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37360C4-B90A-4E25-8F4A-516F4B70282A}"/>
              </a:ext>
            </a:extLst>
          </p:cNvPr>
          <p:cNvSpPr txBox="1"/>
          <p:nvPr/>
        </p:nvSpPr>
        <p:spPr>
          <a:xfrm>
            <a:off x="692436" y="660027"/>
            <a:ext cx="125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2B61D47-99C6-40E1-9701-639820E4A056}"/>
              </a:ext>
            </a:extLst>
          </p:cNvPr>
          <p:cNvSpPr txBox="1"/>
          <p:nvPr/>
        </p:nvSpPr>
        <p:spPr>
          <a:xfrm>
            <a:off x="577162" y="1411642"/>
            <a:ext cx="125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32846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2B60A54-EEBD-4FA6-AC72-6EF23105EBEC}"/>
              </a:ext>
            </a:extLst>
          </p:cNvPr>
          <p:cNvSpPr/>
          <p:nvPr/>
        </p:nvSpPr>
        <p:spPr>
          <a:xfrm>
            <a:off x="1943100" y="435219"/>
            <a:ext cx="3429000" cy="188155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6E610AE-6044-48B5-8B37-D42D5B6EB5D2}"/>
              </a:ext>
            </a:extLst>
          </p:cNvPr>
          <p:cNvSpPr/>
          <p:nvPr/>
        </p:nvSpPr>
        <p:spPr>
          <a:xfrm>
            <a:off x="6819902" y="435219"/>
            <a:ext cx="3429000" cy="188155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D4BE28-E881-4F11-9E1E-9437B72FEE2C}"/>
              </a:ext>
            </a:extLst>
          </p:cNvPr>
          <p:cNvSpPr/>
          <p:nvPr/>
        </p:nvSpPr>
        <p:spPr>
          <a:xfrm>
            <a:off x="1943100" y="4418134"/>
            <a:ext cx="3429000" cy="188155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5A037AA-93D3-4005-A6BE-E2262570E989}"/>
              </a:ext>
            </a:extLst>
          </p:cNvPr>
          <p:cNvSpPr/>
          <p:nvPr/>
        </p:nvSpPr>
        <p:spPr>
          <a:xfrm>
            <a:off x="6819902" y="4418134"/>
            <a:ext cx="3429000" cy="188155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6CEA2-3503-4F24-B7B1-2E55A053259F}"/>
              </a:ext>
            </a:extLst>
          </p:cNvPr>
          <p:cNvSpPr txBox="1"/>
          <p:nvPr/>
        </p:nvSpPr>
        <p:spPr>
          <a:xfrm>
            <a:off x="3247071" y="1199015"/>
            <a:ext cx="8210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CPU</a:t>
            </a:r>
            <a:endParaRPr lang="ko-KR" altLang="en-US" sz="2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43E0D-D96E-4D70-8E14-27118F6F9E0E}"/>
              </a:ext>
            </a:extLst>
          </p:cNvPr>
          <p:cNvSpPr txBox="1"/>
          <p:nvPr/>
        </p:nvSpPr>
        <p:spPr>
          <a:xfrm>
            <a:off x="7826517" y="1199015"/>
            <a:ext cx="14157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Memory</a:t>
            </a:r>
            <a:endParaRPr lang="ko-KR" altLang="en-US" sz="2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43AE80-EB0C-4CC1-AE28-B9B7D371B389}"/>
              </a:ext>
            </a:extLst>
          </p:cNvPr>
          <p:cNvSpPr txBox="1"/>
          <p:nvPr/>
        </p:nvSpPr>
        <p:spPr>
          <a:xfrm>
            <a:off x="2811535" y="4928024"/>
            <a:ext cx="16921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DMA</a:t>
            </a:r>
          </a:p>
          <a:p>
            <a:pPr algn="ctr"/>
            <a:r>
              <a:rPr lang="en-US" altLang="ko-KR" sz="2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Controller</a:t>
            </a:r>
            <a:endParaRPr lang="ko-KR" altLang="en-US" sz="2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06ED87-0645-4FE1-BD99-168DCBBCB5F0}"/>
              </a:ext>
            </a:extLst>
          </p:cNvPr>
          <p:cNvSpPr txBox="1"/>
          <p:nvPr/>
        </p:nvSpPr>
        <p:spPr>
          <a:xfrm>
            <a:off x="7817701" y="4928024"/>
            <a:ext cx="143340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External</a:t>
            </a:r>
          </a:p>
          <a:p>
            <a:pPr algn="ctr"/>
            <a:r>
              <a:rPr lang="en-US" altLang="ko-KR" sz="2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Device</a:t>
            </a:r>
            <a:endParaRPr lang="ko-KR" altLang="en-US" sz="2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9908C19-5AF8-4259-9CAB-323026F6EBB7}"/>
              </a:ext>
            </a:extLst>
          </p:cNvPr>
          <p:cNvGrpSpPr/>
          <p:nvPr/>
        </p:nvGrpSpPr>
        <p:grpSpPr>
          <a:xfrm>
            <a:off x="2382716" y="2653480"/>
            <a:ext cx="7640515" cy="483577"/>
            <a:chOff x="2382716" y="2525933"/>
            <a:chExt cx="7640515" cy="483577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301494D-DC82-46F4-B29C-87F3834E54FC}"/>
                </a:ext>
              </a:extLst>
            </p:cNvPr>
            <p:cNvCxnSpPr>
              <a:cxnSpLocks/>
            </p:cNvCxnSpPr>
            <p:nvPr/>
          </p:nvCxnSpPr>
          <p:spPr>
            <a:xfrm>
              <a:off x="2382716" y="2767721"/>
              <a:ext cx="7640515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순서도: 수행의 시작/종료 35">
              <a:extLst>
                <a:ext uri="{FF2B5EF4-FFF2-40B4-BE49-F238E27FC236}">
                  <a16:creationId xmlns:a16="http://schemas.microsoft.com/office/drawing/2014/main" id="{CBA8331F-FF0A-48C2-85EB-983FCD2C46FE}"/>
                </a:ext>
              </a:extLst>
            </p:cNvPr>
            <p:cNvSpPr/>
            <p:nvPr/>
          </p:nvSpPr>
          <p:spPr>
            <a:xfrm>
              <a:off x="5379234" y="2525933"/>
              <a:ext cx="1647478" cy="483577"/>
            </a:xfrm>
            <a:prstGeom prst="flowChartTerminator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F11FB06-B13C-4A81-AB12-1A7AB41EF7FE}"/>
                </a:ext>
              </a:extLst>
            </p:cNvPr>
            <p:cNvSpPr txBox="1"/>
            <p:nvPr/>
          </p:nvSpPr>
          <p:spPr>
            <a:xfrm>
              <a:off x="5577642" y="2567666"/>
              <a:ext cx="12506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Data Bus</a:t>
              </a:r>
              <a:endParaRPr lang="ko-KR" altLang="en-US" sz="2000" b="1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8CB3BED-8A19-40AC-B22F-73F09E29CBE2}"/>
              </a:ext>
            </a:extLst>
          </p:cNvPr>
          <p:cNvGrpSpPr/>
          <p:nvPr/>
        </p:nvGrpSpPr>
        <p:grpSpPr>
          <a:xfrm>
            <a:off x="2382716" y="3535641"/>
            <a:ext cx="7640515" cy="483577"/>
            <a:chOff x="2382716" y="3832757"/>
            <a:chExt cx="7640515" cy="483577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4057200-B27B-480B-87D9-381C42C20E2B}"/>
                </a:ext>
              </a:extLst>
            </p:cNvPr>
            <p:cNvCxnSpPr>
              <a:cxnSpLocks/>
            </p:cNvCxnSpPr>
            <p:nvPr/>
          </p:nvCxnSpPr>
          <p:spPr>
            <a:xfrm>
              <a:off x="2382716" y="4060191"/>
              <a:ext cx="7640515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순서도: 수행의 시작/종료 34">
              <a:extLst>
                <a:ext uri="{FF2B5EF4-FFF2-40B4-BE49-F238E27FC236}">
                  <a16:creationId xmlns:a16="http://schemas.microsoft.com/office/drawing/2014/main" id="{6648827A-21F3-401A-996C-2DF6097BB45F}"/>
                </a:ext>
              </a:extLst>
            </p:cNvPr>
            <p:cNvSpPr/>
            <p:nvPr/>
          </p:nvSpPr>
          <p:spPr>
            <a:xfrm>
              <a:off x="5281439" y="3832757"/>
              <a:ext cx="1843068" cy="483577"/>
            </a:xfrm>
            <a:prstGeom prst="flowChartTerminator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AF7E816-D497-432C-A160-D81155B5F07B}"/>
                </a:ext>
              </a:extLst>
            </p:cNvPr>
            <p:cNvSpPr txBox="1"/>
            <p:nvPr/>
          </p:nvSpPr>
          <p:spPr>
            <a:xfrm>
              <a:off x="5281439" y="3874490"/>
              <a:ext cx="18430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Address Bus</a:t>
              </a:r>
              <a:endParaRPr lang="ko-KR" altLang="en-US" sz="2000" b="1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092A37F-ED1C-4857-8C4D-8DE19AACE02F}"/>
              </a:ext>
            </a:extLst>
          </p:cNvPr>
          <p:cNvSpPr txBox="1"/>
          <p:nvPr/>
        </p:nvSpPr>
        <p:spPr>
          <a:xfrm>
            <a:off x="4503665" y="702994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RD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E50CB-8363-4916-94C3-276CB76DCE88}"/>
              </a:ext>
            </a:extLst>
          </p:cNvPr>
          <p:cNvSpPr txBox="1"/>
          <p:nvPr/>
        </p:nvSpPr>
        <p:spPr>
          <a:xfrm>
            <a:off x="6437674" y="702994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RD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814459-6651-46C9-BA76-BBE82EA75A0F}"/>
              </a:ext>
            </a:extLst>
          </p:cNvPr>
          <p:cNvSpPr txBox="1"/>
          <p:nvPr/>
        </p:nvSpPr>
        <p:spPr>
          <a:xfrm>
            <a:off x="4503665" y="1021703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WR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4D0C46F-9E1B-4DCC-B160-2E1ABADC8E1C}"/>
              </a:ext>
            </a:extLst>
          </p:cNvPr>
          <p:cNvSpPr txBox="1"/>
          <p:nvPr/>
        </p:nvSpPr>
        <p:spPr>
          <a:xfrm>
            <a:off x="6437674" y="1021703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WR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3C89B95-A773-4B6C-A9A6-40BCC6033D5B}"/>
              </a:ext>
            </a:extLst>
          </p:cNvPr>
          <p:cNvCxnSpPr>
            <a:cxnSpLocks/>
          </p:cNvCxnSpPr>
          <p:nvPr/>
        </p:nvCxnSpPr>
        <p:spPr>
          <a:xfrm>
            <a:off x="4800823" y="2340594"/>
            <a:ext cx="0" cy="554674"/>
          </a:xfrm>
          <a:prstGeom prst="line">
            <a:avLst/>
          </a:prstGeom>
          <a:ln w="571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C986F01-02EB-4CF4-8F22-3A4CEE43E139}"/>
              </a:ext>
            </a:extLst>
          </p:cNvPr>
          <p:cNvCxnSpPr>
            <a:cxnSpLocks/>
          </p:cNvCxnSpPr>
          <p:nvPr/>
        </p:nvCxnSpPr>
        <p:spPr>
          <a:xfrm>
            <a:off x="9610948" y="2340594"/>
            <a:ext cx="0" cy="554674"/>
          </a:xfrm>
          <a:prstGeom prst="line">
            <a:avLst/>
          </a:prstGeom>
          <a:ln w="571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5233A33-7052-41E7-8DD1-F6078E209C00}"/>
              </a:ext>
            </a:extLst>
          </p:cNvPr>
          <p:cNvSpPr txBox="1"/>
          <p:nvPr/>
        </p:nvSpPr>
        <p:spPr>
          <a:xfrm>
            <a:off x="4175491" y="1945798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F6BF893-6953-402C-A3CB-32BBFE921CD7}"/>
              </a:ext>
            </a:extLst>
          </p:cNvPr>
          <p:cNvSpPr txBox="1"/>
          <p:nvPr/>
        </p:nvSpPr>
        <p:spPr>
          <a:xfrm>
            <a:off x="8985616" y="1945798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47B02EA4-C4EA-4F9F-9BAA-8A71EB96555E}"/>
              </a:ext>
            </a:extLst>
          </p:cNvPr>
          <p:cNvCxnSpPr>
            <a:cxnSpLocks/>
          </p:cNvCxnSpPr>
          <p:nvPr/>
        </p:nvCxnSpPr>
        <p:spPr>
          <a:xfrm>
            <a:off x="4006356" y="2340594"/>
            <a:ext cx="0" cy="1422481"/>
          </a:xfrm>
          <a:prstGeom prst="line">
            <a:avLst/>
          </a:prstGeom>
          <a:ln w="571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C9852D7-5FB1-48A0-A6C9-82F28F716E00}"/>
              </a:ext>
            </a:extLst>
          </p:cNvPr>
          <p:cNvSpPr txBox="1"/>
          <p:nvPr/>
        </p:nvSpPr>
        <p:spPr>
          <a:xfrm>
            <a:off x="3381024" y="1945798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Address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3F52A4C-30D1-44E1-AF4E-92AEEDB6B10E}"/>
              </a:ext>
            </a:extLst>
          </p:cNvPr>
          <p:cNvCxnSpPr>
            <a:cxnSpLocks/>
          </p:cNvCxnSpPr>
          <p:nvPr/>
        </p:nvCxnSpPr>
        <p:spPr>
          <a:xfrm>
            <a:off x="8823521" y="2340594"/>
            <a:ext cx="0" cy="1422481"/>
          </a:xfrm>
          <a:prstGeom prst="line">
            <a:avLst/>
          </a:prstGeom>
          <a:ln w="571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ED980F9-8914-4D80-BD70-B30906CE2D62}"/>
              </a:ext>
            </a:extLst>
          </p:cNvPr>
          <p:cNvSpPr txBox="1"/>
          <p:nvPr/>
        </p:nvSpPr>
        <p:spPr>
          <a:xfrm>
            <a:off x="8198189" y="1945798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Address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3934DC1-2DA9-421F-A450-29272E5DA95D}"/>
              </a:ext>
            </a:extLst>
          </p:cNvPr>
          <p:cNvCxnSpPr>
            <a:cxnSpLocks/>
            <a:stCxn id="6" idx="1"/>
            <a:endCxn id="4" idx="1"/>
          </p:cNvCxnSpPr>
          <p:nvPr/>
        </p:nvCxnSpPr>
        <p:spPr>
          <a:xfrm rot="10800000">
            <a:off x="1943100" y="1375997"/>
            <a:ext cx="12700" cy="3982915"/>
          </a:xfrm>
          <a:prstGeom prst="bentConnector3">
            <a:avLst>
              <a:gd name="adj1" fmla="val 4500000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84">
            <a:extLst>
              <a:ext uri="{FF2B5EF4-FFF2-40B4-BE49-F238E27FC236}">
                <a16:creationId xmlns:a16="http://schemas.microsoft.com/office/drawing/2014/main" id="{7AEE7DBB-444F-43E7-BD57-CD8765C112FF}"/>
              </a:ext>
            </a:extLst>
          </p:cNvPr>
          <p:cNvCxnSpPr>
            <a:cxnSpLocks/>
          </p:cNvCxnSpPr>
          <p:nvPr/>
        </p:nvCxnSpPr>
        <p:spPr>
          <a:xfrm rot="10800000">
            <a:off x="1942149" y="1021703"/>
            <a:ext cx="12700" cy="3982915"/>
          </a:xfrm>
          <a:prstGeom prst="bentConnector3">
            <a:avLst>
              <a:gd name="adj1" fmla="val 6750000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D71A101-D83A-400A-A71B-A9B69AF60D49}"/>
              </a:ext>
            </a:extLst>
          </p:cNvPr>
          <p:cNvSpPr txBox="1"/>
          <p:nvPr/>
        </p:nvSpPr>
        <p:spPr>
          <a:xfrm>
            <a:off x="1560872" y="884687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BG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EFE3A41-97D4-4E7C-8296-7680070A63AF}"/>
              </a:ext>
            </a:extLst>
          </p:cNvPr>
          <p:cNvSpPr txBox="1"/>
          <p:nvPr/>
        </p:nvSpPr>
        <p:spPr>
          <a:xfrm>
            <a:off x="1560872" y="1246324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EA82278-F47D-4355-B8D4-22367424D9FE}"/>
              </a:ext>
            </a:extLst>
          </p:cNvPr>
          <p:cNvSpPr txBox="1"/>
          <p:nvPr/>
        </p:nvSpPr>
        <p:spPr>
          <a:xfrm>
            <a:off x="1560872" y="4867154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BG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BA95452-E2DD-4F77-87CC-F8B6FC4CACA2}"/>
              </a:ext>
            </a:extLst>
          </p:cNvPr>
          <p:cNvSpPr txBox="1"/>
          <p:nvPr/>
        </p:nvSpPr>
        <p:spPr>
          <a:xfrm>
            <a:off x="1560872" y="5228791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7D4455ED-8BEE-4C4D-ABD6-B42CD0709D29}"/>
              </a:ext>
            </a:extLst>
          </p:cNvPr>
          <p:cNvSpPr/>
          <p:nvPr/>
        </p:nvSpPr>
        <p:spPr>
          <a:xfrm rot="5400000">
            <a:off x="1525439" y="1284159"/>
            <a:ext cx="203173" cy="1836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36BCE7C6-FFE8-4613-A89D-6FB7C8A79F55}"/>
              </a:ext>
            </a:extLst>
          </p:cNvPr>
          <p:cNvSpPr/>
          <p:nvPr/>
        </p:nvSpPr>
        <p:spPr>
          <a:xfrm rot="16200000" flipH="1">
            <a:off x="1525439" y="5267074"/>
            <a:ext cx="203173" cy="1836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E19E3FAC-3DA4-4AB1-A003-ED0C6CDA85DA}"/>
              </a:ext>
            </a:extLst>
          </p:cNvPr>
          <p:cNvSpPr/>
          <p:nvPr/>
        </p:nvSpPr>
        <p:spPr>
          <a:xfrm rot="16200000" flipH="1">
            <a:off x="1525439" y="929866"/>
            <a:ext cx="203173" cy="1836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6F45B2C0-A0B6-45F5-A76A-5472E6207877}"/>
              </a:ext>
            </a:extLst>
          </p:cNvPr>
          <p:cNvSpPr/>
          <p:nvPr/>
        </p:nvSpPr>
        <p:spPr>
          <a:xfrm rot="5400000">
            <a:off x="1525439" y="4912781"/>
            <a:ext cx="203173" cy="1836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4A535B-5D3E-4156-9FF0-860E1099C9E1}"/>
              </a:ext>
            </a:extLst>
          </p:cNvPr>
          <p:cNvSpPr txBox="1"/>
          <p:nvPr/>
        </p:nvSpPr>
        <p:spPr>
          <a:xfrm>
            <a:off x="1001693" y="1472206"/>
            <a:ext cx="125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③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79448E-7029-4364-97D7-6C947930C716}"/>
              </a:ext>
            </a:extLst>
          </p:cNvPr>
          <p:cNvSpPr txBox="1"/>
          <p:nvPr/>
        </p:nvSpPr>
        <p:spPr>
          <a:xfrm>
            <a:off x="1093530" y="4586645"/>
            <a:ext cx="125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81640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E997D600-0A7E-4FC0-8256-6EA4C89AD5F2}"/>
              </a:ext>
            </a:extLst>
          </p:cNvPr>
          <p:cNvCxnSpPr>
            <a:cxnSpLocks/>
            <a:stCxn id="35" idx="0"/>
            <a:endCxn id="36" idx="2"/>
          </p:cNvCxnSpPr>
          <p:nvPr/>
        </p:nvCxnSpPr>
        <p:spPr>
          <a:xfrm flipV="1">
            <a:off x="6202973" y="3137057"/>
            <a:ext cx="0" cy="398584"/>
          </a:xfrm>
          <a:prstGeom prst="line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2B60A54-EEBD-4FA6-AC72-6EF23105EBEC}"/>
              </a:ext>
            </a:extLst>
          </p:cNvPr>
          <p:cNvSpPr/>
          <p:nvPr/>
        </p:nvSpPr>
        <p:spPr>
          <a:xfrm>
            <a:off x="1943100" y="435219"/>
            <a:ext cx="3429000" cy="188155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6E610AE-6044-48B5-8B37-D42D5B6EB5D2}"/>
              </a:ext>
            </a:extLst>
          </p:cNvPr>
          <p:cNvSpPr/>
          <p:nvPr/>
        </p:nvSpPr>
        <p:spPr>
          <a:xfrm>
            <a:off x="6819902" y="435219"/>
            <a:ext cx="3429000" cy="188155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D4BE28-E881-4F11-9E1E-9437B72FEE2C}"/>
              </a:ext>
            </a:extLst>
          </p:cNvPr>
          <p:cNvSpPr/>
          <p:nvPr/>
        </p:nvSpPr>
        <p:spPr>
          <a:xfrm>
            <a:off x="1943100" y="4418134"/>
            <a:ext cx="3429000" cy="188155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5A037AA-93D3-4005-A6BE-E2262570E989}"/>
              </a:ext>
            </a:extLst>
          </p:cNvPr>
          <p:cNvSpPr/>
          <p:nvPr/>
        </p:nvSpPr>
        <p:spPr>
          <a:xfrm>
            <a:off x="6819902" y="4418134"/>
            <a:ext cx="3429000" cy="1881554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6CEA2-3503-4F24-B7B1-2E55A053259F}"/>
              </a:ext>
            </a:extLst>
          </p:cNvPr>
          <p:cNvSpPr txBox="1"/>
          <p:nvPr/>
        </p:nvSpPr>
        <p:spPr>
          <a:xfrm>
            <a:off x="3247071" y="1199015"/>
            <a:ext cx="8210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CPU</a:t>
            </a:r>
            <a:endParaRPr lang="ko-KR" altLang="en-US" sz="2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43E0D-D96E-4D70-8E14-27118F6F9E0E}"/>
              </a:ext>
            </a:extLst>
          </p:cNvPr>
          <p:cNvSpPr txBox="1"/>
          <p:nvPr/>
        </p:nvSpPr>
        <p:spPr>
          <a:xfrm>
            <a:off x="7826517" y="1199015"/>
            <a:ext cx="14157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Memory</a:t>
            </a:r>
            <a:endParaRPr lang="ko-KR" altLang="en-US" sz="2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43AE80-EB0C-4CC1-AE28-B9B7D371B389}"/>
              </a:ext>
            </a:extLst>
          </p:cNvPr>
          <p:cNvSpPr txBox="1"/>
          <p:nvPr/>
        </p:nvSpPr>
        <p:spPr>
          <a:xfrm>
            <a:off x="2811535" y="4928024"/>
            <a:ext cx="16921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DMA</a:t>
            </a:r>
          </a:p>
          <a:p>
            <a:pPr algn="ctr"/>
            <a:r>
              <a:rPr lang="en-US" altLang="ko-KR" sz="2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Controller</a:t>
            </a:r>
            <a:endParaRPr lang="ko-KR" altLang="en-US" sz="2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06ED87-0645-4FE1-BD99-168DCBBCB5F0}"/>
              </a:ext>
            </a:extLst>
          </p:cNvPr>
          <p:cNvSpPr txBox="1"/>
          <p:nvPr/>
        </p:nvSpPr>
        <p:spPr>
          <a:xfrm>
            <a:off x="7817701" y="4928024"/>
            <a:ext cx="143340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External</a:t>
            </a:r>
          </a:p>
          <a:p>
            <a:pPr algn="ctr"/>
            <a:r>
              <a:rPr lang="en-US" altLang="ko-KR" sz="2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Device</a:t>
            </a:r>
            <a:endParaRPr lang="ko-KR" altLang="en-US" sz="2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9908C19-5AF8-4259-9CAB-323026F6EBB7}"/>
              </a:ext>
            </a:extLst>
          </p:cNvPr>
          <p:cNvGrpSpPr/>
          <p:nvPr/>
        </p:nvGrpSpPr>
        <p:grpSpPr>
          <a:xfrm>
            <a:off x="2382716" y="2653480"/>
            <a:ext cx="7640515" cy="483577"/>
            <a:chOff x="2382716" y="2525933"/>
            <a:chExt cx="7640515" cy="483577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301494D-DC82-46F4-B29C-87F3834E54FC}"/>
                </a:ext>
              </a:extLst>
            </p:cNvPr>
            <p:cNvCxnSpPr>
              <a:cxnSpLocks/>
            </p:cNvCxnSpPr>
            <p:nvPr/>
          </p:nvCxnSpPr>
          <p:spPr>
            <a:xfrm>
              <a:off x="2382716" y="2767721"/>
              <a:ext cx="7640515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순서도: 수행의 시작/종료 35">
              <a:extLst>
                <a:ext uri="{FF2B5EF4-FFF2-40B4-BE49-F238E27FC236}">
                  <a16:creationId xmlns:a16="http://schemas.microsoft.com/office/drawing/2014/main" id="{CBA8331F-FF0A-48C2-85EB-983FCD2C46FE}"/>
                </a:ext>
              </a:extLst>
            </p:cNvPr>
            <p:cNvSpPr/>
            <p:nvPr/>
          </p:nvSpPr>
          <p:spPr>
            <a:xfrm>
              <a:off x="5379234" y="2525933"/>
              <a:ext cx="1647478" cy="483577"/>
            </a:xfrm>
            <a:prstGeom prst="flowChartTerminator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F11FB06-B13C-4A81-AB12-1A7AB41EF7FE}"/>
                </a:ext>
              </a:extLst>
            </p:cNvPr>
            <p:cNvSpPr txBox="1"/>
            <p:nvPr/>
          </p:nvSpPr>
          <p:spPr>
            <a:xfrm>
              <a:off x="5577642" y="2567666"/>
              <a:ext cx="12506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Data Bus</a:t>
              </a:r>
              <a:endParaRPr lang="ko-KR" altLang="en-US" sz="2000" b="1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8CB3BED-8A19-40AC-B22F-73F09E29CBE2}"/>
              </a:ext>
            </a:extLst>
          </p:cNvPr>
          <p:cNvGrpSpPr/>
          <p:nvPr/>
        </p:nvGrpSpPr>
        <p:grpSpPr>
          <a:xfrm>
            <a:off x="2382716" y="3535641"/>
            <a:ext cx="7640515" cy="483577"/>
            <a:chOff x="2382716" y="3832757"/>
            <a:chExt cx="7640515" cy="483577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4057200-B27B-480B-87D9-381C42C20E2B}"/>
                </a:ext>
              </a:extLst>
            </p:cNvPr>
            <p:cNvCxnSpPr>
              <a:cxnSpLocks/>
            </p:cNvCxnSpPr>
            <p:nvPr/>
          </p:nvCxnSpPr>
          <p:spPr>
            <a:xfrm>
              <a:off x="2382716" y="4060191"/>
              <a:ext cx="7640515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순서도: 수행의 시작/종료 34">
              <a:extLst>
                <a:ext uri="{FF2B5EF4-FFF2-40B4-BE49-F238E27FC236}">
                  <a16:creationId xmlns:a16="http://schemas.microsoft.com/office/drawing/2014/main" id="{6648827A-21F3-401A-996C-2DF6097BB45F}"/>
                </a:ext>
              </a:extLst>
            </p:cNvPr>
            <p:cNvSpPr/>
            <p:nvPr/>
          </p:nvSpPr>
          <p:spPr>
            <a:xfrm>
              <a:off x="5281439" y="3832757"/>
              <a:ext cx="1843068" cy="483577"/>
            </a:xfrm>
            <a:prstGeom prst="flowChartTerminator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AF7E816-D497-432C-A160-D81155B5F07B}"/>
                </a:ext>
              </a:extLst>
            </p:cNvPr>
            <p:cNvSpPr txBox="1"/>
            <p:nvPr/>
          </p:nvSpPr>
          <p:spPr>
            <a:xfrm>
              <a:off x="5281439" y="3874490"/>
              <a:ext cx="18430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Address Bus</a:t>
              </a:r>
              <a:endParaRPr lang="ko-KR" altLang="en-US" sz="2000" b="1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C986F01-02EB-4CF4-8F22-3A4CEE43E139}"/>
              </a:ext>
            </a:extLst>
          </p:cNvPr>
          <p:cNvCxnSpPr>
            <a:cxnSpLocks/>
          </p:cNvCxnSpPr>
          <p:nvPr/>
        </p:nvCxnSpPr>
        <p:spPr>
          <a:xfrm>
            <a:off x="9610948" y="2340594"/>
            <a:ext cx="0" cy="554674"/>
          </a:xfrm>
          <a:prstGeom prst="line">
            <a:avLst/>
          </a:prstGeom>
          <a:ln w="571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F6BF893-6953-402C-A3CB-32BBFE921CD7}"/>
              </a:ext>
            </a:extLst>
          </p:cNvPr>
          <p:cNvSpPr txBox="1"/>
          <p:nvPr/>
        </p:nvSpPr>
        <p:spPr>
          <a:xfrm>
            <a:off x="8985616" y="1945798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3F52A4C-30D1-44E1-AF4E-92AEEDB6B10E}"/>
              </a:ext>
            </a:extLst>
          </p:cNvPr>
          <p:cNvCxnSpPr>
            <a:cxnSpLocks/>
          </p:cNvCxnSpPr>
          <p:nvPr/>
        </p:nvCxnSpPr>
        <p:spPr>
          <a:xfrm>
            <a:off x="8823521" y="2340594"/>
            <a:ext cx="0" cy="1422481"/>
          </a:xfrm>
          <a:prstGeom prst="line">
            <a:avLst/>
          </a:prstGeom>
          <a:ln w="571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ED980F9-8914-4D80-BD70-B30906CE2D62}"/>
              </a:ext>
            </a:extLst>
          </p:cNvPr>
          <p:cNvSpPr txBox="1"/>
          <p:nvPr/>
        </p:nvSpPr>
        <p:spPr>
          <a:xfrm>
            <a:off x="8198189" y="1945798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Address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78FE663-41C3-4CA4-8D4D-02A6EE51AB2C}"/>
              </a:ext>
            </a:extLst>
          </p:cNvPr>
          <p:cNvCxnSpPr>
            <a:cxnSpLocks/>
          </p:cNvCxnSpPr>
          <p:nvPr/>
        </p:nvCxnSpPr>
        <p:spPr>
          <a:xfrm flipV="1">
            <a:off x="2871615" y="3772967"/>
            <a:ext cx="0" cy="645167"/>
          </a:xfrm>
          <a:prstGeom prst="line">
            <a:avLst/>
          </a:prstGeom>
          <a:ln w="571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7C7987D-6E44-4B11-B312-F38780529113}"/>
              </a:ext>
            </a:extLst>
          </p:cNvPr>
          <p:cNvCxnSpPr>
            <a:cxnSpLocks/>
          </p:cNvCxnSpPr>
          <p:nvPr/>
        </p:nvCxnSpPr>
        <p:spPr>
          <a:xfrm flipV="1">
            <a:off x="7984418" y="2905161"/>
            <a:ext cx="0" cy="1512973"/>
          </a:xfrm>
          <a:prstGeom prst="line">
            <a:avLst/>
          </a:prstGeom>
          <a:ln w="571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652B8D5-9BA9-4E60-A0A5-B0E87D4CB466}"/>
              </a:ext>
            </a:extLst>
          </p:cNvPr>
          <p:cNvSpPr txBox="1"/>
          <p:nvPr/>
        </p:nvSpPr>
        <p:spPr>
          <a:xfrm>
            <a:off x="7359086" y="4469299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 Block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7F2501B-1F69-4360-AF23-94979207C1BF}"/>
              </a:ext>
            </a:extLst>
          </p:cNvPr>
          <p:cNvSpPr txBox="1"/>
          <p:nvPr/>
        </p:nvSpPr>
        <p:spPr>
          <a:xfrm>
            <a:off x="2186203" y="4465808"/>
            <a:ext cx="12506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DMA</a:t>
            </a:r>
            <a:b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Address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이등변 삼각형 81">
            <a:extLst>
              <a:ext uri="{FF2B5EF4-FFF2-40B4-BE49-F238E27FC236}">
                <a16:creationId xmlns:a16="http://schemas.microsoft.com/office/drawing/2014/main" id="{162FAEEF-7461-4AE4-A5E9-0B6FB3A61893}"/>
              </a:ext>
            </a:extLst>
          </p:cNvPr>
          <p:cNvSpPr/>
          <p:nvPr/>
        </p:nvSpPr>
        <p:spPr>
          <a:xfrm>
            <a:off x="7882830" y="3082850"/>
            <a:ext cx="203173" cy="1836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3640B5B2-F83C-4014-87FD-77DED727693B}"/>
              </a:ext>
            </a:extLst>
          </p:cNvPr>
          <p:cNvSpPr/>
          <p:nvPr/>
        </p:nvSpPr>
        <p:spPr>
          <a:xfrm>
            <a:off x="2770028" y="4018277"/>
            <a:ext cx="203173" cy="1836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E2A784-BB7C-4B55-9939-932E9FA0B35E}"/>
              </a:ext>
            </a:extLst>
          </p:cNvPr>
          <p:cNvSpPr txBox="1"/>
          <p:nvPr/>
        </p:nvSpPr>
        <p:spPr>
          <a:xfrm>
            <a:off x="4503665" y="702994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RD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965CB4C-E5FC-474D-9D9A-FDB59004C573}"/>
              </a:ext>
            </a:extLst>
          </p:cNvPr>
          <p:cNvSpPr txBox="1"/>
          <p:nvPr/>
        </p:nvSpPr>
        <p:spPr>
          <a:xfrm>
            <a:off x="6437674" y="702994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RD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88615B-99C6-48FD-8202-E5A06B476B1E}"/>
              </a:ext>
            </a:extLst>
          </p:cNvPr>
          <p:cNvSpPr txBox="1"/>
          <p:nvPr/>
        </p:nvSpPr>
        <p:spPr>
          <a:xfrm>
            <a:off x="4503665" y="1021703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WR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3AEC398-C7F0-410B-9AF5-9CC0E5C3F6DD}"/>
              </a:ext>
            </a:extLst>
          </p:cNvPr>
          <p:cNvSpPr txBox="1"/>
          <p:nvPr/>
        </p:nvSpPr>
        <p:spPr>
          <a:xfrm>
            <a:off x="6437674" y="1021703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WR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B175DEC-9C8A-434C-B009-0A27FBE5CC39}"/>
              </a:ext>
            </a:extLst>
          </p:cNvPr>
          <p:cNvSpPr txBox="1"/>
          <p:nvPr/>
        </p:nvSpPr>
        <p:spPr>
          <a:xfrm>
            <a:off x="6250489" y="3164855"/>
            <a:ext cx="13039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 write</a:t>
            </a:r>
            <a:endParaRPr lang="ko-KR" altLang="en-US" sz="1300" b="1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A7BC63-2AB7-4857-B474-D51A9FCBB69B}"/>
              </a:ext>
            </a:extLst>
          </p:cNvPr>
          <p:cNvSpPr/>
          <p:nvPr/>
        </p:nvSpPr>
        <p:spPr>
          <a:xfrm>
            <a:off x="6075045" y="3291840"/>
            <a:ext cx="224790" cy="71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이등변 삼각형 86">
            <a:extLst>
              <a:ext uri="{FF2B5EF4-FFF2-40B4-BE49-F238E27FC236}">
                <a16:creationId xmlns:a16="http://schemas.microsoft.com/office/drawing/2014/main" id="{4E69EBE7-EF3F-418D-98E5-81B9B54EAE41}"/>
              </a:ext>
            </a:extLst>
          </p:cNvPr>
          <p:cNvSpPr/>
          <p:nvPr/>
        </p:nvSpPr>
        <p:spPr>
          <a:xfrm>
            <a:off x="8721933" y="2463830"/>
            <a:ext cx="203173" cy="1836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이등변 삼각형 87">
            <a:extLst>
              <a:ext uri="{FF2B5EF4-FFF2-40B4-BE49-F238E27FC236}">
                <a16:creationId xmlns:a16="http://schemas.microsoft.com/office/drawing/2014/main" id="{7E0F0EED-4C2B-40D2-8D96-9B0A700361D4}"/>
              </a:ext>
            </a:extLst>
          </p:cNvPr>
          <p:cNvSpPr/>
          <p:nvPr/>
        </p:nvSpPr>
        <p:spPr>
          <a:xfrm>
            <a:off x="9509360" y="2463830"/>
            <a:ext cx="203173" cy="1836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FBCDC6E-6733-45B7-BFAB-9E179F7AA23F}"/>
              </a:ext>
            </a:extLst>
          </p:cNvPr>
          <p:cNvSpPr txBox="1"/>
          <p:nvPr/>
        </p:nvSpPr>
        <p:spPr>
          <a:xfrm>
            <a:off x="10766107" y="1071470"/>
            <a:ext cx="13039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 write</a:t>
            </a:r>
            <a:endParaRPr lang="ko-KR" altLang="en-US" sz="1300" b="1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14E59D54-A690-4B3E-BCAF-2963BA5589E9}"/>
              </a:ext>
            </a:extLst>
          </p:cNvPr>
          <p:cNvCxnSpPr>
            <a:cxnSpLocks/>
          </p:cNvCxnSpPr>
          <p:nvPr/>
        </p:nvCxnSpPr>
        <p:spPr>
          <a:xfrm flipH="1">
            <a:off x="10281241" y="1217664"/>
            <a:ext cx="521677" cy="6525"/>
          </a:xfrm>
          <a:prstGeom prst="line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B522953-5322-4964-8771-31205AB1849D}"/>
              </a:ext>
            </a:extLst>
          </p:cNvPr>
          <p:cNvSpPr txBox="1"/>
          <p:nvPr/>
        </p:nvSpPr>
        <p:spPr>
          <a:xfrm>
            <a:off x="1990379" y="5643604"/>
            <a:ext cx="13039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 write</a:t>
            </a:r>
            <a:endParaRPr lang="ko-KR" altLang="en-US" sz="1300" b="1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D836313A-DABC-4A77-9DEE-1264D51C2C1F}"/>
              </a:ext>
            </a:extLst>
          </p:cNvPr>
          <p:cNvCxnSpPr>
            <a:cxnSpLocks/>
          </p:cNvCxnSpPr>
          <p:nvPr/>
        </p:nvCxnSpPr>
        <p:spPr>
          <a:xfrm flipH="1">
            <a:off x="1397783" y="5789798"/>
            <a:ext cx="521677" cy="6525"/>
          </a:xfrm>
          <a:prstGeom prst="line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84">
            <a:extLst>
              <a:ext uri="{FF2B5EF4-FFF2-40B4-BE49-F238E27FC236}">
                <a16:creationId xmlns:a16="http://schemas.microsoft.com/office/drawing/2014/main" id="{B9C3EE74-3D0A-49C1-BCCC-66D4865FAAE0}"/>
              </a:ext>
            </a:extLst>
          </p:cNvPr>
          <p:cNvCxnSpPr>
            <a:cxnSpLocks/>
          </p:cNvCxnSpPr>
          <p:nvPr/>
        </p:nvCxnSpPr>
        <p:spPr>
          <a:xfrm rot="10800000">
            <a:off x="1943100" y="1375997"/>
            <a:ext cx="12700" cy="3982915"/>
          </a:xfrm>
          <a:prstGeom prst="bentConnector3">
            <a:avLst>
              <a:gd name="adj1" fmla="val 4500000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84">
            <a:extLst>
              <a:ext uri="{FF2B5EF4-FFF2-40B4-BE49-F238E27FC236}">
                <a16:creationId xmlns:a16="http://schemas.microsoft.com/office/drawing/2014/main" id="{1E3E7AB5-CAE2-46ED-BEEE-706DF237A516}"/>
              </a:ext>
            </a:extLst>
          </p:cNvPr>
          <p:cNvCxnSpPr>
            <a:cxnSpLocks/>
          </p:cNvCxnSpPr>
          <p:nvPr/>
        </p:nvCxnSpPr>
        <p:spPr>
          <a:xfrm rot="10800000">
            <a:off x="1942149" y="1021703"/>
            <a:ext cx="12700" cy="3982915"/>
          </a:xfrm>
          <a:prstGeom prst="bentConnector3">
            <a:avLst>
              <a:gd name="adj1" fmla="val 6750000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F46A4C3-0B2A-4ABB-A151-2F216490D480}"/>
              </a:ext>
            </a:extLst>
          </p:cNvPr>
          <p:cNvSpPr txBox="1"/>
          <p:nvPr/>
        </p:nvSpPr>
        <p:spPr>
          <a:xfrm>
            <a:off x="1560872" y="884687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BG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17B40D8-1F86-453F-A171-751A1E8C4FC4}"/>
              </a:ext>
            </a:extLst>
          </p:cNvPr>
          <p:cNvSpPr txBox="1"/>
          <p:nvPr/>
        </p:nvSpPr>
        <p:spPr>
          <a:xfrm>
            <a:off x="1560872" y="1246324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18E5988-E438-426F-AFB7-7F23F3DFEFDA}"/>
              </a:ext>
            </a:extLst>
          </p:cNvPr>
          <p:cNvSpPr txBox="1"/>
          <p:nvPr/>
        </p:nvSpPr>
        <p:spPr>
          <a:xfrm>
            <a:off x="1560872" y="4867154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BG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56502BA-D1BA-4835-AFCF-1EB93C568F6A}"/>
              </a:ext>
            </a:extLst>
          </p:cNvPr>
          <p:cNvSpPr txBox="1"/>
          <p:nvPr/>
        </p:nvSpPr>
        <p:spPr>
          <a:xfrm>
            <a:off x="1560872" y="5228791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8" name="이등변 삼각형 127">
            <a:extLst>
              <a:ext uri="{FF2B5EF4-FFF2-40B4-BE49-F238E27FC236}">
                <a16:creationId xmlns:a16="http://schemas.microsoft.com/office/drawing/2014/main" id="{550B24C3-2FDE-4580-B641-ED09194B9715}"/>
              </a:ext>
            </a:extLst>
          </p:cNvPr>
          <p:cNvSpPr/>
          <p:nvPr/>
        </p:nvSpPr>
        <p:spPr>
          <a:xfrm rot="5400000">
            <a:off x="1525439" y="1284159"/>
            <a:ext cx="203173" cy="1836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이등변 삼각형 128">
            <a:extLst>
              <a:ext uri="{FF2B5EF4-FFF2-40B4-BE49-F238E27FC236}">
                <a16:creationId xmlns:a16="http://schemas.microsoft.com/office/drawing/2014/main" id="{72280147-E10B-4683-B659-2BAF4D3DE833}"/>
              </a:ext>
            </a:extLst>
          </p:cNvPr>
          <p:cNvSpPr/>
          <p:nvPr/>
        </p:nvSpPr>
        <p:spPr>
          <a:xfrm rot="16200000" flipH="1">
            <a:off x="1525439" y="5267074"/>
            <a:ext cx="203173" cy="1836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이등변 삼각형 129">
            <a:extLst>
              <a:ext uri="{FF2B5EF4-FFF2-40B4-BE49-F238E27FC236}">
                <a16:creationId xmlns:a16="http://schemas.microsoft.com/office/drawing/2014/main" id="{DA6FA1B5-D6DE-4FDA-B24B-C6F7B940980F}"/>
              </a:ext>
            </a:extLst>
          </p:cNvPr>
          <p:cNvSpPr/>
          <p:nvPr/>
        </p:nvSpPr>
        <p:spPr>
          <a:xfrm rot="16200000" flipH="1">
            <a:off x="1525439" y="929866"/>
            <a:ext cx="203173" cy="1836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이등변 삼각형 130">
            <a:extLst>
              <a:ext uri="{FF2B5EF4-FFF2-40B4-BE49-F238E27FC236}">
                <a16:creationId xmlns:a16="http://schemas.microsoft.com/office/drawing/2014/main" id="{07C728A9-7288-4149-9D3E-53D60CB5366C}"/>
              </a:ext>
            </a:extLst>
          </p:cNvPr>
          <p:cNvSpPr/>
          <p:nvPr/>
        </p:nvSpPr>
        <p:spPr>
          <a:xfrm rot="5400000">
            <a:off x="1525439" y="4912781"/>
            <a:ext cx="203173" cy="1836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AC6902A-3AD5-42C8-AE45-1DC75FEA981D}"/>
              </a:ext>
            </a:extLst>
          </p:cNvPr>
          <p:cNvSpPr txBox="1"/>
          <p:nvPr/>
        </p:nvSpPr>
        <p:spPr>
          <a:xfrm>
            <a:off x="2510906" y="3882255"/>
            <a:ext cx="125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⑤</a:t>
            </a: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701F2A9C-9A2E-44FA-BA3F-BC3FB6C5CB7A}"/>
              </a:ext>
            </a:extLst>
          </p:cNvPr>
          <p:cNvCxnSpPr>
            <a:cxnSpLocks/>
          </p:cNvCxnSpPr>
          <p:nvPr/>
        </p:nvCxnSpPr>
        <p:spPr>
          <a:xfrm>
            <a:off x="5372100" y="5447524"/>
            <a:ext cx="144780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1593B80D-8FA4-4CD5-969D-2DD850F6D0E2}"/>
              </a:ext>
            </a:extLst>
          </p:cNvPr>
          <p:cNvSpPr txBox="1"/>
          <p:nvPr/>
        </p:nvSpPr>
        <p:spPr>
          <a:xfrm>
            <a:off x="4374301" y="5170523"/>
            <a:ext cx="12506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DMA</a:t>
            </a:r>
            <a:b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offset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8" name="이등변 삼각형 137">
            <a:extLst>
              <a:ext uri="{FF2B5EF4-FFF2-40B4-BE49-F238E27FC236}">
                <a16:creationId xmlns:a16="http://schemas.microsoft.com/office/drawing/2014/main" id="{EC1561DD-C9C0-4489-A1DA-2FD00816EB04}"/>
              </a:ext>
            </a:extLst>
          </p:cNvPr>
          <p:cNvSpPr/>
          <p:nvPr/>
        </p:nvSpPr>
        <p:spPr>
          <a:xfrm rot="5400000">
            <a:off x="6100425" y="5355686"/>
            <a:ext cx="203173" cy="1836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D2E4126-74E7-4CF5-AFDF-CFBC5592D893}"/>
              </a:ext>
            </a:extLst>
          </p:cNvPr>
          <p:cNvSpPr txBox="1"/>
          <p:nvPr/>
        </p:nvSpPr>
        <p:spPr>
          <a:xfrm>
            <a:off x="6575854" y="5170523"/>
            <a:ext cx="12506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DMA</a:t>
            </a:r>
            <a:b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offset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1A910C4-876E-41E9-BD8B-C00DE398870F}"/>
              </a:ext>
            </a:extLst>
          </p:cNvPr>
          <p:cNvSpPr txBox="1"/>
          <p:nvPr/>
        </p:nvSpPr>
        <p:spPr>
          <a:xfrm>
            <a:off x="5325191" y="5514559"/>
            <a:ext cx="125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204516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2B60A54-EEBD-4FA6-AC72-6EF23105EBEC}"/>
              </a:ext>
            </a:extLst>
          </p:cNvPr>
          <p:cNvSpPr/>
          <p:nvPr/>
        </p:nvSpPr>
        <p:spPr>
          <a:xfrm>
            <a:off x="1943100" y="435219"/>
            <a:ext cx="3429000" cy="188155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6E610AE-6044-48B5-8B37-D42D5B6EB5D2}"/>
              </a:ext>
            </a:extLst>
          </p:cNvPr>
          <p:cNvSpPr/>
          <p:nvPr/>
        </p:nvSpPr>
        <p:spPr>
          <a:xfrm>
            <a:off x="6819902" y="435219"/>
            <a:ext cx="3429000" cy="188155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D4BE28-E881-4F11-9E1E-9437B72FEE2C}"/>
              </a:ext>
            </a:extLst>
          </p:cNvPr>
          <p:cNvSpPr/>
          <p:nvPr/>
        </p:nvSpPr>
        <p:spPr>
          <a:xfrm>
            <a:off x="1943100" y="4418134"/>
            <a:ext cx="3429000" cy="188155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5A037AA-93D3-4005-A6BE-E2262570E989}"/>
              </a:ext>
            </a:extLst>
          </p:cNvPr>
          <p:cNvSpPr/>
          <p:nvPr/>
        </p:nvSpPr>
        <p:spPr>
          <a:xfrm>
            <a:off x="6819902" y="4418134"/>
            <a:ext cx="3429000" cy="188155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6CEA2-3503-4F24-B7B1-2E55A053259F}"/>
              </a:ext>
            </a:extLst>
          </p:cNvPr>
          <p:cNvSpPr txBox="1"/>
          <p:nvPr/>
        </p:nvSpPr>
        <p:spPr>
          <a:xfrm>
            <a:off x="3247071" y="1199015"/>
            <a:ext cx="8210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CPU</a:t>
            </a:r>
            <a:endParaRPr lang="ko-KR" altLang="en-US" sz="2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43E0D-D96E-4D70-8E14-27118F6F9E0E}"/>
              </a:ext>
            </a:extLst>
          </p:cNvPr>
          <p:cNvSpPr txBox="1"/>
          <p:nvPr/>
        </p:nvSpPr>
        <p:spPr>
          <a:xfrm>
            <a:off x="7826517" y="1199015"/>
            <a:ext cx="14157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Memory</a:t>
            </a:r>
            <a:endParaRPr lang="ko-KR" altLang="en-US" sz="2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43AE80-EB0C-4CC1-AE28-B9B7D371B389}"/>
              </a:ext>
            </a:extLst>
          </p:cNvPr>
          <p:cNvSpPr txBox="1"/>
          <p:nvPr/>
        </p:nvSpPr>
        <p:spPr>
          <a:xfrm>
            <a:off x="2811535" y="4928024"/>
            <a:ext cx="16921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DMA</a:t>
            </a:r>
          </a:p>
          <a:p>
            <a:pPr algn="ctr"/>
            <a:r>
              <a:rPr lang="en-US" altLang="ko-KR" sz="2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Controller</a:t>
            </a:r>
            <a:endParaRPr lang="ko-KR" altLang="en-US" sz="2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06ED87-0645-4FE1-BD99-168DCBBCB5F0}"/>
              </a:ext>
            </a:extLst>
          </p:cNvPr>
          <p:cNvSpPr txBox="1"/>
          <p:nvPr/>
        </p:nvSpPr>
        <p:spPr>
          <a:xfrm>
            <a:off x="7817701" y="4928024"/>
            <a:ext cx="143340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External</a:t>
            </a:r>
          </a:p>
          <a:p>
            <a:pPr algn="ctr"/>
            <a:r>
              <a:rPr lang="en-US" altLang="ko-KR" sz="2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Device</a:t>
            </a:r>
            <a:endParaRPr lang="ko-KR" altLang="en-US" sz="2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9908C19-5AF8-4259-9CAB-323026F6EBB7}"/>
              </a:ext>
            </a:extLst>
          </p:cNvPr>
          <p:cNvGrpSpPr/>
          <p:nvPr/>
        </p:nvGrpSpPr>
        <p:grpSpPr>
          <a:xfrm>
            <a:off x="2382716" y="2653480"/>
            <a:ext cx="7640515" cy="483577"/>
            <a:chOff x="2382716" y="2525933"/>
            <a:chExt cx="7640515" cy="483577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301494D-DC82-46F4-B29C-87F3834E54FC}"/>
                </a:ext>
              </a:extLst>
            </p:cNvPr>
            <p:cNvCxnSpPr>
              <a:cxnSpLocks/>
            </p:cNvCxnSpPr>
            <p:nvPr/>
          </p:nvCxnSpPr>
          <p:spPr>
            <a:xfrm>
              <a:off x="2382716" y="2767721"/>
              <a:ext cx="7640515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순서도: 수행의 시작/종료 35">
              <a:extLst>
                <a:ext uri="{FF2B5EF4-FFF2-40B4-BE49-F238E27FC236}">
                  <a16:creationId xmlns:a16="http://schemas.microsoft.com/office/drawing/2014/main" id="{CBA8331F-FF0A-48C2-85EB-983FCD2C46FE}"/>
                </a:ext>
              </a:extLst>
            </p:cNvPr>
            <p:cNvSpPr/>
            <p:nvPr/>
          </p:nvSpPr>
          <p:spPr>
            <a:xfrm>
              <a:off x="5379234" y="2525933"/>
              <a:ext cx="1647478" cy="483577"/>
            </a:xfrm>
            <a:prstGeom prst="flowChartTerminator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F11FB06-B13C-4A81-AB12-1A7AB41EF7FE}"/>
                </a:ext>
              </a:extLst>
            </p:cNvPr>
            <p:cNvSpPr txBox="1"/>
            <p:nvPr/>
          </p:nvSpPr>
          <p:spPr>
            <a:xfrm>
              <a:off x="5577642" y="2567666"/>
              <a:ext cx="12506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Data Bus</a:t>
              </a:r>
              <a:endParaRPr lang="ko-KR" altLang="en-US" sz="2000" b="1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8CB3BED-8A19-40AC-B22F-73F09E29CBE2}"/>
              </a:ext>
            </a:extLst>
          </p:cNvPr>
          <p:cNvGrpSpPr/>
          <p:nvPr/>
        </p:nvGrpSpPr>
        <p:grpSpPr>
          <a:xfrm>
            <a:off x="2382716" y="3535641"/>
            <a:ext cx="7640515" cy="483577"/>
            <a:chOff x="2382716" y="3832757"/>
            <a:chExt cx="7640515" cy="483577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4057200-B27B-480B-87D9-381C42C20E2B}"/>
                </a:ext>
              </a:extLst>
            </p:cNvPr>
            <p:cNvCxnSpPr>
              <a:cxnSpLocks/>
            </p:cNvCxnSpPr>
            <p:nvPr/>
          </p:nvCxnSpPr>
          <p:spPr>
            <a:xfrm>
              <a:off x="2382716" y="4060191"/>
              <a:ext cx="7640515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순서도: 수행의 시작/종료 34">
              <a:extLst>
                <a:ext uri="{FF2B5EF4-FFF2-40B4-BE49-F238E27FC236}">
                  <a16:creationId xmlns:a16="http://schemas.microsoft.com/office/drawing/2014/main" id="{6648827A-21F3-401A-996C-2DF6097BB45F}"/>
                </a:ext>
              </a:extLst>
            </p:cNvPr>
            <p:cNvSpPr/>
            <p:nvPr/>
          </p:nvSpPr>
          <p:spPr>
            <a:xfrm>
              <a:off x="5281439" y="3832757"/>
              <a:ext cx="1843068" cy="483577"/>
            </a:xfrm>
            <a:prstGeom prst="flowChartTerminator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AF7E816-D497-432C-A160-D81155B5F07B}"/>
                </a:ext>
              </a:extLst>
            </p:cNvPr>
            <p:cNvSpPr txBox="1"/>
            <p:nvPr/>
          </p:nvSpPr>
          <p:spPr>
            <a:xfrm>
              <a:off x="5281439" y="3874490"/>
              <a:ext cx="18430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Address Bus</a:t>
              </a:r>
              <a:endParaRPr lang="ko-KR" altLang="en-US" sz="2000" b="1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092A37F-ED1C-4857-8C4D-8DE19AACE02F}"/>
              </a:ext>
            </a:extLst>
          </p:cNvPr>
          <p:cNvSpPr txBox="1"/>
          <p:nvPr/>
        </p:nvSpPr>
        <p:spPr>
          <a:xfrm>
            <a:off x="4503665" y="702994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RD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E50CB-8363-4916-94C3-276CB76DCE88}"/>
              </a:ext>
            </a:extLst>
          </p:cNvPr>
          <p:cNvSpPr txBox="1"/>
          <p:nvPr/>
        </p:nvSpPr>
        <p:spPr>
          <a:xfrm>
            <a:off x="6437674" y="702994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RD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814459-6651-46C9-BA76-BBE82EA75A0F}"/>
              </a:ext>
            </a:extLst>
          </p:cNvPr>
          <p:cNvSpPr txBox="1"/>
          <p:nvPr/>
        </p:nvSpPr>
        <p:spPr>
          <a:xfrm>
            <a:off x="4503665" y="1021703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WR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4D0C46F-9E1B-4DCC-B160-2E1ABADC8E1C}"/>
              </a:ext>
            </a:extLst>
          </p:cNvPr>
          <p:cNvSpPr txBox="1"/>
          <p:nvPr/>
        </p:nvSpPr>
        <p:spPr>
          <a:xfrm>
            <a:off x="6437674" y="1021703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WR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3C89B95-A773-4B6C-A9A6-40BCC6033D5B}"/>
              </a:ext>
            </a:extLst>
          </p:cNvPr>
          <p:cNvCxnSpPr>
            <a:cxnSpLocks/>
          </p:cNvCxnSpPr>
          <p:nvPr/>
        </p:nvCxnSpPr>
        <p:spPr>
          <a:xfrm>
            <a:off x="4800823" y="2340594"/>
            <a:ext cx="0" cy="554674"/>
          </a:xfrm>
          <a:prstGeom prst="line">
            <a:avLst/>
          </a:prstGeom>
          <a:ln w="571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C986F01-02EB-4CF4-8F22-3A4CEE43E139}"/>
              </a:ext>
            </a:extLst>
          </p:cNvPr>
          <p:cNvCxnSpPr>
            <a:cxnSpLocks/>
          </p:cNvCxnSpPr>
          <p:nvPr/>
        </p:nvCxnSpPr>
        <p:spPr>
          <a:xfrm>
            <a:off x="9610948" y="2340594"/>
            <a:ext cx="0" cy="554674"/>
          </a:xfrm>
          <a:prstGeom prst="line">
            <a:avLst/>
          </a:prstGeom>
          <a:ln w="571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5233A33-7052-41E7-8DD1-F6078E209C00}"/>
              </a:ext>
            </a:extLst>
          </p:cNvPr>
          <p:cNvSpPr txBox="1"/>
          <p:nvPr/>
        </p:nvSpPr>
        <p:spPr>
          <a:xfrm>
            <a:off x="4175491" y="1945798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F6BF893-6953-402C-A3CB-32BBFE921CD7}"/>
              </a:ext>
            </a:extLst>
          </p:cNvPr>
          <p:cNvSpPr txBox="1"/>
          <p:nvPr/>
        </p:nvSpPr>
        <p:spPr>
          <a:xfrm>
            <a:off x="8985616" y="1945798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47B02EA4-C4EA-4F9F-9BAA-8A71EB96555E}"/>
              </a:ext>
            </a:extLst>
          </p:cNvPr>
          <p:cNvCxnSpPr>
            <a:cxnSpLocks/>
          </p:cNvCxnSpPr>
          <p:nvPr/>
        </p:nvCxnSpPr>
        <p:spPr>
          <a:xfrm>
            <a:off x="4006356" y="2340594"/>
            <a:ext cx="0" cy="1422481"/>
          </a:xfrm>
          <a:prstGeom prst="line">
            <a:avLst/>
          </a:prstGeom>
          <a:ln w="571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C9852D7-5FB1-48A0-A6C9-82F28F716E00}"/>
              </a:ext>
            </a:extLst>
          </p:cNvPr>
          <p:cNvSpPr txBox="1"/>
          <p:nvPr/>
        </p:nvSpPr>
        <p:spPr>
          <a:xfrm>
            <a:off x="3381024" y="1945798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Address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3F52A4C-30D1-44E1-AF4E-92AEEDB6B10E}"/>
              </a:ext>
            </a:extLst>
          </p:cNvPr>
          <p:cNvCxnSpPr>
            <a:cxnSpLocks/>
          </p:cNvCxnSpPr>
          <p:nvPr/>
        </p:nvCxnSpPr>
        <p:spPr>
          <a:xfrm>
            <a:off x="8823521" y="2340594"/>
            <a:ext cx="0" cy="1422481"/>
          </a:xfrm>
          <a:prstGeom prst="line">
            <a:avLst/>
          </a:prstGeom>
          <a:ln w="571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ED980F9-8914-4D80-BD70-B30906CE2D62}"/>
              </a:ext>
            </a:extLst>
          </p:cNvPr>
          <p:cNvSpPr txBox="1"/>
          <p:nvPr/>
        </p:nvSpPr>
        <p:spPr>
          <a:xfrm>
            <a:off x="8198189" y="1945798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Address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D71A101-D83A-400A-A71B-A9B69AF60D49}"/>
              </a:ext>
            </a:extLst>
          </p:cNvPr>
          <p:cNvSpPr txBox="1"/>
          <p:nvPr/>
        </p:nvSpPr>
        <p:spPr>
          <a:xfrm>
            <a:off x="1560872" y="1100134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BG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EFE3A41-97D4-4E7C-8296-7680070A63AF}"/>
              </a:ext>
            </a:extLst>
          </p:cNvPr>
          <p:cNvSpPr txBox="1"/>
          <p:nvPr/>
        </p:nvSpPr>
        <p:spPr>
          <a:xfrm>
            <a:off x="1560872" y="1461771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EA82278-F47D-4355-B8D4-22367424D9FE}"/>
              </a:ext>
            </a:extLst>
          </p:cNvPr>
          <p:cNvSpPr txBox="1"/>
          <p:nvPr/>
        </p:nvSpPr>
        <p:spPr>
          <a:xfrm>
            <a:off x="1560872" y="4867154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BG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BA95452-E2DD-4F77-87CC-F8B6FC4CACA2}"/>
              </a:ext>
            </a:extLst>
          </p:cNvPr>
          <p:cNvSpPr txBox="1"/>
          <p:nvPr/>
        </p:nvSpPr>
        <p:spPr>
          <a:xfrm>
            <a:off x="1560872" y="5228791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BR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4A535B-5D3E-4156-9FF0-860E1099C9E1}"/>
              </a:ext>
            </a:extLst>
          </p:cNvPr>
          <p:cNvSpPr txBox="1"/>
          <p:nvPr/>
        </p:nvSpPr>
        <p:spPr>
          <a:xfrm>
            <a:off x="1086518" y="1434579"/>
            <a:ext cx="125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⑥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79448E-7029-4364-97D7-6C947930C716}"/>
              </a:ext>
            </a:extLst>
          </p:cNvPr>
          <p:cNvSpPr txBox="1"/>
          <p:nvPr/>
        </p:nvSpPr>
        <p:spPr>
          <a:xfrm>
            <a:off x="1093530" y="4840223"/>
            <a:ext cx="125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EA209A-45EA-4A7F-B0D3-C60434B1ADB3}"/>
              </a:ext>
            </a:extLst>
          </p:cNvPr>
          <p:cNvSpPr txBox="1"/>
          <p:nvPr/>
        </p:nvSpPr>
        <p:spPr>
          <a:xfrm>
            <a:off x="1774822" y="729315"/>
            <a:ext cx="12506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Interrupt</a:t>
            </a:r>
            <a:endParaRPr lang="ko-KR" altLang="en-US" sz="13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55C29EA6-0FFF-4BEC-99DD-E932955E2D80}"/>
              </a:ext>
            </a:extLst>
          </p:cNvPr>
          <p:cNvSpPr/>
          <p:nvPr/>
        </p:nvSpPr>
        <p:spPr>
          <a:xfrm rot="5400000">
            <a:off x="1623033" y="788397"/>
            <a:ext cx="203173" cy="1836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A5BEA63-431F-440E-B83F-9F8C04338CC5}"/>
              </a:ext>
            </a:extLst>
          </p:cNvPr>
          <p:cNvSpPr txBox="1"/>
          <p:nvPr/>
        </p:nvSpPr>
        <p:spPr>
          <a:xfrm>
            <a:off x="1958368" y="5687887"/>
            <a:ext cx="13039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dma</a:t>
            </a:r>
          </a:p>
          <a:p>
            <a:r>
              <a:rPr lang="en-US" altLang="ko-KR" sz="13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Interrupt</a:t>
            </a:r>
            <a:endParaRPr lang="ko-KR" altLang="en-US" sz="13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2" name="왼쪽 대괄호 71">
            <a:extLst>
              <a:ext uri="{FF2B5EF4-FFF2-40B4-BE49-F238E27FC236}">
                <a16:creationId xmlns:a16="http://schemas.microsoft.com/office/drawing/2014/main" id="{6B63E38F-235B-4FBF-A70F-72A044F842D0}"/>
              </a:ext>
            </a:extLst>
          </p:cNvPr>
          <p:cNvSpPr/>
          <p:nvPr/>
        </p:nvSpPr>
        <p:spPr>
          <a:xfrm>
            <a:off x="1200311" y="880233"/>
            <a:ext cx="708434" cy="5063367"/>
          </a:xfrm>
          <a:prstGeom prst="leftBracket">
            <a:avLst>
              <a:gd name="adj" fmla="val 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2102C7-AB95-4B1A-AD68-3926CE0B1CCE}"/>
              </a:ext>
            </a:extLst>
          </p:cNvPr>
          <p:cNvSpPr txBox="1"/>
          <p:nvPr/>
        </p:nvSpPr>
        <p:spPr>
          <a:xfrm>
            <a:off x="1007451" y="6017109"/>
            <a:ext cx="125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⑧</a:t>
            </a:r>
          </a:p>
        </p:txBody>
      </p:sp>
    </p:spTree>
    <p:extLst>
      <p:ext uri="{BB962C8B-B14F-4D97-AF65-F5344CB8AC3E}">
        <p14:creationId xmlns:p14="http://schemas.microsoft.com/office/powerpoint/2010/main" val="424172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ACF225E-64A7-4622-8C7D-115E0AE08EC5}"/>
              </a:ext>
            </a:extLst>
          </p:cNvPr>
          <p:cNvCxnSpPr>
            <a:cxnSpLocks/>
          </p:cNvCxnSpPr>
          <p:nvPr/>
        </p:nvCxnSpPr>
        <p:spPr>
          <a:xfrm>
            <a:off x="5372100" y="864577"/>
            <a:ext cx="144780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D994041-9A45-432C-ABE5-C4C2F30190CE}"/>
              </a:ext>
            </a:extLst>
          </p:cNvPr>
          <p:cNvCxnSpPr>
            <a:cxnSpLocks/>
          </p:cNvCxnSpPr>
          <p:nvPr/>
        </p:nvCxnSpPr>
        <p:spPr>
          <a:xfrm>
            <a:off x="5372100" y="1183286"/>
            <a:ext cx="144780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이등변 삼각형 110">
            <a:extLst>
              <a:ext uri="{FF2B5EF4-FFF2-40B4-BE49-F238E27FC236}">
                <a16:creationId xmlns:a16="http://schemas.microsoft.com/office/drawing/2014/main" id="{1D340B92-85C8-4009-9844-1269E74057BD}"/>
              </a:ext>
            </a:extLst>
          </p:cNvPr>
          <p:cNvSpPr/>
          <p:nvPr/>
        </p:nvSpPr>
        <p:spPr>
          <a:xfrm rot="5400000">
            <a:off x="6100425" y="1091448"/>
            <a:ext cx="203173" cy="183673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이등변 삼각형 111">
            <a:extLst>
              <a:ext uri="{FF2B5EF4-FFF2-40B4-BE49-F238E27FC236}">
                <a16:creationId xmlns:a16="http://schemas.microsoft.com/office/drawing/2014/main" id="{CA16DA7A-7647-4A8C-9611-DDD51CC0F9DF}"/>
              </a:ext>
            </a:extLst>
          </p:cNvPr>
          <p:cNvSpPr/>
          <p:nvPr/>
        </p:nvSpPr>
        <p:spPr>
          <a:xfrm rot="5400000">
            <a:off x="6100425" y="772739"/>
            <a:ext cx="203173" cy="183673"/>
          </a:xfrm>
          <a:prstGeom prst="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E50CB-8363-4916-94C3-276CB76DCE88}"/>
              </a:ext>
            </a:extLst>
          </p:cNvPr>
          <p:cNvSpPr txBox="1"/>
          <p:nvPr/>
        </p:nvSpPr>
        <p:spPr>
          <a:xfrm>
            <a:off x="6437674" y="702994"/>
            <a:ext cx="125066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RD</a:t>
            </a:r>
            <a:endParaRPr lang="ko-KR" altLang="en-US" sz="1500" b="1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2B60A54-EEBD-4FA6-AC72-6EF23105EBEC}"/>
              </a:ext>
            </a:extLst>
          </p:cNvPr>
          <p:cNvSpPr/>
          <p:nvPr/>
        </p:nvSpPr>
        <p:spPr>
          <a:xfrm>
            <a:off x="1943100" y="435219"/>
            <a:ext cx="3429000" cy="188155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6E610AE-6044-48B5-8B37-D42D5B6EB5D2}"/>
              </a:ext>
            </a:extLst>
          </p:cNvPr>
          <p:cNvSpPr/>
          <p:nvPr/>
        </p:nvSpPr>
        <p:spPr>
          <a:xfrm>
            <a:off x="6819902" y="435219"/>
            <a:ext cx="3429000" cy="188155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D4BE28-E881-4F11-9E1E-9437B72FEE2C}"/>
              </a:ext>
            </a:extLst>
          </p:cNvPr>
          <p:cNvSpPr/>
          <p:nvPr/>
        </p:nvSpPr>
        <p:spPr>
          <a:xfrm>
            <a:off x="1943100" y="4418134"/>
            <a:ext cx="3429000" cy="188155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5A037AA-93D3-4005-A6BE-E2262570E989}"/>
              </a:ext>
            </a:extLst>
          </p:cNvPr>
          <p:cNvSpPr/>
          <p:nvPr/>
        </p:nvSpPr>
        <p:spPr>
          <a:xfrm>
            <a:off x="6819902" y="4418134"/>
            <a:ext cx="3429000" cy="188155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6CEA2-3503-4F24-B7B1-2E55A053259F}"/>
              </a:ext>
            </a:extLst>
          </p:cNvPr>
          <p:cNvSpPr txBox="1"/>
          <p:nvPr/>
        </p:nvSpPr>
        <p:spPr>
          <a:xfrm>
            <a:off x="3247071" y="1199015"/>
            <a:ext cx="8210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CPU</a:t>
            </a:r>
            <a:endParaRPr lang="ko-KR" altLang="en-US" sz="2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43E0D-D96E-4D70-8E14-27118F6F9E0E}"/>
              </a:ext>
            </a:extLst>
          </p:cNvPr>
          <p:cNvSpPr txBox="1"/>
          <p:nvPr/>
        </p:nvSpPr>
        <p:spPr>
          <a:xfrm>
            <a:off x="7826517" y="1199015"/>
            <a:ext cx="14157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Memory</a:t>
            </a:r>
            <a:endParaRPr lang="ko-KR" altLang="en-US" sz="2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43AE80-EB0C-4CC1-AE28-B9B7D371B389}"/>
              </a:ext>
            </a:extLst>
          </p:cNvPr>
          <p:cNvSpPr txBox="1"/>
          <p:nvPr/>
        </p:nvSpPr>
        <p:spPr>
          <a:xfrm>
            <a:off x="2811535" y="4928024"/>
            <a:ext cx="16921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DMA</a:t>
            </a:r>
          </a:p>
          <a:p>
            <a:pPr algn="ctr"/>
            <a:r>
              <a:rPr lang="en-US" altLang="ko-KR" sz="2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Controller</a:t>
            </a:r>
            <a:endParaRPr lang="ko-KR" altLang="en-US" sz="2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06ED87-0645-4FE1-BD99-168DCBBCB5F0}"/>
              </a:ext>
            </a:extLst>
          </p:cNvPr>
          <p:cNvSpPr txBox="1"/>
          <p:nvPr/>
        </p:nvSpPr>
        <p:spPr>
          <a:xfrm>
            <a:off x="7817701" y="4928024"/>
            <a:ext cx="143340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External</a:t>
            </a:r>
          </a:p>
          <a:p>
            <a:pPr algn="ctr"/>
            <a:r>
              <a:rPr lang="en-US" altLang="ko-KR" sz="2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Device</a:t>
            </a:r>
            <a:endParaRPr lang="ko-KR" altLang="en-US" sz="2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9908C19-5AF8-4259-9CAB-323026F6EBB7}"/>
              </a:ext>
            </a:extLst>
          </p:cNvPr>
          <p:cNvGrpSpPr/>
          <p:nvPr/>
        </p:nvGrpSpPr>
        <p:grpSpPr>
          <a:xfrm>
            <a:off x="2382716" y="2653480"/>
            <a:ext cx="7640515" cy="483577"/>
            <a:chOff x="2382716" y="2525933"/>
            <a:chExt cx="7640515" cy="483577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301494D-DC82-46F4-B29C-87F3834E54FC}"/>
                </a:ext>
              </a:extLst>
            </p:cNvPr>
            <p:cNvCxnSpPr>
              <a:cxnSpLocks/>
            </p:cNvCxnSpPr>
            <p:nvPr/>
          </p:nvCxnSpPr>
          <p:spPr>
            <a:xfrm>
              <a:off x="2382716" y="2767721"/>
              <a:ext cx="7640515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순서도: 수행의 시작/종료 35">
              <a:extLst>
                <a:ext uri="{FF2B5EF4-FFF2-40B4-BE49-F238E27FC236}">
                  <a16:creationId xmlns:a16="http://schemas.microsoft.com/office/drawing/2014/main" id="{CBA8331F-FF0A-48C2-85EB-983FCD2C46FE}"/>
                </a:ext>
              </a:extLst>
            </p:cNvPr>
            <p:cNvSpPr/>
            <p:nvPr/>
          </p:nvSpPr>
          <p:spPr>
            <a:xfrm>
              <a:off x="5379234" y="2525933"/>
              <a:ext cx="1647478" cy="483577"/>
            </a:xfrm>
            <a:prstGeom prst="flowChartTerminator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F11FB06-B13C-4A81-AB12-1A7AB41EF7FE}"/>
                </a:ext>
              </a:extLst>
            </p:cNvPr>
            <p:cNvSpPr txBox="1"/>
            <p:nvPr/>
          </p:nvSpPr>
          <p:spPr>
            <a:xfrm>
              <a:off x="5577642" y="2567666"/>
              <a:ext cx="12506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Data Bus</a:t>
              </a:r>
              <a:endParaRPr lang="ko-KR" altLang="en-US" sz="2000" b="1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8CB3BED-8A19-40AC-B22F-73F09E29CBE2}"/>
              </a:ext>
            </a:extLst>
          </p:cNvPr>
          <p:cNvGrpSpPr/>
          <p:nvPr/>
        </p:nvGrpSpPr>
        <p:grpSpPr>
          <a:xfrm>
            <a:off x="2382716" y="3535641"/>
            <a:ext cx="7640515" cy="483577"/>
            <a:chOff x="2382716" y="3832757"/>
            <a:chExt cx="7640515" cy="483577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4057200-B27B-480B-87D9-381C42C20E2B}"/>
                </a:ext>
              </a:extLst>
            </p:cNvPr>
            <p:cNvCxnSpPr>
              <a:cxnSpLocks/>
            </p:cNvCxnSpPr>
            <p:nvPr/>
          </p:nvCxnSpPr>
          <p:spPr>
            <a:xfrm>
              <a:off x="2382716" y="4060191"/>
              <a:ext cx="7640515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순서도: 수행의 시작/종료 34">
              <a:extLst>
                <a:ext uri="{FF2B5EF4-FFF2-40B4-BE49-F238E27FC236}">
                  <a16:creationId xmlns:a16="http://schemas.microsoft.com/office/drawing/2014/main" id="{6648827A-21F3-401A-996C-2DF6097BB45F}"/>
                </a:ext>
              </a:extLst>
            </p:cNvPr>
            <p:cNvSpPr/>
            <p:nvPr/>
          </p:nvSpPr>
          <p:spPr>
            <a:xfrm>
              <a:off x="5281439" y="3832757"/>
              <a:ext cx="1843068" cy="483577"/>
            </a:xfrm>
            <a:prstGeom prst="flowChartTerminator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AF7E816-D497-432C-A160-D81155B5F07B}"/>
                </a:ext>
              </a:extLst>
            </p:cNvPr>
            <p:cNvSpPr txBox="1"/>
            <p:nvPr/>
          </p:nvSpPr>
          <p:spPr>
            <a:xfrm>
              <a:off x="5281439" y="3874490"/>
              <a:ext cx="18430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Address Bus</a:t>
              </a:r>
              <a:endParaRPr lang="ko-KR" altLang="en-US" sz="2000" b="1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092A37F-ED1C-4857-8C4D-8DE19AACE02F}"/>
              </a:ext>
            </a:extLst>
          </p:cNvPr>
          <p:cNvSpPr txBox="1"/>
          <p:nvPr/>
        </p:nvSpPr>
        <p:spPr>
          <a:xfrm>
            <a:off x="4503665" y="702994"/>
            <a:ext cx="125066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RD</a:t>
            </a:r>
            <a:endParaRPr lang="ko-KR" altLang="en-US" sz="1500" b="1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814459-6651-46C9-BA76-BBE82EA75A0F}"/>
              </a:ext>
            </a:extLst>
          </p:cNvPr>
          <p:cNvSpPr txBox="1"/>
          <p:nvPr/>
        </p:nvSpPr>
        <p:spPr>
          <a:xfrm>
            <a:off x="4503665" y="1021703"/>
            <a:ext cx="125066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WR</a:t>
            </a:r>
            <a:endParaRPr lang="ko-KR" altLang="en-US" sz="1500" b="1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4D0C46F-9E1B-4DCC-B160-2E1ABADC8E1C}"/>
              </a:ext>
            </a:extLst>
          </p:cNvPr>
          <p:cNvSpPr txBox="1"/>
          <p:nvPr/>
        </p:nvSpPr>
        <p:spPr>
          <a:xfrm>
            <a:off x="6437674" y="1021703"/>
            <a:ext cx="125066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WR</a:t>
            </a:r>
            <a:endParaRPr lang="ko-KR" altLang="en-US" sz="1500" b="1">
              <a:solidFill>
                <a:srgbClr val="FFC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3C89B95-A773-4B6C-A9A6-40BCC6033D5B}"/>
              </a:ext>
            </a:extLst>
          </p:cNvPr>
          <p:cNvCxnSpPr>
            <a:cxnSpLocks/>
          </p:cNvCxnSpPr>
          <p:nvPr/>
        </p:nvCxnSpPr>
        <p:spPr>
          <a:xfrm>
            <a:off x="4800823" y="2340594"/>
            <a:ext cx="0" cy="554674"/>
          </a:xfrm>
          <a:prstGeom prst="line">
            <a:avLst/>
          </a:prstGeom>
          <a:ln w="571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C986F01-02EB-4CF4-8F22-3A4CEE43E139}"/>
              </a:ext>
            </a:extLst>
          </p:cNvPr>
          <p:cNvCxnSpPr>
            <a:cxnSpLocks/>
          </p:cNvCxnSpPr>
          <p:nvPr/>
        </p:nvCxnSpPr>
        <p:spPr>
          <a:xfrm>
            <a:off x="9610948" y="2340594"/>
            <a:ext cx="0" cy="554674"/>
          </a:xfrm>
          <a:prstGeom prst="line">
            <a:avLst/>
          </a:prstGeom>
          <a:ln w="571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5233A33-7052-41E7-8DD1-F6078E209C00}"/>
              </a:ext>
            </a:extLst>
          </p:cNvPr>
          <p:cNvSpPr txBox="1"/>
          <p:nvPr/>
        </p:nvSpPr>
        <p:spPr>
          <a:xfrm>
            <a:off x="4175491" y="1945798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F6BF893-6953-402C-A3CB-32BBFE921CD7}"/>
              </a:ext>
            </a:extLst>
          </p:cNvPr>
          <p:cNvSpPr txBox="1"/>
          <p:nvPr/>
        </p:nvSpPr>
        <p:spPr>
          <a:xfrm>
            <a:off x="8985616" y="1945798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47B02EA4-C4EA-4F9F-9BAA-8A71EB96555E}"/>
              </a:ext>
            </a:extLst>
          </p:cNvPr>
          <p:cNvCxnSpPr>
            <a:cxnSpLocks/>
          </p:cNvCxnSpPr>
          <p:nvPr/>
        </p:nvCxnSpPr>
        <p:spPr>
          <a:xfrm>
            <a:off x="4006356" y="2340594"/>
            <a:ext cx="0" cy="1422481"/>
          </a:xfrm>
          <a:prstGeom prst="line">
            <a:avLst/>
          </a:prstGeom>
          <a:ln w="571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C9852D7-5FB1-48A0-A6C9-82F28F716E00}"/>
              </a:ext>
            </a:extLst>
          </p:cNvPr>
          <p:cNvSpPr txBox="1"/>
          <p:nvPr/>
        </p:nvSpPr>
        <p:spPr>
          <a:xfrm>
            <a:off x="3381024" y="1945798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Address2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3F52A4C-30D1-44E1-AF4E-92AEEDB6B10E}"/>
              </a:ext>
            </a:extLst>
          </p:cNvPr>
          <p:cNvCxnSpPr>
            <a:cxnSpLocks/>
          </p:cNvCxnSpPr>
          <p:nvPr/>
        </p:nvCxnSpPr>
        <p:spPr>
          <a:xfrm>
            <a:off x="8823521" y="2340594"/>
            <a:ext cx="0" cy="1422481"/>
          </a:xfrm>
          <a:prstGeom prst="line">
            <a:avLst/>
          </a:prstGeom>
          <a:ln w="571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ED980F9-8914-4D80-BD70-B30906CE2D62}"/>
              </a:ext>
            </a:extLst>
          </p:cNvPr>
          <p:cNvSpPr txBox="1"/>
          <p:nvPr/>
        </p:nvSpPr>
        <p:spPr>
          <a:xfrm>
            <a:off x="8198189" y="1945798"/>
            <a:ext cx="12506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Address</a:t>
            </a:r>
            <a:endParaRPr lang="ko-KR" altLang="en-US" sz="15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9" name="이등변 삼각형 108">
            <a:extLst>
              <a:ext uri="{FF2B5EF4-FFF2-40B4-BE49-F238E27FC236}">
                <a16:creationId xmlns:a16="http://schemas.microsoft.com/office/drawing/2014/main" id="{91948135-34B9-45FC-BDB3-05681C2324F1}"/>
              </a:ext>
            </a:extLst>
          </p:cNvPr>
          <p:cNvSpPr/>
          <p:nvPr/>
        </p:nvSpPr>
        <p:spPr>
          <a:xfrm rot="10800000">
            <a:off x="3904768" y="3221486"/>
            <a:ext cx="203173" cy="1836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이등변 삼각형 109">
            <a:extLst>
              <a:ext uri="{FF2B5EF4-FFF2-40B4-BE49-F238E27FC236}">
                <a16:creationId xmlns:a16="http://schemas.microsoft.com/office/drawing/2014/main" id="{2A2ECDD8-D8F3-4F53-A07D-0FDD8AFE2642}"/>
              </a:ext>
            </a:extLst>
          </p:cNvPr>
          <p:cNvSpPr/>
          <p:nvPr/>
        </p:nvSpPr>
        <p:spPr>
          <a:xfrm rot="10800000">
            <a:off x="4699235" y="2515954"/>
            <a:ext cx="203173" cy="1836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이등변 삼각형 112">
            <a:extLst>
              <a:ext uri="{FF2B5EF4-FFF2-40B4-BE49-F238E27FC236}">
                <a16:creationId xmlns:a16="http://schemas.microsoft.com/office/drawing/2014/main" id="{28B026D3-AC1A-43CD-BD2D-A337EFE48F29}"/>
              </a:ext>
            </a:extLst>
          </p:cNvPr>
          <p:cNvSpPr/>
          <p:nvPr/>
        </p:nvSpPr>
        <p:spPr>
          <a:xfrm>
            <a:off x="8721933" y="3221486"/>
            <a:ext cx="203173" cy="1836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이등변 삼각형 113">
            <a:extLst>
              <a:ext uri="{FF2B5EF4-FFF2-40B4-BE49-F238E27FC236}">
                <a16:creationId xmlns:a16="http://schemas.microsoft.com/office/drawing/2014/main" id="{537E4FB7-DB50-4004-86F4-A8C336E6B43D}"/>
              </a:ext>
            </a:extLst>
          </p:cNvPr>
          <p:cNvSpPr/>
          <p:nvPr/>
        </p:nvSpPr>
        <p:spPr>
          <a:xfrm>
            <a:off x="9504617" y="2515954"/>
            <a:ext cx="203173" cy="1836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50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156</Words>
  <Application>Microsoft Office PowerPoint</Application>
  <PresentationFormat>와이드스크린</PresentationFormat>
  <Paragraphs>132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현지</dc:creator>
  <cp:lastModifiedBy>김 현지</cp:lastModifiedBy>
  <cp:revision>9</cp:revision>
  <dcterms:created xsi:type="dcterms:W3CDTF">2021-05-29T16:02:15Z</dcterms:created>
  <dcterms:modified xsi:type="dcterms:W3CDTF">2021-05-29T18:29:42Z</dcterms:modified>
</cp:coreProperties>
</file>