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png" Type="http://schemas.openxmlformats.org/officeDocument/2006/relationships/image"/><Relationship Id="rId4" Target="../media/image59.png" Type="http://schemas.openxmlformats.org/officeDocument/2006/relationships/image"/><Relationship Id="rId5" Target="../media/image60.png" Type="http://schemas.openxmlformats.org/officeDocument/2006/relationships/image"/><Relationship Id="rId6" Target="../media/image61.png" Type="http://schemas.openxmlformats.org/officeDocument/2006/relationships/image"/><Relationship Id="rId7" Target="../media/image62.png" Type="http://schemas.openxmlformats.org/officeDocument/2006/relationships/image"/><Relationship Id="rId8" Target="../media/image63.pn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png" Type="http://schemas.openxmlformats.org/officeDocument/2006/relationships/image"/><Relationship Id="rId3" Target="../media/image6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8.png" Type="http://schemas.openxmlformats.org/officeDocument/2006/relationships/image"/><Relationship Id="rId3" Target="../media/image6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0.png" Type="http://schemas.openxmlformats.org/officeDocument/2006/relationships/image"/><Relationship Id="rId3" Target="../media/image71.png" Type="http://schemas.openxmlformats.org/officeDocument/2006/relationships/image"/><Relationship Id="rId4" Target="../media/image72.png" Type="http://schemas.openxmlformats.org/officeDocument/2006/relationships/image"/><Relationship Id="rId5" Target="../media/image73.png" Type="http://schemas.openxmlformats.org/officeDocument/2006/relationships/image"/><Relationship Id="rId6" Target="../media/image7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9.png" Type="http://schemas.openxmlformats.org/officeDocument/2006/relationships/image"/><Relationship Id="rId3" Target="../media/image80.png" Type="http://schemas.openxmlformats.org/officeDocument/2006/relationships/image"/><Relationship Id="rId4" Target="../media/image75.png" Type="http://schemas.openxmlformats.org/officeDocument/2006/relationships/image"/><Relationship Id="rId5" Target="../media/image81.png" Type="http://schemas.openxmlformats.org/officeDocument/2006/relationships/image"/><Relationship Id="rId6" Target="../media/image8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5.png" Type="http://schemas.openxmlformats.org/officeDocument/2006/relationships/image"/><Relationship Id="rId3" Target="../media/image83.png" Type="http://schemas.openxmlformats.org/officeDocument/2006/relationships/image"/><Relationship Id="rId4" Target="../media/image84.png" Type="http://schemas.openxmlformats.org/officeDocument/2006/relationships/image"/><Relationship Id="rId5" Target="../media/image8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6.png" Type="http://schemas.openxmlformats.org/officeDocument/2006/relationships/image"/><Relationship Id="rId3" Target="../media/image87.png" Type="http://schemas.openxmlformats.org/officeDocument/2006/relationships/image"/><Relationship Id="rId4" Target="../media/image88.png" Type="http://schemas.openxmlformats.org/officeDocument/2006/relationships/image"/><Relationship Id="rId5" Target="../media/image89.png" Type="http://schemas.openxmlformats.org/officeDocument/2006/relationships/image"/><Relationship Id="rId6" Target="../media/image90.png" Type="http://schemas.openxmlformats.org/officeDocument/2006/relationships/image"/><Relationship Id="rId7" Target="../media/image91.png" Type="http://schemas.openxmlformats.org/officeDocument/2006/relationships/image"/><Relationship Id="rId8" Target="../media/image92.png" Type="http://schemas.openxmlformats.org/officeDocument/2006/relationships/image"/><Relationship Id="rId9" Target="../media/image9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8.png" Type="http://schemas.openxmlformats.org/officeDocument/2006/relationships/image"/><Relationship Id="rId11" Target="../media/image99.png" Type="http://schemas.openxmlformats.org/officeDocument/2006/relationships/image"/><Relationship Id="rId12" Target="../media/image100.png" Type="http://schemas.openxmlformats.org/officeDocument/2006/relationships/image"/><Relationship Id="rId13" Target="../media/image101.png" Type="http://schemas.openxmlformats.org/officeDocument/2006/relationships/image"/><Relationship Id="rId14" Target="../media/image102.png" Type="http://schemas.openxmlformats.org/officeDocument/2006/relationships/image"/><Relationship Id="rId15" Target="../media/image103.png" Type="http://schemas.openxmlformats.org/officeDocument/2006/relationships/image"/><Relationship Id="rId2" Target="../media/image86.png" Type="http://schemas.openxmlformats.org/officeDocument/2006/relationships/image"/><Relationship Id="rId3" Target="../media/image90.png" Type="http://schemas.openxmlformats.org/officeDocument/2006/relationships/image"/><Relationship Id="rId4" Target="../media/image91.png" Type="http://schemas.openxmlformats.org/officeDocument/2006/relationships/image"/><Relationship Id="rId5" Target="../media/image92.png" Type="http://schemas.openxmlformats.org/officeDocument/2006/relationships/image"/><Relationship Id="rId6" Target="../media/image94.png" Type="http://schemas.openxmlformats.org/officeDocument/2006/relationships/image"/><Relationship Id="rId7" Target="../media/image95.png" Type="http://schemas.openxmlformats.org/officeDocument/2006/relationships/image"/><Relationship Id="rId8" Target="../media/image96.png" Type="http://schemas.openxmlformats.org/officeDocument/2006/relationships/image"/><Relationship Id="rId9" Target="../media/image9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4.png" Type="http://schemas.openxmlformats.org/officeDocument/2006/relationships/image"/><Relationship Id="rId3" Target="../media/image8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5.png" Type="http://schemas.openxmlformats.org/officeDocument/2006/relationships/image"/><Relationship Id="rId3" Target="../media/image10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5.png" Type="http://schemas.openxmlformats.org/officeDocument/2006/relationships/image"/><Relationship Id="rId2" Target="../media/image107.png" Type="http://schemas.openxmlformats.org/officeDocument/2006/relationships/image"/><Relationship Id="rId3" Target="../media/image108.png" Type="http://schemas.openxmlformats.org/officeDocument/2006/relationships/image"/><Relationship Id="rId4" Target="../media/image109.png" Type="http://schemas.openxmlformats.org/officeDocument/2006/relationships/image"/><Relationship Id="rId5" Target="../media/image110.png" Type="http://schemas.openxmlformats.org/officeDocument/2006/relationships/image"/><Relationship Id="rId6" Target="../media/image111.png" Type="http://schemas.openxmlformats.org/officeDocument/2006/relationships/image"/><Relationship Id="rId7" Target="../media/image112.png" Type="http://schemas.openxmlformats.org/officeDocument/2006/relationships/image"/><Relationship Id="rId8" Target="../media/image113.png" Type="http://schemas.openxmlformats.org/officeDocument/2006/relationships/image"/><Relationship Id="rId9" Target="../media/image11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8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12" Target="../media/image29.png" Type="http://schemas.openxmlformats.org/officeDocument/2006/relationships/image"/><Relationship Id="rId2" Target="../media/image17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14" Target="../media/image44.png" Type="http://schemas.openxmlformats.org/officeDocument/2006/relationships/image"/><Relationship Id="rId15" Target="../media/image45.png" Type="http://schemas.openxmlformats.org/officeDocument/2006/relationships/image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14" Target="../media/image46.png" Type="http://schemas.openxmlformats.org/officeDocument/2006/relationships/image"/><Relationship Id="rId15" Target="../media/image47.png" Type="http://schemas.openxmlformats.org/officeDocument/2006/relationships/image"/><Relationship Id="rId16" Target="../media/image48.png" Type="http://schemas.openxmlformats.org/officeDocument/2006/relationships/image"/><Relationship Id="rId17" Target="../media/image49.png" Type="http://schemas.openxmlformats.org/officeDocument/2006/relationships/image"/><Relationship Id="rId18" Target="../media/image50.png" Type="http://schemas.openxmlformats.org/officeDocument/2006/relationships/image"/><Relationship Id="rId19" Target="../media/image51.png" Type="http://schemas.openxmlformats.org/officeDocument/2006/relationships/image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4.png" Type="http://schemas.openxmlformats.org/officeDocument/2006/relationships/image"/><Relationship Id="rId12" Target="../media/image42.png" Type="http://schemas.openxmlformats.org/officeDocument/2006/relationships/image"/><Relationship Id="rId13" Target="../media/image45.png" Type="http://schemas.openxmlformats.org/officeDocument/2006/relationships/image"/><Relationship Id="rId14" Target="../media/image52.png" Type="http://schemas.openxmlformats.org/officeDocument/2006/relationships/image"/><Relationship Id="rId15" Target="../media/image53.png" Type="http://schemas.openxmlformats.org/officeDocument/2006/relationships/image"/><Relationship Id="rId16" Target="../media/image54.png" Type="http://schemas.openxmlformats.org/officeDocument/2006/relationships/image"/><Relationship Id="rId17" Target="../media/image55.png" Type="http://schemas.openxmlformats.org/officeDocument/2006/relationships/image"/><Relationship Id="rId18" Target="../media/image56.png" Type="http://schemas.openxmlformats.org/officeDocument/2006/relationships/image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38600" y="3276600"/>
            <a:ext cx="10541000" cy="252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4521200"/>
            <a:ext cx="17449800" cy="3124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8000" y="457200"/>
            <a:ext cx="4064000" cy="1549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284200" y="8636000"/>
            <a:ext cx="66294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210300" y="5753100"/>
            <a:ext cx="2413000" cy="2413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81300" y="5753100"/>
            <a:ext cx="2413000" cy="2413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652000" y="5765800"/>
            <a:ext cx="2413000" cy="24130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093700" y="5765800"/>
            <a:ext cx="2413000" cy="2413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813300" y="2108200"/>
            <a:ext cx="1955800" cy="28829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0" y="2108200"/>
            <a:ext cx="2032000" cy="28829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023600" y="2108200"/>
            <a:ext cx="2451100" cy="2882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82600" y="457200"/>
            <a:ext cx="45339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0700" y="3175000"/>
            <a:ext cx="13995400" cy="2501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819400" y="4521200"/>
            <a:ext cx="20142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3581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0700" y="3175000"/>
            <a:ext cx="13995400" cy="2501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816100" y="4521200"/>
            <a:ext cx="19126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4000500" cy="1371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505200" y="3035300"/>
            <a:ext cx="4851400" cy="485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35400" y="4127500"/>
            <a:ext cx="4762500" cy="3048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21900" y="3136900"/>
            <a:ext cx="4660900" cy="4660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388600" y="4152900"/>
            <a:ext cx="45720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5511800" cy="1371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146800" y="1727200"/>
            <a:ext cx="5753100" cy="1727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57300" y="3581400"/>
            <a:ext cx="8636000" cy="483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14000" y="5003800"/>
            <a:ext cx="72263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33500" y="3670300"/>
            <a:ext cx="8204200" cy="5232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53100" y="5321300"/>
            <a:ext cx="2438400" cy="322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457200"/>
            <a:ext cx="5511800" cy="1371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40500" y="1727200"/>
            <a:ext cx="5372100" cy="172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23500" y="4953000"/>
            <a:ext cx="74168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5511800" cy="1371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43200" y="3390900"/>
            <a:ext cx="12801600" cy="3987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842000" y="1727200"/>
            <a:ext cx="6057900" cy="1727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3200" y="7645400"/>
            <a:ext cx="172085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5448300" cy="1371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159000" y="2501900"/>
            <a:ext cx="3225800" cy="2616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11400" y="2705100"/>
            <a:ext cx="2921000" cy="381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311400" y="3263900"/>
            <a:ext cx="2921000" cy="17399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11600" y="3810000"/>
            <a:ext cx="3225800" cy="2616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064000" y="4013200"/>
            <a:ext cx="2921000" cy="381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064000" y="4572000"/>
            <a:ext cx="2921000" cy="17399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57500" y="5702300"/>
            <a:ext cx="3225800" cy="2616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22600" y="5892800"/>
            <a:ext cx="2921000" cy="381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22600" y="6451600"/>
            <a:ext cx="2921000" cy="17399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277600" y="3441700"/>
            <a:ext cx="4838700" cy="3924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18900" y="3746500"/>
            <a:ext cx="4381500" cy="571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18900" y="4584700"/>
            <a:ext cx="4381500" cy="2616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496300" y="4813300"/>
            <a:ext cx="14224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5448300" cy="1371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18300" y="3746500"/>
            <a:ext cx="4838700" cy="3924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959600" y="4051300"/>
            <a:ext cx="4381500" cy="571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959600" y="4889500"/>
            <a:ext cx="4381500" cy="2616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9525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920000">
            <a:off x="4838700" y="4533900"/>
            <a:ext cx="2959100" cy="762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952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1500000">
            <a:off x="5118100" y="7493000"/>
            <a:ext cx="2146300" cy="76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9525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1560000">
            <a:off x="10833100" y="3784600"/>
            <a:ext cx="2336800" cy="76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95250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320000">
            <a:off x="10604500" y="6781800"/>
            <a:ext cx="3314700" cy="76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035300" y="2159000"/>
            <a:ext cx="2171700" cy="217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708400" y="7277100"/>
            <a:ext cx="1765300" cy="1765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598400" y="1866900"/>
            <a:ext cx="2197100" cy="2197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423900" y="6477000"/>
            <a:ext cx="2374900" cy="23749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229600" y="5270500"/>
            <a:ext cx="1841500" cy="1841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924800" y="5410200"/>
            <a:ext cx="25654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49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01700" y="-508000"/>
            <a:ext cx="11442700" cy="1144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003300" y="-609600"/>
            <a:ext cx="11442700" cy="1144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19300" y="3733800"/>
            <a:ext cx="7124700" cy="3086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322300" y="2159000"/>
            <a:ext cx="4089400" cy="148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335000" y="3746500"/>
            <a:ext cx="3086100" cy="148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322300" y="5334000"/>
            <a:ext cx="4140200" cy="1485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023600" y="1701800"/>
            <a:ext cx="2743200" cy="2336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023600" y="3289300"/>
            <a:ext cx="2857500" cy="2336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023600" y="4876800"/>
            <a:ext cx="2857500" cy="2336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023600" y="6451600"/>
            <a:ext cx="2870200" cy="2336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322300" y="6908800"/>
            <a:ext cx="40894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43400" y="2578100"/>
            <a:ext cx="9613900" cy="5930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57200"/>
            <a:ext cx="54483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0700" y="3175000"/>
            <a:ext cx="14008100" cy="2501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816100" y="4521200"/>
            <a:ext cx="190373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576300" y="2159000"/>
            <a:ext cx="3200400" cy="5664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559800" y="7454900"/>
            <a:ext cx="1460500" cy="124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94100" y="7454900"/>
            <a:ext cx="11404600" cy="355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11300" y="2159000"/>
            <a:ext cx="3327400" cy="5295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42700" y="4064000"/>
            <a:ext cx="3556000" cy="3556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176000" y="4864100"/>
            <a:ext cx="4572000" cy="2247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43300" y="4152900"/>
            <a:ext cx="3517900" cy="3517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759200" y="4927600"/>
            <a:ext cx="3454400" cy="2247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82600" y="457200"/>
            <a:ext cx="4495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49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667000" y="3530600"/>
            <a:ext cx="130556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49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213100" y="4229100"/>
            <a:ext cx="105283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98700" y="3835400"/>
            <a:ext cx="19494500" cy="2971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08000" y="457200"/>
            <a:ext cx="4064000" cy="154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284200" y="8636000"/>
            <a:ext cx="66294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0700" y="3175000"/>
            <a:ext cx="13855700" cy="2501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816100" y="4521200"/>
            <a:ext cx="190119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4635500" cy="1371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902200" y="6388100"/>
            <a:ext cx="8356600" cy="1701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191000" y="3048000"/>
            <a:ext cx="107315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4635500" cy="1371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626600" y="6731000"/>
            <a:ext cx="3022600" cy="711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6438900"/>
            <a:ext cx="4889500" cy="149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3700" y="6731000"/>
            <a:ext cx="3022600" cy="711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651500" y="6731000"/>
            <a:ext cx="3022600" cy="711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45000" y="6438900"/>
            <a:ext cx="4851400" cy="1511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855700" y="3937000"/>
            <a:ext cx="2514600" cy="2336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92800" y="3898900"/>
            <a:ext cx="2514600" cy="23368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096000" y="4241800"/>
            <a:ext cx="2108200" cy="16637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880600" y="3898900"/>
            <a:ext cx="2514600" cy="23368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40900" y="4152900"/>
            <a:ext cx="2679700" cy="18288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17700" y="3937000"/>
            <a:ext cx="2514600" cy="23368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47900" y="4394200"/>
            <a:ext cx="1866900" cy="14478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554200" y="4318000"/>
            <a:ext cx="1117600" cy="15875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601700" y="6731000"/>
            <a:ext cx="3022600" cy="7112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395200" y="6451600"/>
            <a:ext cx="4889500" cy="15113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69900" y="6426200"/>
            <a:ext cx="4864100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57900" y="-660400"/>
            <a:ext cx="6172200" cy="12484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08300" y="2489200"/>
            <a:ext cx="12484100" cy="617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457200"/>
            <a:ext cx="4470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4470400" cy="1371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89700" y="1612900"/>
            <a:ext cx="5384800" cy="1562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02400" y="2717800"/>
            <a:ext cx="5283200" cy="647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6400" y="4114800"/>
            <a:ext cx="4775200" cy="1727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21500" y="4267200"/>
            <a:ext cx="4368800" cy="1727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756400" y="6096000"/>
            <a:ext cx="4775200" cy="2857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946900" y="6819900"/>
            <a:ext cx="4495800" cy="1727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56400" y="3086100"/>
            <a:ext cx="4775200" cy="622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51600" y="2692400"/>
            <a:ext cx="5638800" cy="17272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293600" y="2692400"/>
            <a:ext cx="5397500" cy="1562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306300" y="3835400"/>
            <a:ext cx="5283200" cy="42799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560300" y="4152900"/>
            <a:ext cx="4775200" cy="622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255500" y="3746500"/>
            <a:ext cx="5638800" cy="17272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60300" y="5067300"/>
            <a:ext cx="4775200" cy="2857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055600" y="5778500"/>
            <a:ext cx="4076700" cy="17272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2500" y="2692400"/>
            <a:ext cx="5080000" cy="15621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98500" y="3835400"/>
            <a:ext cx="5283200" cy="42799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52500" y="4152900"/>
            <a:ext cx="4775200" cy="6223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7700" y="3746500"/>
            <a:ext cx="5638800" cy="17272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0" y="5067300"/>
            <a:ext cx="4775200" cy="28575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28700" y="5740400"/>
            <a:ext cx="45085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4470400" cy="1371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04900" y="1511300"/>
            <a:ext cx="5384800" cy="1562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2628900"/>
            <a:ext cx="5283200" cy="647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4025900"/>
            <a:ext cx="4775200" cy="172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36700" y="4165600"/>
            <a:ext cx="4368800" cy="1727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6007100"/>
            <a:ext cx="4775200" cy="2857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62100" y="6718300"/>
            <a:ext cx="4495800" cy="1727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71600" y="2997200"/>
            <a:ext cx="4775200" cy="622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66800" y="2603500"/>
            <a:ext cx="5638800" cy="17272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255500" y="2603500"/>
            <a:ext cx="5397500" cy="15621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268200" y="3733800"/>
            <a:ext cx="5283200" cy="42799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522200" y="4064000"/>
            <a:ext cx="4775200" cy="622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217400" y="3657600"/>
            <a:ext cx="5638800" cy="17272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22200" y="4978400"/>
            <a:ext cx="4775200" cy="2857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017500" y="5689600"/>
            <a:ext cx="4076700" cy="17272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-420000">
            <a:off x="5689600" y="6832600"/>
            <a:ext cx="6324600" cy="2540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-10320000">
            <a:off x="6629400" y="3797300"/>
            <a:ext cx="6146800" cy="2540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620000" y="6146800"/>
            <a:ext cx="3060700" cy="14732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597900" y="3340100"/>
            <a:ext cx="2425700" cy="11811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874000" y="3365500"/>
            <a:ext cx="3644900" cy="12573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264400" y="6083300"/>
            <a:ext cx="38608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57200"/>
            <a:ext cx="4470400" cy="1371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04900" y="1511300"/>
            <a:ext cx="5384800" cy="1562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2628900"/>
            <a:ext cx="5283200" cy="647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4025900"/>
            <a:ext cx="4775200" cy="172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36700" y="4165600"/>
            <a:ext cx="4368800" cy="1727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6007100"/>
            <a:ext cx="4775200" cy="2857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62100" y="6718300"/>
            <a:ext cx="4495800" cy="1727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71600" y="2997200"/>
            <a:ext cx="4775200" cy="622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66800" y="2603500"/>
            <a:ext cx="5638800" cy="1727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534900" y="2603500"/>
            <a:ext cx="5080000" cy="15621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268200" y="3733800"/>
            <a:ext cx="5283200" cy="42799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522200" y="4064000"/>
            <a:ext cx="4775200" cy="622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217400" y="3657600"/>
            <a:ext cx="5638800" cy="17272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22200" y="4978400"/>
            <a:ext cx="4775200" cy="2857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611100" y="5651500"/>
            <a:ext cx="4508500" cy="16891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-10080000">
            <a:off x="6705600" y="3683000"/>
            <a:ext cx="5372100" cy="2540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-10080000">
            <a:off x="6515100" y="4279900"/>
            <a:ext cx="5372100" cy="2540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953500" y="2247900"/>
            <a:ext cx="1917700" cy="11811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674100" y="2273300"/>
            <a:ext cx="2590800" cy="12573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988300" y="4838700"/>
            <a:ext cx="1917700" cy="11811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747000" y="4889500"/>
            <a:ext cx="2565400" cy="123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