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435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435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435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프로젝트를 하면서 어려웠던 점은</a:t>
            </a:r>
            <a:endParaRPr lang="ko-KR" altLang="en-US"/>
          </a:p>
          <a:p>
            <a:pPr>
              <a:defRPr/>
            </a:pPr>
            <a:r>
              <a:rPr lang="ko-KR" altLang="en-US"/>
              <a:t>방명록 기능을 만들면서 이전에 작성했던 방명록들이 순서대로 기록되지 않고</a:t>
            </a:r>
            <a:endParaRPr lang="ko-KR" altLang="en-US"/>
          </a:p>
          <a:p>
            <a:pPr>
              <a:defRPr/>
            </a:pPr>
            <a:r>
              <a:rPr lang="ko-KR" altLang="en-US"/>
              <a:t>랜덤하게 기록이 되는 문제가 발생했었습니다.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확인 결과 Firestore database 내 데이터가 저장될 때 생기는 문제라는 것을 확인하고</a:t>
            </a:r>
            <a:endParaRPr lang="ko-KR" altLang="en-US"/>
          </a:p>
          <a:p>
            <a:pPr>
              <a:defRPr/>
            </a:pPr>
            <a:r>
              <a:rPr lang="ko-KR" altLang="en-US"/>
              <a:t>작성한 시간 순서대로 정렬될 수 있게 timestamp 기능을 활용하여 해결하였습니다.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이후에는 처음 의도했던 대로 작성한 순서대로 방명록이 기록 되었습니다.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678" y="3828921"/>
            <a:ext cx="748030" cy="834390"/>
          </a:xfrm>
          <a:custGeom>
            <a:avLst/>
            <a:gdLst/>
            <a:ahLst/>
            <a:cxnLst/>
            <a:rect l="l" t="t" r="r" b="b"/>
            <a:pathLst>
              <a:path w="748029" h="834389">
                <a:moveTo>
                  <a:pt x="401443" y="457588"/>
                </a:moveTo>
                <a:lnTo>
                  <a:pt x="344361" y="457588"/>
                </a:lnTo>
                <a:lnTo>
                  <a:pt x="344361" y="328453"/>
                </a:lnTo>
                <a:lnTo>
                  <a:pt x="283124" y="325054"/>
                </a:lnTo>
                <a:lnTo>
                  <a:pt x="227727" y="318107"/>
                </a:lnTo>
                <a:lnTo>
                  <a:pt x="178618" y="307432"/>
                </a:lnTo>
                <a:lnTo>
                  <a:pt x="136247" y="292849"/>
                </a:lnTo>
                <a:lnTo>
                  <a:pt x="101062" y="274179"/>
                </a:lnTo>
                <a:lnTo>
                  <a:pt x="56847" y="227039"/>
                </a:lnTo>
                <a:lnTo>
                  <a:pt x="42109" y="163758"/>
                </a:lnTo>
                <a:lnTo>
                  <a:pt x="45793" y="130202"/>
                </a:lnTo>
                <a:lnTo>
                  <a:pt x="75270" y="75723"/>
                </a:lnTo>
                <a:lnTo>
                  <a:pt x="132744" y="36932"/>
                </a:lnTo>
                <a:lnTo>
                  <a:pt x="170482" y="23151"/>
                </a:lnTo>
                <a:lnTo>
                  <a:pt x="213939" y="12749"/>
                </a:lnTo>
                <a:lnTo>
                  <a:pt x="262776" y="5545"/>
                </a:lnTo>
                <a:lnTo>
                  <a:pt x="316656" y="1355"/>
                </a:lnTo>
                <a:lnTo>
                  <a:pt x="375241" y="0"/>
                </a:lnTo>
                <a:lnTo>
                  <a:pt x="434147" y="1355"/>
                </a:lnTo>
                <a:lnTo>
                  <a:pt x="488087" y="5545"/>
                </a:lnTo>
                <a:lnTo>
                  <a:pt x="536777" y="12749"/>
                </a:lnTo>
                <a:lnTo>
                  <a:pt x="579931" y="23151"/>
                </a:lnTo>
                <a:lnTo>
                  <a:pt x="617262" y="36932"/>
                </a:lnTo>
                <a:lnTo>
                  <a:pt x="636691" y="47723"/>
                </a:lnTo>
                <a:lnTo>
                  <a:pt x="375241" y="47723"/>
                </a:lnTo>
                <a:lnTo>
                  <a:pt x="312021" y="49408"/>
                </a:lnTo>
                <a:lnTo>
                  <a:pt x="257110" y="54461"/>
                </a:lnTo>
                <a:lnTo>
                  <a:pt x="210509" y="62883"/>
                </a:lnTo>
                <a:lnTo>
                  <a:pt x="172218" y="74674"/>
                </a:lnTo>
                <a:lnTo>
                  <a:pt x="122877" y="104542"/>
                </a:lnTo>
                <a:lnTo>
                  <a:pt x="101705" y="141680"/>
                </a:lnTo>
                <a:lnTo>
                  <a:pt x="99191" y="163758"/>
                </a:lnTo>
                <a:lnTo>
                  <a:pt x="101705" y="185325"/>
                </a:lnTo>
                <a:lnTo>
                  <a:pt x="122877" y="222843"/>
                </a:lnTo>
                <a:lnTo>
                  <a:pt x="172218" y="253584"/>
                </a:lnTo>
                <a:lnTo>
                  <a:pt x="210509" y="264911"/>
                </a:lnTo>
                <a:lnTo>
                  <a:pt x="257110" y="272779"/>
                </a:lnTo>
                <a:lnTo>
                  <a:pt x="312021" y="277368"/>
                </a:lnTo>
                <a:lnTo>
                  <a:pt x="375241" y="278857"/>
                </a:lnTo>
                <a:lnTo>
                  <a:pt x="639804" y="278857"/>
                </a:lnTo>
                <a:lnTo>
                  <a:pt x="613180" y="293208"/>
                </a:lnTo>
                <a:lnTo>
                  <a:pt x="570419" y="307836"/>
                </a:lnTo>
                <a:lnTo>
                  <a:pt x="520607" y="318377"/>
                </a:lnTo>
                <a:lnTo>
                  <a:pt x="464146" y="325144"/>
                </a:lnTo>
                <a:lnTo>
                  <a:pt x="401443" y="328453"/>
                </a:lnTo>
                <a:lnTo>
                  <a:pt x="401443" y="457588"/>
                </a:lnTo>
                <a:close/>
              </a:path>
              <a:path w="748029" h="834389">
                <a:moveTo>
                  <a:pt x="639804" y="278857"/>
                </a:moveTo>
                <a:lnTo>
                  <a:pt x="375241" y="278857"/>
                </a:lnTo>
                <a:lnTo>
                  <a:pt x="438102" y="277368"/>
                </a:lnTo>
                <a:lnTo>
                  <a:pt x="492968" y="272779"/>
                </a:lnTo>
                <a:lnTo>
                  <a:pt x="539704" y="264911"/>
                </a:lnTo>
                <a:lnTo>
                  <a:pt x="578175" y="253584"/>
                </a:lnTo>
                <a:lnTo>
                  <a:pt x="627210" y="222843"/>
                </a:lnTo>
                <a:lnTo>
                  <a:pt x="648645" y="185325"/>
                </a:lnTo>
                <a:lnTo>
                  <a:pt x="651292" y="163758"/>
                </a:lnTo>
                <a:lnTo>
                  <a:pt x="648645" y="141680"/>
                </a:lnTo>
                <a:lnTo>
                  <a:pt x="627210" y="104542"/>
                </a:lnTo>
                <a:lnTo>
                  <a:pt x="578175" y="74674"/>
                </a:lnTo>
                <a:lnTo>
                  <a:pt x="539704" y="62883"/>
                </a:lnTo>
                <a:lnTo>
                  <a:pt x="492968" y="54461"/>
                </a:lnTo>
                <a:lnTo>
                  <a:pt x="438102" y="49408"/>
                </a:lnTo>
                <a:lnTo>
                  <a:pt x="375241" y="47723"/>
                </a:lnTo>
                <a:lnTo>
                  <a:pt x="636691" y="47723"/>
                </a:lnTo>
                <a:lnTo>
                  <a:pt x="674817" y="75723"/>
                </a:lnTo>
                <a:lnTo>
                  <a:pt x="704674" y="130202"/>
                </a:lnTo>
                <a:lnTo>
                  <a:pt x="708373" y="163758"/>
                </a:lnTo>
                <a:lnTo>
                  <a:pt x="704674" y="197460"/>
                </a:lnTo>
                <a:lnTo>
                  <a:pt x="693518" y="227039"/>
                </a:lnTo>
                <a:lnTo>
                  <a:pt x="674817" y="252583"/>
                </a:lnTo>
                <a:lnTo>
                  <a:pt x="648484" y="274179"/>
                </a:lnTo>
                <a:lnTo>
                  <a:pt x="639804" y="278857"/>
                </a:lnTo>
                <a:close/>
              </a:path>
              <a:path w="748029" h="834389">
                <a:moveTo>
                  <a:pt x="747675" y="506248"/>
                </a:moveTo>
                <a:lnTo>
                  <a:pt x="0" y="506248"/>
                </a:lnTo>
                <a:lnTo>
                  <a:pt x="0" y="457588"/>
                </a:lnTo>
                <a:lnTo>
                  <a:pt x="747675" y="457588"/>
                </a:lnTo>
                <a:lnTo>
                  <a:pt x="747675" y="506248"/>
                </a:lnTo>
                <a:close/>
              </a:path>
              <a:path w="748029" h="834389">
                <a:moveTo>
                  <a:pt x="706502" y="833766"/>
                </a:moveTo>
                <a:lnTo>
                  <a:pt x="58017" y="833766"/>
                </a:lnTo>
                <a:lnTo>
                  <a:pt x="58017" y="604503"/>
                </a:lnTo>
                <a:lnTo>
                  <a:pt x="115099" y="604503"/>
                </a:lnTo>
                <a:lnTo>
                  <a:pt x="115099" y="784170"/>
                </a:lnTo>
                <a:lnTo>
                  <a:pt x="706502" y="784170"/>
                </a:lnTo>
                <a:lnTo>
                  <a:pt x="706502" y="83376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07900" y="3844327"/>
            <a:ext cx="738505" cy="775335"/>
          </a:xfrm>
          <a:custGeom>
            <a:avLst/>
            <a:gdLst/>
            <a:ahLst/>
            <a:cxnLst/>
            <a:rect l="l" t="t" r="r" b="b"/>
            <a:pathLst>
              <a:path w="738504" h="775335">
                <a:moveTo>
                  <a:pt x="692467" y="232575"/>
                </a:moveTo>
                <a:lnTo>
                  <a:pt x="635381" y="232575"/>
                </a:lnTo>
                <a:lnTo>
                  <a:pt x="635381" y="443128"/>
                </a:lnTo>
                <a:lnTo>
                  <a:pt x="692467" y="443128"/>
                </a:lnTo>
                <a:lnTo>
                  <a:pt x="692467" y="232575"/>
                </a:lnTo>
                <a:close/>
              </a:path>
              <a:path w="738504" h="775335">
                <a:moveTo>
                  <a:pt x="738314" y="727595"/>
                </a:moveTo>
                <a:lnTo>
                  <a:pt x="399567" y="727595"/>
                </a:lnTo>
                <a:lnTo>
                  <a:pt x="399567" y="492760"/>
                </a:lnTo>
                <a:lnTo>
                  <a:pt x="692467" y="492760"/>
                </a:lnTo>
                <a:lnTo>
                  <a:pt x="692467" y="443230"/>
                </a:lnTo>
                <a:lnTo>
                  <a:pt x="102933" y="443230"/>
                </a:lnTo>
                <a:lnTo>
                  <a:pt x="102933" y="232410"/>
                </a:lnTo>
                <a:lnTo>
                  <a:pt x="692467" y="232410"/>
                </a:lnTo>
                <a:lnTo>
                  <a:pt x="692467" y="182041"/>
                </a:lnTo>
                <a:lnTo>
                  <a:pt x="692467" y="181610"/>
                </a:lnTo>
                <a:lnTo>
                  <a:pt x="692467" y="508"/>
                </a:lnTo>
                <a:lnTo>
                  <a:pt x="635381" y="508"/>
                </a:lnTo>
                <a:lnTo>
                  <a:pt x="635381" y="181610"/>
                </a:lnTo>
                <a:lnTo>
                  <a:pt x="102933" y="181610"/>
                </a:lnTo>
                <a:lnTo>
                  <a:pt x="102933" y="0"/>
                </a:lnTo>
                <a:lnTo>
                  <a:pt x="45847" y="0"/>
                </a:lnTo>
                <a:lnTo>
                  <a:pt x="45847" y="181610"/>
                </a:lnTo>
                <a:lnTo>
                  <a:pt x="45847" y="232410"/>
                </a:lnTo>
                <a:lnTo>
                  <a:pt x="45847" y="443230"/>
                </a:lnTo>
                <a:lnTo>
                  <a:pt x="45847" y="492760"/>
                </a:lnTo>
                <a:lnTo>
                  <a:pt x="342480" y="492760"/>
                </a:lnTo>
                <a:lnTo>
                  <a:pt x="342480" y="727595"/>
                </a:lnTo>
                <a:lnTo>
                  <a:pt x="0" y="727595"/>
                </a:lnTo>
                <a:lnTo>
                  <a:pt x="0" y="775322"/>
                </a:lnTo>
                <a:lnTo>
                  <a:pt x="738314" y="775322"/>
                </a:lnTo>
                <a:lnTo>
                  <a:pt x="738314" y="7275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83778" y="3828921"/>
            <a:ext cx="686435" cy="850900"/>
          </a:xfrm>
          <a:custGeom>
            <a:avLst/>
            <a:gdLst/>
            <a:ahLst/>
            <a:cxnLst/>
            <a:rect l="l" t="t" r="r" b="b"/>
            <a:pathLst>
              <a:path w="686434" h="850900">
                <a:moveTo>
                  <a:pt x="604766" y="355590"/>
                </a:moveTo>
                <a:lnTo>
                  <a:pt x="403314" y="355590"/>
                </a:lnTo>
                <a:lnTo>
                  <a:pt x="465352" y="352695"/>
                </a:lnTo>
                <a:lnTo>
                  <a:pt x="520636" y="343659"/>
                </a:lnTo>
                <a:lnTo>
                  <a:pt x="568725" y="327956"/>
                </a:lnTo>
                <a:lnTo>
                  <a:pt x="609182" y="305059"/>
                </a:lnTo>
                <a:lnTo>
                  <a:pt x="609182" y="0"/>
                </a:lnTo>
                <a:lnTo>
                  <a:pt x="666264" y="0"/>
                </a:lnTo>
                <a:lnTo>
                  <a:pt x="666264" y="352783"/>
                </a:lnTo>
                <a:lnTo>
                  <a:pt x="609182" y="352783"/>
                </a:lnTo>
                <a:lnTo>
                  <a:pt x="604766" y="355590"/>
                </a:lnTo>
                <a:close/>
              </a:path>
              <a:path w="686434" h="850900">
                <a:moveTo>
                  <a:pt x="391149" y="404250"/>
                </a:moveTo>
                <a:lnTo>
                  <a:pt x="0" y="404250"/>
                </a:lnTo>
                <a:lnTo>
                  <a:pt x="0" y="10293"/>
                </a:lnTo>
                <a:lnTo>
                  <a:pt x="391149" y="10293"/>
                </a:lnTo>
                <a:lnTo>
                  <a:pt x="391149" y="60824"/>
                </a:lnTo>
                <a:lnTo>
                  <a:pt x="57081" y="60824"/>
                </a:lnTo>
                <a:lnTo>
                  <a:pt x="57081" y="355590"/>
                </a:lnTo>
                <a:lnTo>
                  <a:pt x="604766" y="355590"/>
                </a:lnTo>
                <a:lnTo>
                  <a:pt x="578152" y="372509"/>
                </a:lnTo>
                <a:lnTo>
                  <a:pt x="540385" y="387069"/>
                </a:lnTo>
                <a:lnTo>
                  <a:pt x="496329" y="396913"/>
                </a:lnTo>
                <a:lnTo>
                  <a:pt x="446434" y="402491"/>
                </a:lnTo>
                <a:lnTo>
                  <a:pt x="391149" y="404250"/>
                </a:lnTo>
                <a:close/>
              </a:path>
              <a:path w="686434" h="850900">
                <a:moveTo>
                  <a:pt x="666264" y="471625"/>
                </a:moveTo>
                <a:lnTo>
                  <a:pt x="609182" y="471625"/>
                </a:lnTo>
                <a:lnTo>
                  <a:pt x="609182" y="352783"/>
                </a:lnTo>
                <a:lnTo>
                  <a:pt x="666264" y="352783"/>
                </a:lnTo>
                <a:lnTo>
                  <a:pt x="666264" y="471625"/>
                </a:lnTo>
                <a:close/>
              </a:path>
              <a:path w="686434" h="850900">
                <a:moveTo>
                  <a:pt x="362140" y="850610"/>
                </a:moveTo>
                <a:lnTo>
                  <a:pt x="300432" y="848648"/>
                </a:lnTo>
                <a:lnTo>
                  <a:pt x="242857" y="842554"/>
                </a:lnTo>
                <a:lnTo>
                  <a:pt x="190401" y="832014"/>
                </a:lnTo>
                <a:lnTo>
                  <a:pt x="144055" y="816712"/>
                </a:lnTo>
                <a:lnTo>
                  <a:pt x="104805" y="796335"/>
                </a:lnTo>
                <a:lnTo>
                  <a:pt x="56613" y="747675"/>
                </a:lnTo>
                <a:lnTo>
                  <a:pt x="39302" y="682172"/>
                </a:lnTo>
                <a:lnTo>
                  <a:pt x="43746" y="647359"/>
                </a:lnTo>
                <a:lnTo>
                  <a:pt x="77200" y="590716"/>
                </a:lnTo>
                <a:lnTo>
                  <a:pt x="144055" y="547534"/>
                </a:lnTo>
                <a:lnTo>
                  <a:pt x="190401" y="532000"/>
                </a:lnTo>
                <a:lnTo>
                  <a:pt x="242857" y="521183"/>
                </a:lnTo>
                <a:lnTo>
                  <a:pt x="300432" y="514857"/>
                </a:lnTo>
                <a:lnTo>
                  <a:pt x="362140" y="512799"/>
                </a:lnTo>
                <a:lnTo>
                  <a:pt x="423848" y="514857"/>
                </a:lnTo>
                <a:lnTo>
                  <a:pt x="481424" y="521183"/>
                </a:lnTo>
                <a:lnTo>
                  <a:pt x="533879" y="532000"/>
                </a:lnTo>
                <a:lnTo>
                  <a:pt x="580226" y="547534"/>
                </a:lnTo>
                <a:lnTo>
                  <a:pt x="606919" y="561458"/>
                </a:lnTo>
                <a:lnTo>
                  <a:pt x="362140" y="561458"/>
                </a:lnTo>
                <a:lnTo>
                  <a:pt x="307537" y="563360"/>
                </a:lnTo>
                <a:lnTo>
                  <a:pt x="256796" y="569034"/>
                </a:lnTo>
                <a:lnTo>
                  <a:pt x="211086" y="578437"/>
                </a:lnTo>
                <a:lnTo>
                  <a:pt x="171574" y="591523"/>
                </a:lnTo>
                <a:lnTo>
                  <a:pt x="121254" y="623350"/>
                </a:lnTo>
                <a:lnTo>
                  <a:pt x="99293" y="660225"/>
                </a:lnTo>
                <a:lnTo>
                  <a:pt x="96383" y="682172"/>
                </a:lnTo>
                <a:lnTo>
                  <a:pt x="99293" y="703578"/>
                </a:lnTo>
                <a:lnTo>
                  <a:pt x="121254" y="740072"/>
                </a:lnTo>
                <a:lnTo>
                  <a:pt x="171574" y="772245"/>
                </a:lnTo>
                <a:lnTo>
                  <a:pt x="211086" y="785376"/>
                </a:lnTo>
                <a:lnTo>
                  <a:pt x="256796" y="794643"/>
                </a:lnTo>
                <a:lnTo>
                  <a:pt x="307537" y="800138"/>
                </a:lnTo>
                <a:lnTo>
                  <a:pt x="362140" y="801950"/>
                </a:lnTo>
                <a:lnTo>
                  <a:pt x="608661" y="801950"/>
                </a:lnTo>
                <a:lnTo>
                  <a:pt x="580226" y="816712"/>
                </a:lnTo>
                <a:lnTo>
                  <a:pt x="533879" y="832014"/>
                </a:lnTo>
                <a:lnTo>
                  <a:pt x="481424" y="842554"/>
                </a:lnTo>
                <a:lnTo>
                  <a:pt x="423848" y="848648"/>
                </a:lnTo>
                <a:lnTo>
                  <a:pt x="362140" y="850610"/>
                </a:lnTo>
                <a:close/>
              </a:path>
              <a:path w="686434" h="850900">
                <a:moveTo>
                  <a:pt x="608661" y="801950"/>
                </a:moveTo>
                <a:lnTo>
                  <a:pt x="362140" y="801950"/>
                </a:lnTo>
                <a:lnTo>
                  <a:pt x="416654" y="800138"/>
                </a:lnTo>
                <a:lnTo>
                  <a:pt x="467216" y="794643"/>
                </a:lnTo>
                <a:lnTo>
                  <a:pt x="512791" y="785376"/>
                </a:lnTo>
                <a:lnTo>
                  <a:pt x="552348" y="772245"/>
                </a:lnTo>
                <a:lnTo>
                  <a:pt x="603568" y="740072"/>
                </a:lnTo>
                <a:lnTo>
                  <a:pt x="625909" y="703578"/>
                </a:lnTo>
                <a:lnTo>
                  <a:pt x="628833" y="682172"/>
                </a:lnTo>
                <a:lnTo>
                  <a:pt x="625909" y="660225"/>
                </a:lnTo>
                <a:lnTo>
                  <a:pt x="603568" y="623350"/>
                </a:lnTo>
                <a:lnTo>
                  <a:pt x="552348" y="591523"/>
                </a:lnTo>
                <a:lnTo>
                  <a:pt x="512791" y="578437"/>
                </a:lnTo>
                <a:lnTo>
                  <a:pt x="467216" y="569034"/>
                </a:lnTo>
                <a:lnTo>
                  <a:pt x="416654" y="563360"/>
                </a:lnTo>
                <a:lnTo>
                  <a:pt x="362140" y="561458"/>
                </a:lnTo>
                <a:lnTo>
                  <a:pt x="606919" y="561458"/>
                </a:lnTo>
                <a:lnTo>
                  <a:pt x="647227" y="590716"/>
                </a:lnTo>
                <a:lnTo>
                  <a:pt x="681324" y="647359"/>
                </a:lnTo>
                <a:lnTo>
                  <a:pt x="685915" y="682172"/>
                </a:lnTo>
                <a:lnTo>
                  <a:pt x="681324" y="717117"/>
                </a:lnTo>
                <a:lnTo>
                  <a:pt x="668135" y="747675"/>
                </a:lnTo>
                <a:lnTo>
                  <a:pt x="647227" y="774023"/>
                </a:lnTo>
                <a:lnTo>
                  <a:pt x="619476" y="796335"/>
                </a:lnTo>
                <a:lnTo>
                  <a:pt x="608661" y="80195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66342" y="3844327"/>
            <a:ext cx="390525" cy="754380"/>
          </a:xfrm>
          <a:custGeom>
            <a:avLst/>
            <a:gdLst/>
            <a:ahLst/>
            <a:cxnLst/>
            <a:rect l="l" t="t" r="r" b="b"/>
            <a:pathLst>
              <a:path w="390525" h="754379">
                <a:moveTo>
                  <a:pt x="390220" y="51041"/>
                </a:moveTo>
                <a:lnTo>
                  <a:pt x="333133" y="51041"/>
                </a:lnTo>
                <a:lnTo>
                  <a:pt x="333133" y="707009"/>
                </a:lnTo>
                <a:lnTo>
                  <a:pt x="390220" y="707009"/>
                </a:lnTo>
                <a:lnTo>
                  <a:pt x="390220" y="51041"/>
                </a:lnTo>
                <a:close/>
              </a:path>
              <a:path w="390525" h="754379">
                <a:moveTo>
                  <a:pt x="390220" y="0"/>
                </a:moveTo>
                <a:lnTo>
                  <a:pt x="0" y="0"/>
                </a:lnTo>
                <a:lnTo>
                  <a:pt x="0" y="50800"/>
                </a:lnTo>
                <a:lnTo>
                  <a:pt x="0" y="707390"/>
                </a:lnTo>
                <a:lnTo>
                  <a:pt x="0" y="754380"/>
                </a:lnTo>
                <a:lnTo>
                  <a:pt x="390220" y="754380"/>
                </a:lnTo>
                <a:lnTo>
                  <a:pt x="390220" y="707390"/>
                </a:lnTo>
                <a:lnTo>
                  <a:pt x="56146" y="707390"/>
                </a:lnTo>
                <a:lnTo>
                  <a:pt x="56146" y="50800"/>
                </a:lnTo>
                <a:lnTo>
                  <a:pt x="390220" y="50800"/>
                </a:lnTo>
                <a:lnTo>
                  <a:pt x="39022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64302" y="3828921"/>
            <a:ext cx="57150" cy="828675"/>
          </a:xfrm>
          <a:custGeom>
            <a:avLst/>
            <a:gdLst/>
            <a:ahLst/>
            <a:cxnLst/>
            <a:rect l="l" t="t" r="r" b="b"/>
            <a:pathLst>
              <a:path w="57150" h="828675">
                <a:moveTo>
                  <a:pt x="57081" y="828151"/>
                </a:moveTo>
                <a:lnTo>
                  <a:pt x="0" y="828151"/>
                </a:lnTo>
                <a:lnTo>
                  <a:pt x="0" y="0"/>
                </a:lnTo>
                <a:lnTo>
                  <a:pt x="57081" y="0"/>
                </a:lnTo>
                <a:lnTo>
                  <a:pt x="57081" y="8281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17894" y="3828921"/>
            <a:ext cx="655320" cy="828675"/>
          </a:xfrm>
          <a:custGeom>
            <a:avLst/>
            <a:gdLst/>
            <a:ahLst/>
            <a:cxnLst/>
            <a:rect l="l" t="t" r="r" b="b"/>
            <a:pathLst>
              <a:path w="655320" h="828675">
                <a:moveTo>
                  <a:pt x="655035" y="828151"/>
                </a:moveTo>
                <a:lnTo>
                  <a:pt x="597953" y="828151"/>
                </a:lnTo>
                <a:lnTo>
                  <a:pt x="597953" y="691530"/>
                </a:lnTo>
                <a:lnTo>
                  <a:pt x="563839" y="719565"/>
                </a:lnTo>
                <a:lnTo>
                  <a:pt x="520876" y="741761"/>
                </a:lnTo>
                <a:lnTo>
                  <a:pt x="470547" y="757894"/>
                </a:lnTo>
                <a:lnTo>
                  <a:pt x="414334" y="767738"/>
                </a:lnTo>
                <a:lnTo>
                  <a:pt x="353719" y="771070"/>
                </a:lnTo>
                <a:lnTo>
                  <a:pt x="0" y="771070"/>
                </a:lnTo>
                <a:lnTo>
                  <a:pt x="0" y="10293"/>
                </a:lnTo>
                <a:lnTo>
                  <a:pt x="57081" y="10293"/>
                </a:lnTo>
                <a:lnTo>
                  <a:pt x="57081" y="721474"/>
                </a:lnTo>
                <a:lnTo>
                  <a:pt x="363076" y="721474"/>
                </a:lnTo>
                <a:lnTo>
                  <a:pt x="419125" y="718158"/>
                </a:lnTo>
                <a:lnTo>
                  <a:pt x="471894" y="708418"/>
                </a:lnTo>
                <a:lnTo>
                  <a:pt x="520127" y="692570"/>
                </a:lnTo>
                <a:lnTo>
                  <a:pt x="562566" y="670928"/>
                </a:lnTo>
                <a:lnTo>
                  <a:pt x="597953" y="643806"/>
                </a:lnTo>
                <a:lnTo>
                  <a:pt x="597953" y="0"/>
                </a:lnTo>
                <a:lnTo>
                  <a:pt x="655035" y="0"/>
                </a:lnTo>
                <a:lnTo>
                  <a:pt x="655035" y="8281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61183" y="3844829"/>
            <a:ext cx="738505" cy="775335"/>
          </a:xfrm>
          <a:custGeom>
            <a:avLst/>
            <a:gdLst/>
            <a:ahLst/>
            <a:cxnLst/>
            <a:rect l="l" t="t" r="r" b="b"/>
            <a:pathLst>
              <a:path w="738504" h="775335">
                <a:moveTo>
                  <a:pt x="692465" y="50531"/>
                </a:moveTo>
                <a:lnTo>
                  <a:pt x="45852" y="50531"/>
                </a:lnTo>
                <a:lnTo>
                  <a:pt x="45852" y="0"/>
                </a:lnTo>
                <a:lnTo>
                  <a:pt x="692465" y="0"/>
                </a:lnTo>
                <a:lnTo>
                  <a:pt x="692465" y="50531"/>
                </a:lnTo>
                <a:close/>
              </a:path>
              <a:path w="738504" h="775335">
                <a:moveTo>
                  <a:pt x="219904" y="414543"/>
                </a:moveTo>
                <a:lnTo>
                  <a:pt x="162823" y="414543"/>
                </a:lnTo>
                <a:lnTo>
                  <a:pt x="162823" y="50531"/>
                </a:lnTo>
                <a:lnTo>
                  <a:pt x="219904" y="50531"/>
                </a:lnTo>
                <a:lnTo>
                  <a:pt x="219904" y="414543"/>
                </a:lnTo>
                <a:close/>
              </a:path>
              <a:path w="738504" h="775335">
                <a:moveTo>
                  <a:pt x="543679" y="414543"/>
                </a:moveTo>
                <a:lnTo>
                  <a:pt x="487533" y="414543"/>
                </a:lnTo>
                <a:lnTo>
                  <a:pt x="502227" y="370314"/>
                </a:lnTo>
                <a:lnTo>
                  <a:pt x="511746" y="318978"/>
                </a:lnTo>
                <a:lnTo>
                  <a:pt x="516878" y="264660"/>
                </a:lnTo>
                <a:lnTo>
                  <a:pt x="518413" y="211482"/>
                </a:lnTo>
                <a:lnTo>
                  <a:pt x="518413" y="50531"/>
                </a:lnTo>
                <a:lnTo>
                  <a:pt x="575495" y="50531"/>
                </a:lnTo>
                <a:lnTo>
                  <a:pt x="575495" y="205868"/>
                </a:lnTo>
                <a:lnTo>
                  <a:pt x="573682" y="262818"/>
                </a:lnTo>
                <a:lnTo>
                  <a:pt x="568009" y="319680"/>
                </a:lnTo>
                <a:lnTo>
                  <a:pt x="558125" y="371805"/>
                </a:lnTo>
                <a:lnTo>
                  <a:pt x="543679" y="414543"/>
                </a:lnTo>
                <a:close/>
              </a:path>
              <a:path w="738504" h="775335">
                <a:moveTo>
                  <a:pt x="708373" y="465075"/>
                </a:moveTo>
                <a:lnTo>
                  <a:pt x="29008" y="465075"/>
                </a:lnTo>
                <a:lnTo>
                  <a:pt x="29008" y="414543"/>
                </a:lnTo>
                <a:lnTo>
                  <a:pt x="708373" y="414543"/>
                </a:lnTo>
                <a:lnTo>
                  <a:pt x="708373" y="465075"/>
                </a:lnTo>
                <a:close/>
              </a:path>
              <a:path w="738504" h="775335">
                <a:moveTo>
                  <a:pt x="738318" y="774813"/>
                </a:moveTo>
                <a:lnTo>
                  <a:pt x="0" y="774813"/>
                </a:lnTo>
                <a:lnTo>
                  <a:pt x="0" y="727089"/>
                </a:lnTo>
                <a:lnTo>
                  <a:pt x="738318" y="727089"/>
                </a:lnTo>
                <a:lnTo>
                  <a:pt x="738318" y="774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12717" y="3844327"/>
            <a:ext cx="738505" cy="774700"/>
          </a:xfrm>
          <a:custGeom>
            <a:avLst/>
            <a:gdLst/>
            <a:ahLst/>
            <a:cxnLst/>
            <a:rect l="l" t="t" r="r" b="b"/>
            <a:pathLst>
              <a:path w="738504" h="774700">
                <a:moveTo>
                  <a:pt x="738327" y="727710"/>
                </a:moveTo>
                <a:lnTo>
                  <a:pt x="399580" y="727710"/>
                </a:lnTo>
                <a:lnTo>
                  <a:pt x="399580" y="513080"/>
                </a:lnTo>
                <a:lnTo>
                  <a:pt x="702767" y="513080"/>
                </a:lnTo>
                <a:lnTo>
                  <a:pt x="702767" y="463550"/>
                </a:lnTo>
                <a:lnTo>
                  <a:pt x="102946" y="463550"/>
                </a:lnTo>
                <a:lnTo>
                  <a:pt x="102946" y="281940"/>
                </a:lnTo>
                <a:lnTo>
                  <a:pt x="692467" y="281940"/>
                </a:lnTo>
                <a:lnTo>
                  <a:pt x="692467" y="232410"/>
                </a:lnTo>
                <a:lnTo>
                  <a:pt x="692467" y="50800"/>
                </a:lnTo>
                <a:lnTo>
                  <a:pt x="692467" y="0"/>
                </a:lnTo>
                <a:lnTo>
                  <a:pt x="45859" y="0"/>
                </a:lnTo>
                <a:lnTo>
                  <a:pt x="45859" y="50800"/>
                </a:lnTo>
                <a:lnTo>
                  <a:pt x="635393" y="50800"/>
                </a:lnTo>
                <a:lnTo>
                  <a:pt x="635393" y="232410"/>
                </a:lnTo>
                <a:lnTo>
                  <a:pt x="45859" y="232410"/>
                </a:lnTo>
                <a:lnTo>
                  <a:pt x="45859" y="281940"/>
                </a:lnTo>
                <a:lnTo>
                  <a:pt x="45859" y="463550"/>
                </a:lnTo>
                <a:lnTo>
                  <a:pt x="45859" y="513080"/>
                </a:lnTo>
                <a:lnTo>
                  <a:pt x="342493" y="513080"/>
                </a:lnTo>
                <a:lnTo>
                  <a:pt x="342493" y="727710"/>
                </a:lnTo>
                <a:lnTo>
                  <a:pt x="0" y="727710"/>
                </a:lnTo>
                <a:lnTo>
                  <a:pt x="0" y="774700"/>
                </a:lnTo>
                <a:lnTo>
                  <a:pt x="738327" y="774700"/>
                </a:lnTo>
                <a:lnTo>
                  <a:pt x="738327" y="72771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46" y="3828921"/>
            <a:ext cx="702310" cy="844550"/>
          </a:xfrm>
          <a:custGeom>
            <a:avLst/>
            <a:gdLst/>
            <a:ahLst/>
            <a:cxnLst/>
            <a:rect l="l" t="t" r="r" b="b"/>
            <a:pathLst>
              <a:path w="702309" h="844550">
                <a:moveTo>
                  <a:pt x="514670" y="469753"/>
                </a:moveTo>
                <a:lnTo>
                  <a:pt x="459460" y="469753"/>
                </a:lnTo>
                <a:lnTo>
                  <a:pt x="459460" y="241427"/>
                </a:lnTo>
                <a:lnTo>
                  <a:pt x="330324" y="241427"/>
                </a:lnTo>
                <a:lnTo>
                  <a:pt x="330324" y="190895"/>
                </a:lnTo>
                <a:lnTo>
                  <a:pt x="459460" y="190895"/>
                </a:lnTo>
                <a:lnTo>
                  <a:pt x="459460" y="4678"/>
                </a:lnTo>
                <a:lnTo>
                  <a:pt x="514670" y="4678"/>
                </a:lnTo>
                <a:lnTo>
                  <a:pt x="514670" y="469753"/>
                </a:lnTo>
                <a:close/>
              </a:path>
              <a:path w="702309" h="844550">
                <a:moveTo>
                  <a:pt x="351847" y="60824"/>
                </a:moveTo>
                <a:lnTo>
                  <a:pt x="14036" y="60824"/>
                </a:lnTo>
                <a:lnTo>
                  <a:pt x="14036" y="11229"/>
                </a:lnTo>
                <a:lnTo>
                  <a:pt x="351847" y="11229"/>
                </a:lnTo>
                <a:lnTo>
                  <a:pt x="351847" y="60824"/>
                </a:lnTo>
                <a:close/>
              </a:path>
              <a:path w="702309" h="844550">
                <a:moveTo>
                  <a:pt x="0" y="461331"/>
                </a:moveTo>
                <a:lnTo>
                  <a:pt x="0" y="410800"/>
                </a:lnTo>
                <a:lnTo>
                  <a:pt x="40354" y="393107"/>
                </a:lnTo>
                <a:lnTo>
                  <a:pt x="77044" y="367200"/>
                </a:lnTo>
                <a:lnTo>
                  <a:pt x="108431" y="333132"/>
                </a:lnTo>
                <a:lnTo>
                  <a:pt x="132878" y="290953"/>
                </a:lnTo>
                <a:lnTo>
                  <a:pt x="148747" y="240716"/>
                </a:lnTo>
                <a:lnTo>
                  <a:pt x="154310" y="183409"/>
                </a:lnTo>
                <a:lnTo>
                  <a:pt x="154401" y="60824"/>
                </a:lnTo>
                <a:lnTo>
                  <a:pt x="210547" y="60824"/>
                </a:lnTo>
                <a:lnTo>
                  <a:pt x="210547" y="183409"/>
                </a:lnTo>
                <a:lnTo>
                  <a:pt x="216265" y="239781"/>
                </a:lnTo>
                <a:lnTo>
                  <a:pt x="232277" y="287522"/>
                </a:lnTo>
                <a:lnTo>
                  <a:pt x="242022" y="303187"/>
                </a:lnTo>
                <a:lnTo>
                  <a:pt x="183409" y="303187"/>
                </a:lnTo>
                <a:lnTo>
                  <a:pt x="162628" y="342003"/>
                </a:lnTo>
                <a:lnTo>
                  <a:pt x="132594" y="379471"/>
                </a:lnTo>
                <a:lnTo>
                  <a:pt x="94609" y="413345"/>
                </a:lnTo>
                <a:lnTo>
                  <a:pt x="49977" y="441381"/>
                </a:lnTo>
                <a:lnTo>
                  <a:pt x="0" y="461331"/>
                </a:lnTo>
                <a:close/>
              </a:path>
              <a:path w="702309" h="844550">
                <a:moveTo>
                  <a:pt x="364948" y="451038"/>
                </a:moveTo>
                <a:lnTo>
                  <a:pt x="315165" y="431889"/>
                </a:lnTo>
                <a:lnTo>
                  <a:pt x="270997" y="405867"/>
                </a:lnTo>
                <a:lnTo>
                  <a:pt x="233566" y="374635"/>
                </a:lnTo>
                <a:lnTo>
                  <a:pt x="203996" y="339854"/>
                </a:lnTo>
                <a:lnTo>
                  <a:pt x="183409" y="303187"/>
                </a:lnTo>
                <a:lnTo>
                  <a:pt x="242022" y="303187"/>
                </a:lnTo>
                <a:lnTo>
                  <a:pt x="256867" y="327049"/>
                </a:lnTo>
                <a:lnTo>
                  <a:pt x="288319" y="358779"/>
                </a:lnTo>
                <a:lnTo>
                  <a:pt x="324918" y="383126"/>
                </a:lnTo>
                <a:lnTo>
                  <a:pt x="364948" y="400507"/>
                </a:lnTo>
                <a:lnTo>
                  <a:pt x="364948" y="451038"/>
                </a:lnTo>
                <a:close/>
              </a:path>
              <a:path w="702309" h="844550">
                <a:moveTo>
                  <a:pt x="701823" y="474432"/>
                </a:moveTo>
                <a:lnTo>
                  <a:pt x="645677" y="474432"/>
                </a:lnTo>
                <a:lnTo>
                  <a:pt x="645677" y="0"/>
                </a:lnTo>
                <a:lnTo>
                  <a:pt x="701823" y="0"/>
                </a:lnTo>
                <a:lnTo>
                  <a:pt x="701823" y="474432"/>
                </a:lnTo>
                <a:close/>
              </a:path>
              <a:path w="702309" h="844550">
                <a:moveTo>
                  <a:pt x="701823" y="844059"/>
                </a:moveTo>
                <a:lnTo>
                  <a:pt x="644741" y="844059"/>
                </a:lnTo>
                <a:lnTo>
                  <a:pt x="644741" y="607311"/>
                </a:lnTo>
                <a:lnTo>
                  <a:pt x="70182" y="607311"/>
                </a:lnTo>
                <a:lnTo>
                  <a:pt x="70182" y="557715"/>
                </a:lnTo>
                <a:lnTo>
                  <a:pt x="701823" y="557715"/>
                </a:lnTo>
                <a:lnTo>
                  <a:pt x="701823" y="84405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61672" y="3844327"/>
            <a:ext cx="657225" cy="525780"/>
          </a:xfrm>
          <a:custGeom>
            <a:avLst/>
            <a:gdLst/>
            <a:ahLst/>
            <a:cxnLst/>
            <a:rect l="l" t="t" r="r" b="b"/>
            <a:pathLst>
              <a:path w="657225" h="525779">
                <a:moveTo>
                  <a:pt x="656907" y="476250"/>
                </a:moveTo>
                <a:lnTo>
                  <a:pt x="57073" y="476250"/>
                </a:lnTo>
                <a:lnTo>
                  <a:pt x="57073" y="288290"/>
                </a:lnTo>
                <a:lnTo>
                  <a:pt x="635381" y="288290"/>
                </a:lnTo>
                <a:lnTo>
                  <a:pt x="635381" y="238760"/>
                </a:lnTo>
                <a:lnTo>
                  <a:pt x="57073" y="238760"/>
                </a:lnTo>
                <a:lnTo>
                  <a:pt x="57073" y="50800"/>
                </a:lnTo>
                <a:lnTo>
                  <a:pt x="646607" y="50800"/>
                </a:lnTo>
                <a:lnTo>
                  <a:pt x="646607" y="0"/>
                </a:lnTo>
                <a:lnTo>
                  <a:pt x="0" y="0"/>
                </a:lnTo>
                <a:lnTo>
                  <a:pt x="0" y="50800"/>
                </a:lnTo>
                <a:lnTo>
                  <a:pt x="0" y="238760"/>
                </a:lnTo>
                <a:lnTo>
                  <a:pt x="0" y="288290"/>
                </a:lnTo>
                <a:lnTo>
                  <a:pt x="0" y="476250"/>
                </a:lnTo>
                <a:lnTo>
                  <a:pt x="0" y="525780"/>
                </a:lnTo>
                <a:lnTo>
                  <a:pt x="656907" y="525780"/>
                </a:lnTo>
                <a:lnTo>
                  <a:pt x="656907" y="47625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15820" y="4571918"/>
            <a:ext cx="738505" cy="48260"/>
          </a:xfrm>
          <a:custGeom>
            <a:avLst/>
            <a:gdLst/>
            <a:ahLst/>
            <a:cxnLst/>
            <a:rect l="l" t="t" r="r" b="b"/>
            <a:pathLst>
              <a:path w="738505" h="48260">
                <a:moveTo>
                  <a:pt x="738318" y="47723"/>
                </a:moveTo>
                <a:lnTo>
                  <a:pt x="0" y="47723"/>
                </a:lnTo>
                <a:lnTo>
                  <a:pt x="0" y="0"/>
                </a:lnTo>
                <a:lnTo>
                  <a:pt x="738318" y="0"/>
                </a:lnTo>
                <a:lnTo>
                  <a:pt x="738318" y="477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7039" y="5206281"/>
            <a:ext cx="865505" cy="1072515"/>
          </a:xfrm>
          <a:custGeom>
            <a:avLst/>
            <a:gdLst/>
            <a:ahLst/>
            <a:cxnLst/>
            <a:rect l="l" t="t" r="r" b="b"/>
            <a:pathLst>
              <a:path w="865504" h="1072514">
                <a:moveTo>
                  <a:pt x="865369" y="461990"/>
                </a:moveTo>
                <a:lnTo>
                  <a:pt x="510257" y="461990"/>
                </a:lnTo>
                <a:lnTo>
                  <a:pt x="571580" y="459619"/>
                </a:lnTo>
                <a:lnTo>
                  <a:pt x="620727" y="452509"/>
                </a:lnTo>
                <a:lnTo>
                  <a:pt x="659747" y="440657"/>
                </a:lnTo>
                <a:lnTo>
                  <a:pt x="690686" y="424065"/>
                </a:lnTo>
                <a:lnTo>
                  <a:pt x="690686" y="0"/>
                </a:lnTo>
                <a:lnTo>
                  <a:pt x="865369" y="0"/>
                </a:lnTo>
                <a:lnTo>
                  <a:pt x="865369" y="461990"/>
                </a:lnTo>
                <a:close/>
              </a:path>
              <a:path w="865504" h="1072514">
                <a:moveTo>
                  <a:pt x="473482" y="599897"/>
                </a:moveTo>
                <a:lnTo>
                  <a:pt x="0" y="599897"/>
                </a:lnTo>
                <a:lnTo>
                  <a:pt x="0" y="11492"/>
                </a:lnTo>
                <a:lnTo>
                  <a:pt x="540137" y="11492"/>
                </a:lnTo>
                <a:lnTo>
                  <a:pt x="540137" y="149399"/>
                </a:lnTo>
                <a:lnTo>
                  <a:pt x="170085" y="149399"/>
                </a:lnTo>
                <a:lnTo>
                  <a:pt x="170085" y="234442"/>
                </a:lnTo>
                <a:lnTo>
                  <a:pt x="516003" y="234442"/>
                </a:lnTo>
                <a:lnTo>
                  <a:pt x="516003" y="373499"/>
                </a:lnTo>
                <a:lnTo>
                  <a:pt x="170085" y="373499"/>
                </a:lnTo>
                <a:lnTo>
                  <a:pt x="170085" y="461990"/>
                </a:lnTo>
                <a:lnTo>
                  <a:pt x="865369" y="461990"/>
                </a:lnTo>
                <a:lnTo>
                  <a:pt x="865369" y="553928"/>
                </a:lnTo>
                <a:lnTo>
                  <a:pt x="690686" y="553928"/>
                </a:lnTo>
                <a:lnTo>
                  <a:pt x="665008" y="570624"/>
                </a:lnTo>
                <a:lnTo>
                  <a:pt x="631441" y="583514"/>
                </a:lnTo>
                <a:lnTo>
                  <a:pt x="588993" y="592652"/>
                </a:lnTo>
                <a:lnTo>
                  <a:pt x="536671" y="598095"/>
                </a:lnTo>
                <a:lnTo>
                  <a:pt x="473482" y="599897"/>
                </a:lnTo>
                <a:close/>
              </a:path>
              <a:path w="865504" h="1072514">
                <a:moveTo>
                  <a:pt x="865369" y="633225"/>
                </a:moveTo>
                <a:lnTo>
                  <a:pt x="690686" y="633225"/>
                </a:lnTo>
                <a:lnTo>
                  <a:pt x="690686" y="553928"/>
                </a:lnTo>
                <a:lnTo>
                  <a:pt x="865369" y="553928"/>
                </a:lnTo>
                <a:lnTo>
                  <a:pt x="865369" y="633225"/>
                </a:lnTo>
                <a:close/>
              </a:path>
              <a:path w="865504" h="1072514">
                <a:moveTo>
                  <a:pt x="865369" y="1072231"/>
                </a:moveTo>
                <a:lnTo>
                  <a:pt x="59759" y="1072231"/>
                </a:lnTo>
                <a:lnTo>
                  <a:pt x="59759" y="678045"/>
                </a:lnTo>
                <a:lnTo>
                  <a:pt x="865369" y="678045"/>
                </a:lnTo>
                <a:lnTo>
                  <a:pt x="865369" y="822848"/>
                </a:lnTo>
                <a:lnTo>
                  <a:pt x="234442" y="822848"/>
                </a:lnTo>
                <a:lnTo>
                  <a:pt x="234442" y="932025"/>
                </a:lnTo>
                <a:lnTo>
                  <a:pt x="865369" y="932025"/>
                </a:lnTo>
                <a:lnTo>
                  <a:pt x="865369" y="1072231"/>
                </a:lnTo>
                <a:close/>
              </a:path>
              <a:path w="865504" h="1072514">
                <a:moveTo>
                  <a:pt x="865369" y="932025"/>
                </a:moveTo>
                <a:lnTo>
                  <a:pt x="691836" y="932025"/>
                </a:lnTo>
                <a:lnTo>
                  <a:pt x="691836" y="822848"/>
                </a:lnTo>
                <a:lnTo>
                  <a:pt x="865369" y="822848"/>
                </a:lnTo>
                <a:lnTo>
                  <a:pt x="865369" y="932025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6605" y="5217773"/>
            <a:ext cx="947419" cy="1005840"/>
          </a:xfrm>
          <a:custGeom>
            <a:avLst/>
            <a:gdLst/>
            <a:ahLst/>
            <a:cxnLst/>
            <a:rect l="l" t="t" r="r" b="b"/>
            <a:pathLst>
              <a:path w="947420" h="1005839">
                <a:moveTo>
                  <a:pt x="18387" y="629777"/>
                </a:moveTo>
                <a:lnTo>
                  <a:pt x="18387" y="480377"/>
                </a:lnTo>
                <a:lnTo>
                  <a:pt x="70660" y="466722"/>
                </a:lnTo>
                <a:lnTo>
                  <a:pt x="119220" y="450126"/>
                </a:lnTo>
                <a:lnTo>
                  <a:pt x="163986" y="430545"/>
                </a:lnTo>
                <a:lnTo>
                  <a:pt x="204875" y="407936"/>
                </a:lnTo>
                <a:lnTo>
                  <a:pt x="241807" y="382253"/>
                </a:lnTo>
                <a:lnTo>
                  <a:pt x="274699" y="353455"/>
                </a:lnTo>
                <a:lnTo>
                  <a:pt x="303471" y="321496"/>
                </a:lnTo>
                <a:lnTo>
                  <a:pt x="328040" y="286332"/>
                </a:lnTo>
                <a:lnTo>
                  <a:pt x="348325" y="247920"/>
                </a:lnTo>
                <a:lnTo>
                  <a:pt x="364244" y="206215"/>
                </a:lnTo>
                <a:lnTo>
                  <a:pt x="375716" y="161175"/>
                </a:lnTo>
                <a:lnTo>
                  <a:pt x="382659" y="112754"/>
                </a:lnTo>
                <a:lnTo>
                  <a:pt x="384991" y="60909"/>
                </a:lnTo>
                <a:lnTo>
                  <a:pt x="384991" y="0"/>
                </a:lnTo>
                <a:lnTo>
                  <a:pt x="559674" y="0"/>
                </a:lnTo>
                <a:lnTo>
                  <a:pt x="559674" y="60909"/>
                </a:lnTo>
                <a:lnTo>
                  <a:pt x="561950" y="112509"/>
                </a:lnTo>
                <a:lnTo>
                  <a:pt x="568743" y="160726"/>
                </a:lnTo>
                <a:lnTo>
                  <a:pt x="579998" y="205603"/>
                </a:lnTo>
                <a:lnTo>
                  <a:pt x="595663" y="247185"/>
                </a:lnTo>
                <a:lnTo>
                  <a:pt x="615684" y="285516"/>
                </a:lnTo>
                <a:lnTo>
                  <a:pt x="640008" y="320639"/>
                </a:lnTo>
                <a:lnTo>
                  <a:pt x="668582" y="352598"/>
                </a:lnTo>
                <a:lnTo>
                  <a:pt x="701352" y="381437"/>
                </a:lnTo>
                <a:lnTo>
                  <a:pt x="704797" y="383842"/>
                </a:lnTo>
                <a:lnTo>
                  <a:pt x="472333" y="383842"/>
                </a:lnTo>
                <a:lnTo>
                  <a:pt x="420881" y="442017"/>
                </a:lnTo>
                <a:lnTo>
                  <a:pt x="389270" y="470084"/>
                </a:lnTo>
                <a:lnTo>
                  <a:pt x="353970" y="497062"/>
                </a:lnTo>
                <a:lnTo>
                  <a:pt x="315158" y="522648"/>
                </a:lnTo>
                <a:lnTo>
                  <a:pt x="273009" y="546534"/>
                </a:lnTo>
                <a:lnTo>
                  <a:pt x="227701" y="568415"/>
                </a:lnTo>
                <a:lnTo>
                  <a:pt x="179408" y="587985"/>
                </a:lnTo>
                <a:lnTo>
                  <a:pt x="128307" y="604940"/>
                </a:lnTo>
                <a:lnTo>
                  <a:pt x="74575" y="618972"/>
                </a:lnTo>
                <a:lnTo>
                  <a:pt x="18387" y="629777"/>
                </a:lnTo>
                <a:close/>
              </a:path>
              <a:path w="947420" h="1005839">
                <a:moveTo>
                  <a:pt x="926278" y="629777"/>
                </a:moveTo>
                <a:lnTo>
                  <a:pt x="870583" y="618972"/>
                </a:lnTo>
                <a:lnTo>
                  <a:pt x="817104" y="604940"/>
                </a:lnTo>
                <a:lnTo>
                  <a:pt x="766066" y="587985"/>
                </a:lnTo>
                <a:lnTo>
                  <a:pt x="717690" y="568415"/>
                </a:lnTo>
                <a:lnTo>
                  <a:pt x="672200" y="546534"/>
                </a:lnTo>
                <a:lnTo>
                  <a:pt x="629819" y="522648"/>
                </a:lnTo>
                <a:lnTo>
                  <a:pt x="590768" y="497062"/>
                </a:lnTo>
                <a:lnTo>
                  <a:pt x="555272" y="470084"/>
                </a:lnTo>
                <a:lnTo>
                  <a:pt x="523552" y="442017"/>
                </a:lnTo>
                <a:lnTo>
                  <a:pt x="495831" y="413168"/>
                </a:lnTo>
                <a:lnTo>
                  <a:pt x="472333" y="383842"/>
                </a:lnTo>
                <a:lnTo>
                  <a:pt x="704797" y="383842"/>
                </a:lnTo>
                <a:lnTo>
                  <a:pt x="738265" y="407201"/>
                </a:lnTo>
                <a:lnTo>
                  <a:pt x="779268" y="429933"/>
                </a:lnTo>
                <a:lnTo>
                  <a:pt x="824306" y="449677"/>
                </a:lnTo>
                <a:lnTo>
                  <a:pt x="873328" y="466477"/>
                </a:lnTo>
                <a:lnTo>
                  <a:pt x="926278" y="480377"/>
                </a:lnTo>
                <a:lnTo>
                  <a:pt x="926278" y="629777"/>
                </a:lnTo>
                <a:close/>
              </a:path>
              <a:path w="947420" h="1005839">
                <a:moveTo>
                  <a:pt x="558525" y="857325"/>
                </a:moveTo>
                <a:lnTo>
                  <a:pt x="384991" y="857325"/>
                </a:lnTo>
                <a:lnTo>
                  <a:pt x="384991" y="566570"/>
                </a:lnTo>
                <a:lnTo>
                  <a:pt x="558525" y="566570"/>
                </a:lnTo>
                <a:lnTo>
                  <a:pt x="558525" y="857325"/>
                </a:lnTo>
                <a:close/>
              </a:path>
              <a:path w="947420" h="1005839">
                <a:moveTo>
                  <a:pt x="946965" y="1005575"/>
                </a:moveTo>
                <a:lnTo>
                  <a:pt x="0" y="1005575"/>
                </a:lnTo>
                <a:lnTo>
                  <a:pt x="0" y="857325"/>
                </a:lnTo>
                <a:lnTo>
                  <a:pt x="946965" y="857325"/>
                </a:lnTo>
                <a:lnTo>
                  <a:pt x="946965" y="1005575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62867" y="5206281"/>
            <a:ext cx="893444" cy="1061085"/>
          </a:xfrm>
          <a:custGeom>
            <a:avLst/>
            <a:gdLst/>
            <a:ahLst/>
            <a:cxnLst/>
            <a:rect l="l" t="t" r="r" b="b"/>
            <a:pathLst>
              <a:path w="893445" h="1061085">
                <a:moveTo>
                  <a:pt x="0" y="1005575"/>
                </a:moveTo>
                <a:lnTo>
                  <a:pt x="0" y="844683"/>
                </a:lnTo>
                <a:lnTo>
                  <a:pt x="39497" y="828626"/>
                </a:lnTo>
                <a:lnTo>
                  <a:pt x="75790" y="808552"/>
                </a:lnTo>
                <a:lnTo>
                  <a:pt x="108835" y="784367"/>
                </a:lnTo>
                <a:lnTo>
                  <a:pt x="138588" y="755980"/>
                </a:lnTo>
                <a:lnTo>
                  <a:pt x="165005" y="723299"/>
                </a:lnTo>
                <a:lnTo>
                  <a:pt x="188042" y="686233"/>
                </a:lnTo>
                <a:lnTo>
                  <a:pt x="207656" y="644690"/>
                </a:lnTo>
                <a:lnTo>
                  <a:pt x="223801" y="598578"/>
                </a:lnTo>
                <a:lnTo>
                  <a:pt x="236435" y="547805"/>
                </a:lnTo>
                <a:lnTo>
                  <a:pt x="245514" y="492279"/>
                </a:lnTo>
                <a:lnTo>
                  <a:pt x="250994" y="431910"/>
                </a:lnTo>
                <a:lnTo>
                  <a:pt x="252830" y="366604"/>
                </a:lnTo>
                <a:lnTo>
                  <a:pt x="252830" y="164339"/>
                </a:lnTo>
                <a:lnTo>
                  <a:pt x="12641" y="164339"/>
                </a:lnTo>
                <a:lnTo>
                  <a:pt x="12641" y="18387"/>
                </a:lnTo>
                <a:lnTo>
                  <a:pt x="419468" y="18387"/>
                </a:lnTo>
                <a:lnTo>
                  <a:pt x="419468" y="356261"/>
                </a:lnTo>
                <a:lnTo>
                  <a:pt x="418381" y="412922"/>
                </a:lnTo>
                <a:lnTo>
                  <a:pt x="415072" y="467212"/>
                </a:lnTo>
                <a:lnTo>
                  <a:pt x="409466" y="519121"/>
                </a:lnTo>
                <a:lnTo>
                  <a:pt x="401490" y="568639"/>
                </a:lnTo>
                <a:lnTo>
                  <a:pt x="391072" y="615757"/>
                </a:lnTo>
                <a:lnTo>
                  <a:pt x="378139" y="660466"/>
                </a:lnTo>
                <a:lnTo>
                  <a:pt x="362615" y="702755"/>
                </a:lnTo>
                <a:lnTo>
                  <a:pt x="344429" y="742616"/>
                </a:lnTo>
                <a:lnTo>
                  <a:pt x="323508" y="780039"/>
                </a:lnTo>
                <a:lnTo>
                  <a:pt x="299777" y="815014"/>
                </a:lnTo>
                <a:lnTo>
                  <a:pt x="273163" y="847533"/>
                </a:lnTo>
                <a:lnTo>
                  <a:pt x="243594" y="877585"/>
                </a:lnTo>
                <a:lnTo>
                  <a:pt x="210995" y="905161"/>
                </a:lnTo>
                <a:lnTo>
                  <a:pt x="175294" y="930253"/>
                </a:lnTo>
                <a:lnTo>
                  <a:pt x="136417" y="952849"/>
                </a:lnTo>
                <a:lnTo>
                  <a:pt x="94291" y="972941"/>
                </a:lnTo>
                <a:lnTo>
                  <a:pt x="48843" y="990520"/>
                </a:lnTo>
                <a:lnTo>
                  <a:pt x="0" y="1005575"/>
                </a:lnTo>
                <a:close/>
              </a:path>
              <a:path w="893445" h="1061085">
                <a:moveTo>
                  <a:pt x="892951" y="403379"/>
                </a:moveTo>
                <a:lnTo>
                  <a:pt x="728611" y="403379"/>
                </a:lnTo>
                <a:lnTo>
                  <a:pt x="728611" y="0"/>
                </a:lnTo>
                <a:lnTo>
                  <a:pt x="892951" y="0"/>
                </a:lnTo>
                <a:lnTo>
                  <a:pt x="892951" y="403379"/>
                </a:lnTo>
                <a:close/>
              </a:path>
              <a:path w="893445" h="1061085">
                <a:moveTo>
                  <a:pt x="656209" y="1051544"/>
                </a:moveTo>
                <a:lnTo>
                  <a:pt x="494168" y="1051544"/>
                </a:lnTo>
                <a:lnTo>
                  <a:pt x="494168" y="5746"/>
                </a:lnTo>
                <a:lnTo>
                  <a:pt x="656209" y="5746"/>
                </a:lnTo>
                <a:lnTo>
                  <a:pt x="656209" y="403379"/>
                </a:lnTo>
                <a:lnTo>
                  <a:pt x="892951" y="403379"/>
                </a:lnTo>
                <a:lnTo>
                  <a:pt x="892951" y="551630"/>
                </a:lnTo>
                <a:lnTo>
                  <a:pt x="656209" y="551630"/>
                </a:lnTo>
                <a:lnTo>
                  <a:pt x="656209" y="1051544"/>
                </a:lnTo>
                <a:close/>
              </a:path>
              <a:path w="893445" h="1061085">
                <a:moveTo>
                  <a:pt x="892951" y="1060738"/>
                </a:moveTo>
                <a:lnTo>
                  <a:pt x="728611" y="1060738"/>
                </a:lnTo>
                <a:lnTo>
                  <a:pt x="728611" y="551630"/>
                </a:lnTo>
                <a:lnTo>
                  <a:pt x="892951" y="551630"/>
                </a:lnTo>
                <a:lnTo>
                  <a:pt x="892951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97072" y="5200535"/>
            <a:ext cx="916305" cy="1078230"/>
          </a:xfrm>
          <a:custGeom>
            <a:avLst/>
            <a:gdLst/>
            <a:ahLst/>
            <a:cxnLst/>
            <a:rect l="l" t="t" r="r" b="b"/>
            <a:pathLst>
              <a:path w="916304" h="1078229">
                <a:moveTo>
                  <a:pt x="259725" y="355111"/>
                </a:moveTo>
                <a:lnTo>
                  <a:pt x="209698" y="351879"/>
                </a:lnTo>
                <a:lnTo>
                  <a:pt x="163765" y="342183"/>
                </a:lnTo>
                <a:lnTo>
                  <a:pt x="123003" y="326022"/>
                </a:lnTo>
                <a:lnTo>
                  <a:pt x="88490" y="303396"/>
                </a:lnTo>
                <a:lnTo>
                  <a:pt x="43958" y="249382"/>
                </a:lnTo>
                <a:lnTo>
                  <a:pt x="28730" y="178130"/>
                </a:lnTo>
                <a:lnTo>
                  <a:pt x="32591" y="140205"/>
                </a:lnTo>
                <a:lnTo>
                  <a:pt x="62668" y="76154"/>
                </a:lnTo>
                <a:lnTo>
                  <a:pt x="123003" y="28605"/>
                </a:lnTo>
                <a:lnTo>
                  <a:pt x="163765" y="12785"/>
                </a:lnTo>
                <a:lnTo>
                  <a:pt x="209698" y="3214"/>
                </a:lnTo>
                <a:lnTo>
                  <a:pt x="259725" y="0"/>
                </a:lnTo>
                <a:lnTo>
                  <a:pt x="309932" y="3214"/>
                </a:lnTo>
                <a:lnTo>
                  <a:pt x="356261" y="12785"/>
                </a:lnTo>
                <a:lnTo>
                  <a:pt x="397417" y="28605"/>
                </a:lnTo>
                <a:lnTo>
                  <a:pt x="432110" y="50566"/>
                </a:lnTo>
                <a:lnTo>
                  <a:pt x="476786" y="106160"/>
                </a:lnTo>
                <a:lnTo>
                  <a:pt x="481913" y="120669"/>
                </a:lnTo>
                <a:lnTo>
                  <a:pt x="259725" y="120669"/>
                </a:lnTo>
                <a:lnTo>
                  <a:pt x="240979" y="121944"/>
                </a:lnTo>
                <a:lnTo>
                  <a:pt x="197667" y="140205"/>
                </a:lnTo>
                <a:lnTo>
                  <a:pt x="182727" y="178130"/>
                </a:lnTo>
                <a:lnTo>
                  <a:pt x="183607" y="187755"/>
                </a:lnTo>
                <a:lnTo>
                  <a:pt x="209949" y="223291"/>
                </a:lnTo>
                <a:lnTo>
                  <a:pt x="259725" y="234442"/>
                </a:lnTo>
                <a:lnTo>
                  <a:pt x="482147" y="234442"/>
                </a:lnTo>
                <a:lnTo>
                  <a:pt x="476786" y="249382"/>
                </a:lnTo>
                <a:lnTo>
                  <a:pt x="432110" y="303396"/>
                </a:lnTo>
                <a:lnTo>
                  <a:pt x="397417" y="326022"/>
                </a:lnTo>
                <a:lnTo>
                  <a:pt x="356261" y="342183"/>
                </a:lnTo>
                <a:lnTo>
                  <a:pt x="309932" y="351879"/>
                </a:lnTo>
                <a:lnTo>
                  <a:pt x="259725" y="355111"/>
                </a:lnTo>
                <a:close/>
              </a:path>
              <a:path w="916304" h="1078229">
                <a:moveTo>
                  <a:pt x="699880" y="657359"/>
                </a:moveTo>
                <a:lnTo>
                  <a:pt x="543585" y="657359"/>
                </a:lnTo>
                <a:lnTo>
                  <a:pt x="543585" y="642419"/>
                </a:lnTo>
                <a:lnTo>
                  <a:pt x="395334" y="642419"/>
                </a:lnTo>
                <a:lnTo>
                  <a:pt x="395334" y="520600"/>
                </a:lnTo>
                <a:lnTo>
                  <a:pt x="543585" y="520600"/>
                </a:lnTo>
                <a:lnTo>
                  <a:pt x="543585" y="11492"/>
                </a:lnTo>
                <a:lnTo>
                  <a:pt x="699880" y="11492"/>
                </a:lnTo>
                <a:lnTo>
                  <a:pt x="699880" y="657359"/>
                </a:lnTo>
                <a:close/>
              </a:path>
              <a:path w="916304" h="1078229">
                <a:moveTo>
                  <a:pt x="482147" y="234442"/>
                </a:moveTo>
                <a:lnTo>
                  <a:pt x="259725" y="234442"/>
                </a:lnTo>
                <a:lnTo>
                  <a:pt x="279298" y="233167"/>
                </a:lnTo>
                <a:lnTo>
                  <a:pt x="296501" y="229414"/>
                </a:lnTo>
                <a:lnTo>
                  <a:pt x="329810" y="206573"/>
                </a:lnTo>
                <a:lnTo>
                  <a:pt x="339022" y="178130"/>
                </a:lnTo>
                <a:lnTo>
                  <a:pt x="337963" y="167356"/>
                </a:lnTo>
                <a:lnTo>
                  <a:pt x="311117" y="131820"/>
                </a:lnTo>
                <a:lnTo>
                  <a:pt x="259725" y="120669"/>
                </a:lnTo>
                <a:lnTo>
                  <a:pt x="481913" y="120669"/>
                </a:lnTo>
                <a:lnTo>
                  <a:pt x="488835" y="140259"/>
                </a:lnTo>
                <a:lnTo>
                  <a:pt x="493019" y="178130"/>
                </a:lnTo>
                <a:lnTo>
                  <a:pt x="488835" y="215803"/>
                </a:lnTo>
                <a:lnTo>
                  <a:pt x="482147" y="234442"/>
                </a:lnTo>
                <a:close/>
              </a:path>
              <a:path w="916304" h="1078229">
                <a:moveTo>
                  <a:pt x="352813" y="503362"/>
                </a:moveTo>
                <a:lnTo>
                  <a:pt x="0" y="503362"/>
                </a:lnTo>
                <a:lnTo>
                  <a:pt x="0" y="373499"/>
                </a:lnTo>
                <a:lnTo>
                  <a:pt x="402517" y="373140"/>
                </a:lnTo>
                <a:lnTo>
                  <a:pt x="441591" y="371488"/>
                </a:lnTo>
                <a:lnTo>
                  <a:pt x="478510" y="367681"/>
                </a:lnTo>
                <a:lnTo>
                  <a:pt x="513705" y="360858"/>
                </a:lnTo>
                <a:lnTo>
                  <a:pt x="513705" y="483825"/>
                </a:lnTo>
                <a:lnTo>
                  <a:pt x="477899" y="493181"/>
                </a:lnTo>
                <a:lnTo>
                  <a:pt x="439292" y="499196"/>
                </a:lnTo>
                <a:lnTo>
                  <a:pt x="397669" y="502410"/>
                </a:lnTo>
                <a:lnTo>
                  <a:pt x="352813" y="503362"/>
                </a:lnTo>
                <a:close/>
              </a:path>
              <a:path w="916304" h="1078229">
                <a:moveTo>
                  <a:pt x="319485" y="655060"/>
                </a:moveTo>
                <a:lnTo>
                  <a:pt x="155145" y="655060"/>
                </a:lnTo>
                <a:lnTo>
                  <a:pt x="155145" y="503362"/>
                </a:lnTo>
                <a:lnTo>
                  <a:pt x="319485" y="503362"/>
                </a:lnTo>
                <a:lnTo>
                  <a:pt x="319485" y="655060"/>
                </a:lnTo>
                <a:close/>
              </a:path>
              <a:path w="916304" h="1078229">
                <a:moveTo>
                  <a:pt x="915935" y="658508"/>
                </a:moveTo>
                <a:lnTo>
                  <a:pt x="752745" y="658508"/>
                </a:lnTo>
                <a:lnTo>
                  <a:pt x="752745" y="5746"/>
                </a:lnTo>
                <a:lnTo>
                  <a:pt x="915935" y="5746"/>
                </a:lnTo>
                <a:lnTo>
                  <a:pt x="915935" y="658508"/>
                </a:lnTo>
                <a:close/>
              </a:path>
              <a:path w="916304" h="1078229">
                <a:moveTo>
                  <a:pt x="915935" y="1077977"/>
                </a:moveTo>
                <a:lnTo>
                  <a:pt x="101132" y="1077977"/>
                </a:lnTo>
                <a:lnTo>
                  <a:pt x="101132" y="688388"/>
                </a:lnTo>
                <a:lnTo>
                  <a:pt x="275815" y="688388"/>
                </a:lnTo>
                <a:lnTo>
                  <a:pt x="275815" y="752745"/>
                </a:lnTo>
                <a:lnTo>
                  <a:pt x="915935" y="752745"/>
                </a:lnTo>
                <a:lnTo>
                  <a:pt x="915935" y="888354"/>
                </a:lnTo>
                <a:lnTo>
                  <a:pt x="275815" y="888354"/>
                </a:lnTo>
                <a:lnTo>
                  <a:pt x="275815" y="943517"/>
                </a:lnTo>
                <a:lnTo>
                  <a:pt x="915935" y="943517"/>
                </a:lnTo>
                <a:lnTo>
                  <a:pt x="915935" y="1077977"/>
                </a:lnTo>
                <a:close/>
              </a:path>
              <a:path w="916304" h="1078229">
                <a:moveTo>
                  <a:pt x="915935" y="752745"/>
                </a:moveTo>
                <a:lnTo>
                  <a:pt x="741252" y="752745"/>
                </a:lnTo>
                <a:lnTo>
                  <a:pt x="741252" y="688388"/>
                </a:lnTo>
                <a:lnTo>
                  <a:pt x="915935" y="688388"/>
                </a:lnTo>
                <a:lnTo>
                  <a:pt x="915935" y="752745"/>
                </a:lnTo>
                <a:close/>
              </a:path>
              <a:path w="916304" h="1078229">
                <a:moveTo>
                  <a:pt x="915935" y="943517"/>
                </a:moveTo>
                <a:lnTo>
                  <a:pt x="741252" y="943517"/>
                </a:lnTo>
                <a:lnTo>
                  <a:pt x="741252" y="888354"/>
                </a:lnTo>
                <a:lnTo>
                  <a:pt x="915935" y="888354"/>
                </a:lnTo>
                <a:lnTo>
                  <a:pt x="915935" y="94351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21036" y="5206281"/>
            <a:ext cx="903605" cy="1061085"/>
          </a:xfrm>
          <a:custGeom>
            <a:avLst/>
            <a:gdLst/>
            <a:ahLst/>
            <a:cxnLst/>
            <a:rect l="l" t="t" r="r" b="b"/>
            <a:pathLst>
              <a:path w="903604" h="1061085">
                <a:moveTo>
                  <a:pt x="691836" y="1051544"/>
                </a:moveTo>
                <a:lnTo>
                  <a:pt x="536690" y="1051544"/>
                </a:lnTo>
                <a:lnTo>
                  <a:pt x="536690" y="548182"/>
                </a:lnTo>
                <a:lnTo>
                  <a:pt x="460840" y="548182"/>
                </a:lnTo>
                <a:lnTo>
                  <a:pt x="460840" y="396484"/>
                </a:lnTo>
                <a:lnTo>
                  <a:pt x="536690" y="396484"/>
                </a:lnTo>
                <a:lnTo>
                  <a:pt x="536690" y="5746"/>
                </a:lnTo>
                <a:lnTo>
                  <a:pt x="691836" y="5746"/>
                </a:lnTo>
                <a:lnTo>
                  <a:pt x="691836" y="1051544"/>
                </a:lnTo>
                <a:close/>
              </a:path>
              <a:path w="903604" h="1061085">
                <a:moveTo>
                  <a:pt x="486124" y="159742"/>
                </a:moveTo>
                <a:lnTo>
                  <a:pt x="12641" y="159742"/>
                </a:lnTo>
                <a:lnTo>
                  <a:pt x="12641" y="18387"/>
                </a:lnTo>
                <a:lnTo>
                  <a:pt x="486124" y="18387"/>
                </a:lnTo>
                <a:lnTo>
                  <a:pt x="486124" y="159742"/>
                </a:lnTo>
                <a:close/>
              </a:path>
              <a:path w="903604" h="1061085">
                <a:moveTo>
                  <a:pt x="221801" y="851578"/>
                </a:moveTo>
                <a:lnTo>
                  <a:pt x="67804" y="851578"/>
                </a:lnTo>
                <a:lnTo>
                  <a:pt x="67804" y="159742"/>
                </a:lnTo>
                <a:lnTo>
                  <a:pt x="221801" y="159742"/>
                </a:lnTo>
                <a:lnTo>
                  <a:pt x="221801" y="851578"/>
                </a:lnTo>
                <a:close/>
              </a:path>
              <a:path w="903604" h="1061085">
                <a:moveTo>
                  <a:pt x="359708" y="990635"/>
                </a:moveTo>
                <a:lnTo>
                  <a:pt x="0" y="990635"/>
                </a:lnTo>
                <a:lnTo>
                  <a:pt x="0" y="851578"/>
                </a:lnTo>
                <a:lnTo>
                  <a:pt x="274665" y="851578"/>
                </a:lnTo>
                <a:lnTo>
                  <a:pt x="280824" y="802323"/>
                </a:lnTo>
                <a:lnTo>
                  <a:pt x="284290" y="749728"/>
                </a:lnTo>
                <a:lnTo>
                  <a:pt x="285816" y="694332"/>
                </a:lnTo>
                <a:lnTo>
                  <a:pt x="286158" y="636673"/>
                </a:lnTo>
                <a:lnTo>
                  <a:pt x="286158" y="159742"/>
                </a:lnTo>
                <a:lnTo>
                  <a:pt x="439005" y="159742"/>
                </a:lnTo>
                <a:lnTo>
                  <a:pt x="438936" y="636673"/>
                </a:lnTo>
                <a:lnTo>
                  <a:pt x="438305" y="689142"/>
                </a:lnTo>
                <a:lnTo>
                  <a:pt x="435988" y="745849"/>
                </a:lnTo>
                <a:lnTo>
                  <a:pt x="431733" y="799971"/>
                </a:lnTo>
                <a:lnTo>
                  <a:pt x="425214" y="850429"/>
                </a:lnTo>
                <a:lnTo>
                  <a:pt x="510257" y="850429"/>
                </a:lnTo>
                <a:lnTo>
                  <a:pt x="510257" y="972248"/>
                </a:lnTo>
                <a:lnTo>
                  <a:pt x="477684" y="981423"/>
                </a:lnTo>
                <a:lnTo>
                  <a:pt x="441016" y="987044"/>
                </a:lnTo>
                <a:lnTo>
                  <a:pt x="401332" y="989863"/>
                </a:lnTo>
                <a:lnTo>
                  <a:pt x="359708" y="990635"/>
                </a:lnTo>
                <a:close/>
              </a:path>
              <a:path w="903604" h="1061085">
                <a:moveTo>
                  <a:pt x="510257" y="850429"/>
                </a:moveTo>
                <a:lnTo>
                  <a:pt x="425214" y="850429"/>
                </a:lnTo>
                <a:lnTo>
                  <a:pt x="448037" y="848454"/>
                </a:lnTo>
                <a:lnTo>
                  <a:pt x="469891" y="845832"/>
                </a:lnTo>
                <a:lnTo>
                  <a:pt x="490667" y="842349"/>
                </a:lnTo>
                <a:lnTo>
                  <a:pt x="510257" y="837788"/>
                </a:lnTo>
                <a:lnTo>
                  <a:pt x="510257" y="850429"/>
                </a:lnTo>
                <a:close/>
              </a:path>
              <a:path w="903604" h="1061085">
                <a:moveTo>
                  <a:pt x="903294" y="1060738"/>
                </a:moveTo>
                <a:lnTo>
                  <a:pt x="743551" y="1060738"/>
                </a:lnTo>
                <a:lnTo>
                  <a:pt x="743551" y="0"/>
                </a:lnTo>
                <a:lnTo>
                  <a:pt x="903294" y="0"/>
                </a:lnTo>
                <a:lnTo>
                  <a:pt x="903294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47298" y="5206281"/>
            <a:ext cx="872490" cy="1061085"/>
          </a:xfrm>
          <a:custGeom>
            <a:avLst/>
            <a:gdLst/>
            <a:ahLst/>
            <a:cxnLst/>
            <a:rect l="l" t="t" r="r" b="b"/>
            <a:pathLst>
              <a:path w="872490" h="1061085">
                <a:moveTo>
                  <a:pt x="281561" y="1006724"/>
                </a:moveTo>
                <a:lnTo>
                  <a:pt x="223740" y="1001732"/>
                </a:lnTo>
                <a:lnTo>
                  <a:pt x="171522" y="986613"/>
                </a:lnTo>
                <a:lnTo>
                  <a:pt x="125768" y="961150"/>
                </a:lnTo>
                <a:lnTo>
                  <a:pt x="87341" y="925129"/>
                </a:lnTo>
                <a:lnTo>
                  <a:pt x="48973" y="861784"/>
                </a:lnTo>
                <a:lnTo>
                  <a:pt x="34562" y="823486"/>
                </a:lnTo>
                <a:lnTo>
                  <a:pt x="23016" y="780846"/>
                </a:lnTo>
                <a:lnTo>
                  <a:pt x="14099" y="733922"/>
                </a:lnTo>
                <a:lnTo>
                  <a:pt x="7576" y="682769"/>
                </a:lnTo>
                <a:lnTo>
                  <a:pt x="3209" y="627446"/>
                </a:lnTo>
                <a:lnTo>
                  <a:pt x="763" y="568007"/>
                </a:lnTo>
                <a:lnTo>
                  <a:pt x="0" y="504511"/>
                </a:lnTo>
                <a:lnTo>
                  <a:pt x="763" y="441357"/>
                </a:lnTo>
                <a:lnTo>
                  <a:pt x="3209" y="382185"/>
                </a:lnTo>
                <a:lnTo>
                  <a:pt x="7576" y="327062"/>
                </a:lnTo>
                <a:lnTo>
                  <a:pt x="14099" y="276053"/>
                </a:lnTo>
                <a:lnTo>
                  <a:pt x="23016" y="229224"/>
                </a:lnTo>
                <a:lnTo>
                  <a:pt x="34562" y="186643"/>
                </a:lnTo>
                <a:lnTo>
                  <a:pt x="48973" y="148375"/>
                </a:lnTo>
                <a:lnTo>
                  <a:pt x="66488" y="114486"/>
                </a:lnTo>
                <a:lnTo>
                  <a:pt x="125768" y="48177"/>
                </a:lnTo>
                <a:lnTo>
                  <a:pt x="171522" y="21979"/>
                </a:lnTo>
                <a:lnTo>
                  <a:pt x="223740" y="6338"/>
                </a:lnTo>
                <a:lnTo>
                  <a:pt x="281561" y="1149"/>
                </a:lnTo>
                <a:lnTo>
                  <a:pt x="340189" y="6338"/>
                </a:lnTo>
                <a:lnTo>
                  <a:pt x="392892" y="21979"/>
                </a:lnTo>
                <a:lnTo>
                  <a:pt x="438484" y="48177"/>
                </a:lnTo>
                <a:lnTo>
                  <a:pt x="475780" y="85042"/>
                </a:lnTo>
                <a:lnTo>
                  <a:pt x="514084" y="148250"/>
                </a:lnTo>
                <a:lnTo>
                  <a:pt x="281561" y="148250"/>
                </a:lnTo>
                <a:lnTo>
                  <a:pt x="262096" y="150567"/>
                </a:lnTo>
                <a:lnTo>
                  <a:pt x="227906" y="168128"/>
                </a:lnTo>
                <a:lnTo>
                  <a:pt x="202482" y="206703"/>
                </a:lnTo>
                <a:lnTo>
                  <a:pt x="185113" y="277051"/>
                </a:lnTo>
                <a:lnTo>
                  <a:pt x="179685" y="323221"/>
                </a:lnTo>
                <a:lnTo>
                  <a:pt x="176106" y="376588"/>
                </a:lnTo>
                <a:lnTo>
                  <a:pt x="174136" y="437052"/>
                </a:lnTo>
                <a:lnTo>
                  <a:pt x="173533" y="504511"/>
                </a:lnTo>
                <a:lnTo>
                  <a:pt x="174136" y="572396"/>
                </a:lnTo>
                <a:lnTo>
                  <a:pt x="176106" y="633165"/>
                </a:lnTo>
                <a:lnTo>
                  <a:pt x="179685" y="686736"/>
                </a:lnTo>
                <a:lnTo>
                  <a:pt x="185113" y="733030"/>
                </a:lnTo>
                <a:lnTo>
                  <a:pt x="192631" y="771967"/>
                </a:lnTo>
                <a:lnTo>
                  <a:pt x="214905" y="827445"/>
                </a:lnTo>
                <a:lnTo>
                  <a:pt x="243923" y="852297"/>
                </a:lnTo>
                <a:lnTo>
                  <a:pt x="281561" y="860772"/>
                </a:lnTo>
                <a:lnTo>
                  <a:pt x="514529" y="860772"/>
                </a:lnTo>
                <a:lnTo>
                  <a:pt x="514148" y="861784"/>
                </a:lnTo>
                <a:lnTo>
                  <a:pt x="496634" y="895684"/>
                </a:lnTo>
                <a:lnTo>
                  <a:pt x="438484" y="961150"/>
                </a:lnTo>
                <a:lnTo>
                  <a:pt x="392892" y="986613"/>
                </a:lnTo>
                <a:lnTo>
                  <a:pt x="340189" y="1001732"/>
                </a:lnTo>
                <a:lnTo>
                  <a:pt x="281561" y="1006724"/>
                </a:lnTo>
                <a:close/>
              </a:path>
              <a:path w="872490" h="1061085">
                <a:moveTo>
                  <a:pt x="514529" y="860772"/>
                </a:moveTo>
                <a:lnTo>
                  <a:pt x="281561" y="860772"/>
                </a:lnTo>
                <a:lnTo>
                  <a:pt x="301529" y="858635"/>
                </a:lnTo>
                <a:lnTo>
                  <a:pt x="319773" y="852297"/>
                </a:lnTo>
                <a:lnTo>
                  <a:pt x="349365" y="827445"/>
                </a:lnTo>
                <a:lnTo>
                  <a:pt x="371640" y="771967"/>
                </a:lnTo>
                <a:lnTo>
                  <a:pt x="379158" y="733030"/>
                </a:lnTo>
                <a:lnTo>
                  <a:pt x="384586" y="686736"/>
                </a:lnTo>
                <a:lnTo>
                  <a:pt x="388164" y="633165"/>
                </a:lnTo>
                <a:lnTo>
                  <a:pt x="390134" y="572396"/>
                </a:lnTo>
                <a:lnTo>
                  <a:pt x="390737" y="504511"/>
                </a:lnTo>
                <a:lnTo>
                  <a:pt x="390134" y="437052"/>
                </a:lnTo>
                <a:lnTo>
                  <a:pt x="388164" y="376588"/>
                </a:lnTo>
                <a:lnTo>
                  <a:pt x="384586" y="323221"/>
                </a:lnTo>
                <a:lnTo>
                  <a:pt x="379158" y="277051"/>
                </a:lnTo>
                <a:lnTo>
                  <a:pt x="371640" y="238178"/>
                </a:lnTo>
                <a:lnTo>
                  <a:pt x="349365" y="182727"/>
                </a:lnTo>
                <a:lnTo>
                  <a:pt x="319773" y="157300"/>
                </a:lnTo>
                <a:lnTo>
                  <a:pt x="281561" y="148250"/>
                </a:lnTo>
                <a:lnTo>
                  <a:pt x="514084" y="148250"/>
                </a:lnTo>
                <a:lnTo>
                  <a:pt x="528560" y="186643"/>
                </a:lnTo>
                <a:lnTo>
                  <a:pt x="540106" y="229224"/>
                </a:lnTo>
                <a:lnTo>
                  <a:pt x="549022" y="276053"/>
                </a:lnTo>
                <a:lnTo>
                  <a:pt x="555545" y="327062"/>
                </a:lnTo>
                <a:lnTo>
                  <a:pt x="559912" y="382185"/>
                </a:lnTo>
                <a:lnTo>
                  <a:pt x="562359" y="441357"/>
                </a:lnTo>
                <a:lnTo>
                  <a:pt x="563122" y="504511"/>
                </a:lnTo>
                <a:lnTo>
                  <a:pt x="562359" y="568007"/>
                </a:lnTo>
                <a:lnTo>
                  <a:pt x="559912" y="627446"/>
                </a:lnTo>
                <a:lnTo>
                  <a:pt x="555545" y="682769"/>
                </a:lnTo>
                <a:lnTo>
                  <a:pt x="549022" y="733922"/>
                </a:lnTo>
                <a:lnTo>
                  <a:pt x="540106" y="780846"/>
                </a:lnTo>
                <a:lnTo>
                  <a:pt x="528560" y="823486"/>
                </a:lnTo>
                <a:lnTo>
                  <a:pt x="514529" y="860772"/>
                </a:lnTo>
                <a:close/>
              </a:path>
              <a:path w="872490" h="1061085">
                <a:moveTo>
                  <a:pt x="872265" y="1060738"/>
                </a:moveTo>
                <a:lnTo>
                  <a:pt x="697582" y="1060738"/>
                </a:lnTo>
                <a:lnTo>
                  <a:pt x="697582" y="0"/>
                </a:lnTo>
                <a:lnTo>
                  <a:pt x="872265" y="0"/>
                </a:lnTo>
                <a:lnTo>
                  <a:pt x="872265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850575" y="5206281"/>
            <a:ext cx="880744" cy="1061085"/>
          </a:xfrm>
          <a:custGeom>
            <a:avLst/>
            <a:gdLst/>
            <a:ahLst/>
            <a:cxnLst/>
            <a:rect l="l" t="t" r="r" b="b"/>
            <a:pathLst>
              <a:path w="880745" h="1061085">
                <a:moveTo>
                  <a:pt x="591853" y="165489"/>
                </a:moveTo>
                <a:lnTo>
                  <a:pt x="10343" y="165489"/>
                </a:lnTo>
                <a:lnTo>
                  <a:pt x="10343" y="18387"/>
                </a:lnTo>
                <a:lnTo>
                  <a:pt x="591853" y="18387"/>
                </a:lnTo>
                <a:lnTo>
                  <a:pt x="591853" y="165489"/>
                </a:lnTo>
                <a:close/>
              </a:path>
              <a:path w="880745" h="1061085">
                <a:moveTo>
                  <a:pt x="0" y="994083"/>
                </a:moveTo>
                <a:lnTo>
                  <a:pt x="0" y="840086"/>
                </a:lnTo>
                <a:lnTo>
                  <a:pt x="31631" y="824889"/>
                </a:lnTo>
                <a:lnTo>
                  <a:pt x="61751" y="807008"/>
                </a:lnTo>
                <a:lnTo>
                  <a:pt x="116187" y="760212"/>
                </a:lnTo>
                <a:lnTo>
                  <a:pt x="139871" y="729804"/>
                </a:lnTo>
                <a:lnTo>
                  <a:pt x="160779" y="693729"/>
                </a:lnTo>
                <a:lnTo>
                  <a:pt x="178595" y="651240"/>
                </a:lnTo>
                <a:lnTo>
                  <a:pt x="193001" y="601592"/>
                </a:lnTo>
                <a:lnTo>
                  <a:pt x="203692" y="543945"/>
                </a:lnTo>
                <a:lnTo>
                  <a:pt x="210324" y="477807"/>
                </a:lnTo>
                <a:lnTo>
                  <a:pt x="212607" y="402230"/>
                </a:lnTo>
                <a:lnTo>
                  <a:pt x="212607" y="165489"/>
                </a:lnTo>
                <a:lnTo>
                  <a:pt x="388439" y="165489"/>
                </a:lnTo>
                <a:lnTo>
                  <a:pt x="388439" y="402230"/>
                </a:lnTo>
                <a:lnTo>
                  <a:pt x="390699" y="477833"/>
                </a:lnTo>
                <a:lnTo>
                  <a:pt x="397287" y="544038"/>
                </a:lnTo>
                <a:lnTo>
                  <a:pt x="407859" y="601406"/>
                </a:lnTo>
                <a:lnTo>
                  <a:pt x="422161" y="650950"/>
                </a:lnTo>
                <a:lnTo>
                  <a:pt x="439878" y="693341"/>
                </a:lnTo>
                <a:lnTo>
                  <a:pt x="460708" y="729338"/>
                </a:lnTo>
                <a:lnTo>
                  <a:pt x="484352" y="759704"/>
                </a:lnTo>
                <a:lnTo>
                  <a:pt x="509044" y="783774"/>
                </a:lnTo>
                <a:lnTo>
                  <a:pt x="301098" y="783774"/>
                </a:lnTo>
                <a:lnTo>
                  <a:pt x="276046" y="819678"/>
                </a:lnTo>
                <a:lnTo>
                  <a:pt x="246132" y="853805"/>
                </a:lnTo>
                <a:lnTo>
                  <a:pt x="211990" y="885669"/>
                </a:lnTo>
                <a:lnTo>
                  <a:pt x="174251" y="914786"/>
                </a:lnTo>
                <a:lnTo>
                  <a:pt x="133550" y="940671"/>
                </a:lnTo>
                <a:lnTo>
                  <a:pt x="90519" y="962838"/>
                </a:lnTo>
                <a:lnTo>
                  <a:pt x="45791" y="980804"/>
                </a:lnTo>
                <a:lnTo>
                  <a:pt x="0" y="994083"/>
                </a:lnTo>
                <a:close/>
              </a:path>
              <a:path w="880745" h="1061085">
                <a:moveTo>
                  <a:pt x="601046" y="994083"/>
                </a:moveTo>
                <a:lnTo>
                  <a:pt x="554597" y="980427"/>
                </a:lnTo>
                <a:lnTo>
                  <a:pt x="509575" y="962192"/>
                </a:lnTo>
                <a:lnTo>
                  <a:pt x="466546" y="939863"/>
                </a:lnTo>
                <a:lnTo>
                  <a:pt x="426076" y="913924"/>
                </a:lnTo>
                <a:lnTo>
                  <a:pt x="388731" y="884861"/>
                </a:lnTo>
                <a:lnTo>
                  <a:pt x="355075" y="853159"/>
                </a:lnTo>
                <a:lnTo>
                  <a:pt x="325676" y="819301"/>
                </a:lnTo>
                <a:lnTo>
                  <a:pt x="301098" y="783774"/>
                </a:lnTo>
                <a:lnTo>
                  <a:pt x="509044" y="783774"/>
                </a:lnTo>
                <a:lnTo>
                  <a:pt x="510508" y="785200"/>
                </a:lnTo>
                <a:lnTo>
                  <a:pt x="538876" y="806588"/>
                </a:lnTo>
                <a:lnTo>
                  <a:pt x="569156" y="824630"/>
                </a:lnTo>
                <a:lnTo>
                  <a:pt x="601046" y="840086"/>
                </a:lnTo>
                <a:lnTo>
                  <a:pt x="601046" y="994083"/>
                </a:lnTo>
                <a:close/>
              </a:path>
              <a:path w="880745" h="1061085">
                <a:moveTo>
                  <a:pt x="880309" y="1060738"/>
                </a:moveTo>
                <a:lnTo>
                  <a:pt x="705626" y="1060738"/>
                </a:lnTo>
                <a:lnTo>
                  <a:pt x="705626" y="0"/>
                </a:lnTo>
                <a:lnTo>
                  <a:pt x="880309" y="0"/>
                </a:lnTo>
                <a:lnTo>
                  <a:pt x="880309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113445" y="5206281"/>
            <a:ext cx="890905" cy="1061085"/>
          </a:xfrm>
          <a:custGeom>
            <a:avLst/>
            <a:gdLst/>
            <a:ahLst/>
            <a:cxnLst/>
            <a:rect l="l" t="t" r="r" b="b"/>
            <a:pathLst>
              <a:path w="890904" h="1061085">
                <a:moveTo>
                  <a:pt x="670000" y="1051544"/>
                </a:moveTo>
                <a:lnTo>
                  <a:pt x="509108" y="1051544"/>
                </a:lnTo>
                <a:lnTo>
                  <a:pt x="509108" y="545883"/>
                </a:lnTo>
                <a:lnTo>
                  <a:pt x="375798" y="545883"/>
                </a:lnTo>
                <a:lnTo>
                  <a:pt x="375798" y="396484"/>
                </a:lnTo>
                <a:lnTo>
                  <a:pt x="509108" y="396484"/>
                </a:lnTo>
                <a:lnTo>
                  <a:pt x="509108" y="5746"/>
                </a:lnTo>
                <a:lnTo>
                  <a:pt x="670000" y="5746"/>
                </a:lnTo>
                <a:lnTo>
                  <a:pt x="670000" y="1051544"/>
                </a:lnTo>
                <a:close/>
              </a:path>
              <a:path w="890904" h="1061085">
                <a:moveTo>
                  <a:pt x="443602" y="164339"/>
                </a:moveTo>
                <a:lnTo>
                  <a:pt x="10343" y="164339"/>
                </a:lnTo>
                <a:lnTo>
                  <a:pt x="10343" y="18387"/>
                </a:lnTo>
                <a:lnTo>
                  <a:pt x="443602" y="18387"/>
                </a:lnTo>
                <a:lnTo>
                  <a:pt x="443602" y="164339"/>
                </a:lnTo>
                <a:close/>
              </a:path>
              <a:path w="890904" h="1061085">
                <a:moveTo>
                  <a:pt x="0" y="994083"/>
                </a:moveTo>
                <a:lnTo>
                  <a:pt x="0" y="843534"/>
                </a:lnTo>
                <a:lnTo>
                  <a:pt x="30693" y="826346"/>
                </a:lnTo>
                <a:lnTo>
                  <a:pt x="57669" y="806141"/>
                </a:lnTo>
                <a:lnTo>
                  <a:pt x="100583" y="751759"/>
                </a:lnTo>
                <a:lnTo>
                  <a:pt x="116578" y="715124"/>
                </a:lnTo>
                <a:lnTo>
                  <a:pt x="128969" y="670554"/>
                </a:lnTo>
                <a:lnTo>
                  <a:pt x="137784" y="616817"/>
                </a:lnTo>
                <a:lnTo>
                  <a:pt x="143053" y="552686"/>
                </a:lnTo>
                <a:lnTo>
                  <a:pt x="144802" y="476930"/>
                </a:lnTo>
                <a:lnTo>
                  <a:pt x="144802" y="164339"/>
                </a:lnTo>
                <a:lnTo>
                  <a:pt x="310291" y="164339"/>
                </a:lnTo>
                <a:lnTo>
                  <a:pt x="310291" y="476930"/>
                </a:lnTo>
                <a:lnTo>
                  <a:pt x="312153" y="552761"/>
                </a:lnTo>
                <a:lnTo>
                  <a:pt x="317694" y="617082"/>
                </a:lnTo>
                <a:lnTo>
                  <a:pt x="326849" y="671064"/>
                </a:lnTo>
                <a:lnTo>
                  <a:pt x="339550" y="715881"/>
                </a:lnTo>
                <a:lnTo>
                  <a:pt x="355732" y="752705"/>
                </a:lnTo>
                <a:lnTo>
                  <a:pt x="398274" y="807068"/>
                </a:lnTo>
                <a:lnTo>
                  <a:pt x="447824" y="840086"/>
                </a:lnTo>
                <a:lnTo>
                  <a:pt x="226398" y="840086"/>
                </a:lnTo>
                <a:lnTo>
                  <a:pt x="200210" y="874558"/>
                </a:lnTo>
                <a:lnTo>
                  <a:pt x="168979" y="906316"/>
                </a:lnTo>
                <a:lnTo>
                  <a:pt x="133023" y="934754"/>
                </a:lnTo>
                <a:lnTo>
                  <a:pt x="92661" y="959266"/>
                </a:lnTo>
                <a:lnTo>
                  <a:pt x="48214" y="979244"/>
                </a:lnTo>
                <a:lnTo>
                  <a:pt x="0" y="994083"/>
                </a:lnTo>
                <a:close/>
              </a:path>
              <a:path w="890904" h="1061085">
                <a:moveTo>
                  <a:pt x="453945" y="994083"/>
                </a:moveTo>
                <a:lnTo>
                  <a:pt x="405247" y="979244"/>
                </a:lnTo>
                <a:lnTo>
                  <a:pt x="360474" y="959266"/>
                </a:lnTo>
                <a:lnTo>
                  <a:pt x="319916" y="934754"/>
                </a:lnTo>
                <a:lnTo>
                  <a:pt x="283859" y="906316"/>
                </a:lnTo>
                <a:lnTo>
                  <a:pt x="252591" y="874558"/>
                </a:lnTo>
                <a:lnTo>
                  <a:pt x="226398" y="840086"/>
                </a:lnTo>
                <a:lnTo>
                  <a:pt x="447824" y="840086"/>
                </a:lnTo>
                <a:lnTo>
                  <a:pt x="453945" y="843534"/>
                </a:lnTo>
                <a:lnTo>
                  <a:pt x="453945" y="994083"/>
                </a:lnTo>
                <a:close/>
              </a:path>
              <a:path w="890904" h="1061085">
                <a:moveTo>
                  <a:pt x="890652" y="1060738"/>
                </a:moveTo>
                <a:lnTo>
                  <a:pt x="726312" y="1060738"/>
                </a:lnTo>
                <a:lnTo>
                  <a:pt x="726312" y="0"/>
                </a:lnTo>
                <a:lnTo>
                  <a:pt x="890652" y="0"/>
                </a:lnTo>
                <a:lnTo>
                  <a:pt x="890652" y="106073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102931" y="5206281"/>
            <a:ext cx="1016000" cy="1078230"/>
          </a:xfrm>
          <a:custGeom>
            <a:avLst/>
            <a:gdLst/>
            <a:ahLst/>
            <a:cxnLst/>
            <a:rect l="l" t="t" r="r" b="b"/>
            <a:pathLst>
              <a:path w="1016000" h="1078229">
                <a:moveTo>
                  <a:pt x="582659" y="158593"/>
                </a:moveTo>
                <a:lnTo>
                  <a:pt x="19536" y="158593"/>
                </a:lnTo>
                <a:lnTo>
                  <a:pt x="19536" y="11492"/>
                </a:lnTo>
                <a:lnTo>
                  <a:pt x="582659" y="11492"/>
                </a:lnTo>
                <a:lnTo>
                  <a:pt x="582659" y="158593"/>
                </a:lnTo>
                <a:close/>
              </a:path>
              <a:path w="1016000" h="1078229">
                <a:moveTo>
                  <a:pt x="0" y="609091"/>
                </a:moveTo>
                <a:lnTo>
                  <a:pt x="0" y="459691"/>
                </a:lnTo>
                <a:lnTo>
                  <a:pt x="43349" y="448510"/>
                </a:lnTo>
                <a:lnTo>
                  <a:pt x="82129" y="433062"/>
                </a:lnTo>
                <a:lnTo>
                  <a:pt x="116199" y="412913"/>
                </a:lnTo>
                <a:lnTo>
                  <a:pt x="145417" y="387629"/>
                </a:lnTo>
                <a:lnTo>
                  <a:pt x="169641" y="356773"/>
                </a:lnTo>
                <a:lnTo>
                  <a:pt x="188729" y="319911"/>
                </a:lnTo>
                <a:lnTo>
                  <a:pt x="202538" y="276608"/>
                </a:lnTo>
                <a:lnTo>
                  <a:pt x="210928" y="226428"/>
                </a:lnTo>
                <a:lnTo>
                  <a:pt x="213756" y="168936"/>
                </a:lnTo>
                <a:lnTo>
                  <a:pt x="213756" y="158593"/>
                </a:lnTo>
                <a:lnTo>
                  <a:pt x="387290" y="158593"/>
                </a:lnTo>
                <a:lnTo>
                  <a:pt x="387290" y="168936"/>
                </a:lnTo>
                <a:lnTo>
                  <a:pt x="390868" y="231935"/>
                </a:lnTo>
                <a:lnTo>
                  <a:pt x="401476" y="285278"/>
                </a:lnTo>
                <a:lnTo>
                  <a:pt x="418925" y="329759"/>
                </a:lnTo>
                <a:lnTo>
                  <a:pt x="443027" y="366173"/>
                </a:lnTo>
                <a:lnTo>
                  <a:pt x="473594" y="395314"/>
                </a:lnTo>
                <a:lnTo>
                  <a:pt x="510437" y="417978"/>
                </a:lnTo>
                <a:lnTo>
                  <a:pt x="553367" y="434958"/>
                </a:lnTo>
                <a:lnTo>
                  <a:pt x="602196" y="447050"/>
                </a:lnTo>
                <a:lnTo>
                  <a:pt x="303396" y="447050"/>
                </a:lnTo>
                <a:lnTo>
                  <a:pt x="272417" y="480994"/>
                </a:lnTo>
                <a:lnTo>
                  <a:pt x="236111" y="512445"/>
                </a:lnTo>
                <a:lnTo>
                  <a:pt x="195201" y="540740"/>
                </a:lnTo>
                <a:lnTo>
                  <a:pt x="150411" y="565216"/>
                </a:lnTo>
                <a:lnTo>
                  <a:pt x="102465" y="585209"/>
                </a:lnTo>
                <a:lnTo>
                  <a:pt x="52087" y="600055"/>
                </a:lnTo>
                <a:lnTo>
                  <a:pt x="0" y="609091"/>
                </a:lnTo>
                <a:close/>
              </a:path>
              <a:path w="1016000" h="1078229">
                <a:moveTo>
                  <a:pt x="602196" y="597599"/>
                </a:moveTo>
                <a:lnTo>
                  <a:pt x="549820" y="588415"/>
                </a:lnTo>
                <a:lnTo>
                  <a:pt x="499536" y="574788"/>
                </a:lnTo>
                <a:lnTo>
                  <a:pt x="452025" y="556920"/>
                </a:lnTo>
                <a:lnTo>
                  <a:pt x="407973" y="535011"/>
                </a:lnTo>
                <a:lnTo>
                  <a:pt x="368061" y="509262"/>
                </a:lnTo>
                <a:lnTo>
                  <a:pt x="332974" y="479875"/>
                </a:lnTo>
                <a:lnTo>
                  <a:pt x="303396" y="447050"/>
                </a:lnTo>
                <a:lnTo>
                  <a:pt x="602196" y="447050"/>
                </a:lnTo>
                <a:lnTo>
                  <a:pt x="602196" y="597599"/>
                </a:lnTo>
                <a:close/>
              </a:path>
              <a:path w="1016000" h="1078229">
                <a:moveTo>
                  <a:pt x="869966" y="618285"/>
                </a:moveTo>
                <a:lnTo>
                  <a:pt x="695283" y="618285"/>
                </a:lnTo>
                <a:lnTo>
                  <a:pt x="695283" y="0"/>
                </a:lnTo>
                <a:lnTo>
                  <a:pt x="869966" y="0"/>
                </a:lnTo>
                <a:lnTo>
                  <a:pt x="869966" y="235592"/>
                </a:lnTo>
                <a:lnTo>
                  <a:pt x="1015918" y="235592"/>
                </a:lnTo>
                <a:lnTo>
                  <a:pt x="1015918" y="386141"/>
                </a:lnTo>
                <a:lnTo>
                  <a:pt x="869966" y="386141"/>
                </a:lnTo>
                <a:lnTo>
                  <a:pt x="869966" y="618285"/>
                </a:lnTo>
                <a:close/>
              </a:path>
              <a:path w="1016000" h="1078229">
                <a:moveTo>
                  <a:pt x="869966" y="1077977"/>
                </a:moveTo>
                <a:lnTo>
                  <a:pt x="695283" y="1077977"/>
                </a:lnTo>
                <a:lnTo>
                  <a:pt x="695283" y="812505"/>
                </a:lnTo>
                <a:lnTo>
                  <a:pt x="62058" y="812505"/>
                </a:lnTo>
                <a:lnTo>
                  <a:pt x="62058" y="665403"/>
                </a:lnTo>
                <a:lnTo>
                  <a:pt x="869966" y="665403"/>
                </a:lnTo>
                <a:lnTo>
                  <a:pt x="869966" y="107797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40" y="850834"/>
            <a:ext cx="2800154" cy="64109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631146" y="871156"/>
            <a:ext cx="457200" cy="422275"/>
          </a:xfrm>
          <a:custGeom>
            <a:avLst/>
            <a:gdLst/>
            <a:ahLst/>
            <a:cxnLst/>
            <a:rect l="l" t="t" r="r" b="b"/>
            <a:pathLst>
              <a:path w="457200" h="422275">
                <a:moveTo>
                  <a:pt x="178803" y="29464"/>
                </a:moveTo>
                <a:lnTo>
                  <a:pt x="175247" y="23876"/>
                </a:lnTo>
                <a:lnTo>
                  <a:pt x="173215" y="21336"/>
                </a:lnTo>
                <a:lnTo>
                  <a:pt x="172631" y="20828"/>
                </a:lnTo>
                <a:lnTo>
                  <a:pt x="165087" y="14224"/>
                </a:lnTo>
                <a:lnTo>
                  <a:pt x="158483" y="10160"/>
                </a:lnTo>
                <a:lnTo>
                  <a:pt x="153403" y="6604"/>
                </a:lnTo>
                <a:lnTo>
                  <a:pt x="146291" y="2540"/>
                </a:lnTo>
                <a:lnTo>
                  <a:pt x="143751" y="1524"/>
                </a:lnTo>
                <a:lnTo>
                  <a:pt x="139179" y="0"/>
                </a:lnTo>
                <a:lnTo>
                  <a:pt x="122923" y="0"/>
                </a:lnTo>
                <a:lnTo>
                  <a:pt x="77711" y="26416"/>
                </a:lnTo>
                <a:lnTo>
                  <a:pt x="49707" y="59283"/>
                </a:lnTo>
                <a:lnTo>
                  <a:pt x="48920" y="67005"/>
                </a:lnTo>
                <a:lnTo>
                  <a:pt x="46532" y="74104"/>
                </a:lnTo>
                <a:lnTo>
                  <a:pt x="40043" y="89496"/>
                </a:lnTo>
                <a:lnTo>
                  <a:pt x="27419" y="118364"/>
                </a:lnTo>
                <a:lnTo>
                  <a:pt x="18605" y="137922"/>
                </a:lnTo>
                <a:lnTo>
                  <a:pt x="14084" y="149034"/>
                </a:lnTo>
                <a:lnTo>
                  <a:pt x="12420" y="155867"/>
                </a:lnTo>
                <a:lnTo>
                  <a:pt x="12217" y="161544"/>
                </a:lnTo>
                <a:lnTo>
                  <a:pt x="12179" y="164592"/>
                </a:lnTo>
                <a:lnTo>
                  <a:pt x="9639" y="173736"/>
                </a:lnTo>
                <a:lnTo>
                  <a:pt x="7099" y="180848"/>
                </a:lnTo>
                <a:lnTo>
                  <a:pt x="5067" y="184912"/>
                </a:lnTo>
                <a:lnTo>
                  <a:pt x="3035" y="195580"/>
                </a:lnTo>
                <a:lnTo>
                  <a:pt x="2019" y="208280"/>
                </a:lnTo>
                <a:lnTo>
                  <a:pt x="1219" y="230263"/>
                </a:lnTo>
                <a:lnTo>
                  <a:pt x="1117" y="234696"/>
                </a:lnTo>
                <a:lnTo>
                  <a:pt x="990" y="258064"/>
                </a:lnTo>
                <a:lnTo>
                  <a:pt x="241" y="286512"/>
                </a:lnTo>
                <a:lnTo>
                  <a:pt x="127" y="293624"/>
                </a:lnTo>
                <a:lnTo>
                  <a:pt x="0" y="305816"/>
                </a:lnTo>
                <a:lnTo>
                  <a:pt x="114" y="309880"/>
                </a:lnTo>
                <a:lnTo>
                  <a:pt x="10731" y="355752"/>
                </a:lnTo>
                <a:lnTo>
                  <a:pt x="19291" y="371856"/>
                </a:lnTo>
                <a:lnTo>
                  <a:pt x="28397" y="389648"/>
                </a:lnTo>
                <a:lnTo>
                  <a:pt x="64630" y="419506"/>
                </a:lnTo>
                <a:lnTo>
                  <a:pt x="73266" y="422249"/>
                </a:lnTo>
                <a:lnTo>
                  <a:pt x="83616" y="422084"/>
                </a:lnTo>
                <a:lnTo>
                  <a:pt x="120383" y="409448"/>
                </a:lnTo>
                <a:lnTo>
                  <a:pt x="151879" y="383540"/>
                </a:lnTo>
                <a:lnTo>
                  <a:pt x="164058" y="336880"/>
                </a:lnTo>
                <a:lnTo>
                  <a:pt x="165087" y="332740"/>
                </a:lnTo>
                <a:lnTo>
                  <a:pt x="164617" y="321056"/>
                </a:lnTo>
                <a:lnTo>
                  <a:pt x="164071" y="309880"/>
                </a:lnTo>
                <a:lnTo>
                  <a:pt x="162115" y="297688"/>
                </a:lnTo>
                <a:lnTo>
                  <a:pt x="160782" y="290068"/>
                </a:lnTo>
                <a:lnTo>
                  <a:pt x="158991" y="279400"/>
                </a:lnTo>
                <a:lnTo>
                  <a:pt x="157975" y="276352"/>
                </a:lnTo>
                <a:lnTo>
                  <a:pt x="157975" y="275336"/>
                </a:lnTo>
                <a:lnTo>
                  <a:pt x="156959" y="273812"/>
                </a:lnTo>
                <a:lnTo>
                  <a:pt x="147815" y="261112"/>
                </a:lnTo>
                <a:lnTo>
                  <a:pt x="144767" y="256540"/>
                </a:lnTo>
                <a:lnTo>
                  <a:pt x="144767" y="305308"/>
                </a:lnTo>
                <a:lnTo>
                  <a:pt x="144665" y="323596"/>
                </a:lnTo>
                <a:lnTo>
                  <a:pt x="144259" y="333248"/>
                </a:lnTo>
                <a:lnTo>
                  <a:pt x="141719" y="349504"/>
                </a:lnTo>
                <a:lnTo>
                  <a:pt x="139687" y="354076"/>
                </a:lnTo>
                <a:lnTo>
                  <a:pt x="137655" y="359664"/>
                </a:lnTo>
                <a:lnTo>
                  <a:pt x="130035" y="370332"/>
                </a:lnTo>
                <a:lnTo>
                  <a:pt x="124447" y="375412"/>
                </a:lnTo>
                <a:lnTo>
                  <a:pt x="117792" y="381673"/>
                </a:lnTo>
                <a:lnTo>
                  <a:pt x="88887" y="397764"/>
                </a:lnTo>
                <a:lnTo>
                  <a:pt x="87363" y="397764"/>
                </a:lnTo>
                <a:lnTo>
                  <a:pt x="83299" y="398272"/>
                </a:lnTo>
                <a:lnTo>
                  <a:pt x="45199" y="368808"/>
                </a:lnTo>
                <a:lnTo>
                  <a:pt x="27927" y="323596"/>
                </a:lnTo>
                <a:lnTo>
                  <a:pt x="27419" y="310896"/>
                </a:lnTo>
                <a:lnTo>
                  <a:pt x="27927" y="309372"/>
                </a:lnTo>
                <a:lnTo>
                  <a:pt x="28435" y="305816"/>
                </a:lnTo>
                <a:lnTo>
                  <a:pt x="33007" y="300228"/>
                </a:lnTo>
                <a:lnTo>
                  <a:pt x="35039" y="297688"/>
                </a:lnTo>
                <a:lnTo>
                  <a:pt x="38087" y="293624"/>
                </a:lnTo>
                <a:lnTo>
                  <a:pt x="39103" y="291084"/>
                </a:lnTo>
                <a:lnTo>
                  <a:pt x="39103" y="290068"/>
                </a:lnTo>
                <a:lnTo>
                  <a:pt x="42151" y="286512"/>
                </a:lnTo>
                <a:lnTo>
                  <a:pt x="47739" y="280416"/>
                </a:lnTo>
                <a:lnTo>
                  <a:pt x="57899" y="270256"/>
                </a:lnTo>
                <a:lnTo>
                  <a:pt x="63830" y="266700"/>
                </a:lnTo>
                <a:lnTo>
                  <a:pt x="70599" y="262636"/>
                </a:lnTo>
                <a:lnTo>
                  <a:pt x="76695" y="261620"/>
                </a:lnTo>
                <a:lnTo>
                  <a:pt x="89903" y="258064"/>
                </a:lnTo>
                <a:lnTo>
                  <a:pt x="92951" y="256540"/>
                </a:lnTo>
                <a:lnTo>
                  <a:pt x="96507" y="254000"/>
                </a:lnTo>
                <a:lnTo>
                  <a:pt x="99047" y="255016"/>
                </a:lnTo>
                <a:lnTo>
                  <a:pt x="113271" y="260096"/>
                </a:lnTo>
                <a:lnTo>
                  <a:pt x="122923" y="263144"/>
                </a:lnTo>
                <a:lnTo>
                  <a:pt x="134099" y="275336"/>
                </a:lnTo>
                <a:lnTo>
                  <a:pt x="141719" y="290068"/>
                </a:lnTo>
                <a:lnTo>
                  <a:pt x="142227" y="292100"/>
                </a:lnTo>
                <a:lnTo>
                  <a:pt x="143751" y="297688"/>
                </a:lnTo>
                <a:lnTo>
                  <a:pt x="144767" y="305308"/>
                </a:lnTo>
                <a:lnTo>
                  <a:pt x="144767" y="256540"/>
                </a:lnTo>
                <a:lnTo>
                  <a:pt x="143078" y="254000"/>
                </a:lnTo>
                <a:lnTo>
                  <a:pt x="141719" y="251968"/>
                </a:lnTo>
                <a:lnTo>
                  <a:pt x="125971" y="239776"/>
                </a:lnTo>
                <a:lnTo>
                  <a:pt x="116319" y="236728"/>
                </a:lnTo>
                <a:lnTo>
                  <a:pt x="103187" y="232410"/>
                </a:lnTo>
                <a:lnTo>
                  <a:pt x="95046" y="230759"/>
                </a:lnTo>
                <a:lnTo>
                  <a:pt x="88531" y="231584"/>
                </a:lnTo>
                <a:lnTo>
                  <a:pt x="80251" y="234696"/>
                </a:lnTo>
                <a:lnTo>
                  <a:pt x="71107" y="239268"/>
                </a:lnTo>
                <a:lnTo>
                  <a:pt x="59931" y="242824"/>
                </a:lnTo>
                <a:lnTo>
                  <a:pt x="52717" y="245630"/>
                </a:lnTo>
                <a:lnTo>
                  <a:pt x="47929" y="248094"/>
                </a:lnTo>
                <a:lnTo>
                  <a:pt x="43434" y="251612"/>
                </a:lnTo>
                <a:lnTo>
                  <a:pt x="37071" y="257556"/>
                </a:lnTo>
                <a:lnTo>
                  <a:pt x="26911" y="266700"/>
                </a:lnTo>
                <a:lnTo>
                  <a:pt x="24371" y="264160"/>
                </a:lnTo>
                <a:lnTo>
                  <a:pt x="22847" y="263144"/>
                </a:lnTo>
                <a:lnTo>
                  <a:pt x="22529" y="255016"/>
                </a:lnTo>
                <a:lnTo>
                  <a:pt x="24625" y="214122"/>
                </a:lnTo>
                <a:lnTo>
                  <a:pt x="35547" y="161544"/>
                </a:lnTo>
                <a:lnTo>
                  <a:pt x="38595" y="153416"/>
                </a:lnTo>
                <a:lnTo>
                  <a:pt x="41744" y="143535"/>
                </a:lnTo>
                <a:lnTo>
                  <a:pt x="56883" y="106172"/>
                </a:lnTo>
                <a:lnTo>
                  <a:pt x="81267" y="55372"/>
                </a:lnTo>
                <a:lnTo>
                  <a:pt x="112255" y="25908"/>
                </a:lnTo>
                <a:lnTo>
                  <a:pt x="124383" y="20828"/>
                </a:lnTo>
                <a:lnTo>
                  <a:pt x="131191" y="21767"/>
                </a:lnTo>
                <a:lnTo>
                  <a:pt x="164579" y="42164"/>
                </a:lnTo>
                <a:lnTo>
                  <a:pt x="167119" y="50292"/>
                </a:lnTo>
                <a:lnTo>
                  <a:pt x="177279" y="50292"/>
                </a:lnTo>
                <a:lnTo>
                  <a:pt x="177787" y="40132"/>
                </a:lnTo>
                <a:lnTo>
                  <a:pt x="178803" y="29464"/>
                </a:lnTo>
                <a:close/>
              </a:path>
              <a:path w="457200" h="422275">
                <a:moveTo>
                  <a:pt x="332282" y="116217"/>
                </a:moveTo>
                <a:lnTo>
                  <a:pt x="228854" y="108000"/>
                </a:lnTo>
                <a:lnTo>
                  <a:pt x="209816" y="107861"/>
                </a:lnTo>
                <a:lnTo>
                  <a:pt x="201510" y="108724"/>
                </a:lnTo>
                <a:lnTo>
                  <a:pt x="197599" y="110744"/>
                </a:lnTo>
                <a:lnTo>
                  <a:pt x="192011" y="114300"/>
                </a:lnTo>
                <a:lnTo>
                  <a:pt x="194551" y="122428"/>
                </a:lnTo>
                <a:lnTo>
                  <a:pt x="273367" y="130124"/>
                </a:lnTo>
                <a:lnTo>
                  <a:pt x="288531" y="130683"/>
                </a:lnTo>
                <a:lnTo>
                  <a:pt x="296075" y="132194"/>
                </a:lnTo>
                <a:lnTo>
                  <a:pt x="301231" y="135128"/>
                </a:lnTo>
                <a:lnTo>
                  <a:pt x="305295" y="138176"/>
                </a:lnTo>
                <a:lnTo>
                  <a:pt x="303263" y="149860"/>
                </a:lnTo>
                <a:lnTo>
                  <a:pt x="301879" y="157226"/>
                </a:lnTo>
                <a:lnTo>
                  <a:pt x="299770" y="164909"/>
                </a:lnTo>
                <a:lnTo>
                  <a:pt x="295478" y="177647"/>
                </a:lnTo>
                <a:lnTo>
                  <a:pt x="287515" y="200152"/>
                </a:lnTo>
                <a:lnTo>
                  <a:pt x="275145" y="235267"/>
                </a:lnTo>
                <a:lnTo>
                  <a:pt x="268592" y="254317"/>
                </a:lnTo>
                <a:lnTo>
                  <a:pt x="265658" y="263944"/>
                </a:lnTo>
                <a:lnTo>
                  <a:pt x="264147" y="270764"/>
                </a:lnTo>
                <a:lnTo>
                  <a:pt x="262166" y="277355"/>
                </a:lnTo>
                <a:lnTo>
                  <a:pt x="259765" y="283464"/>
                </a:lnTo>
                <a:lnTo>
                  <a:pt x="255358" y="292620"/>
                </a:lnTo>
                <a:lnTo>
                  <a:pt x="241795" y="319392"/>
                </a:lnTo>
                <a:lnTo>
                  <a:pt x="238874" y="326136"/>
                </a:lnTo>
                <a:lnTo>
                  <a:pt x="237667" y="331355"/>
                </a:lnTo>
                <a:lnTo>
                  <a:pt x="237223" y="337820"/>
                </a:lnTo>
                <a:lnTo>
                  <a:pt x="236715" y="350520"/>
                </a:lnTo>
                <a:lnTo>
                  <a:pt x="248399" y="345948"/>
                </a:lnTo>
                <a:lnTo>
                  <a:pt x="272770" y="311480"/>
                </a:lnTo>
                <a:lnTo>
                  <a:pt x="295135" y="249936"/>
                </a:lnTo>
                <a:lnTo>
                  <a:pt x="305282" y="221081"/>
                </a:lnTo>
                <a:lnTo>
                  <a:pt x="316636" y="184150"/>
                </a:lnTo>
                <a:lnTo>
                  <a:pt x="329196" y="134581"/>
                </a:lnTo>
                <a:lnTo>
                  <a:pt x="332028" y="121729"/>
                </a:lnTo>
                <a:lnTo>
                  <a:pt x="332282" y="116217"/>
                </a:lnTo>
                <a:close/>
              </a:path>
              <a:path w="457200" h="422275">
                <a:moveTo>
                  <a:pt x="457111" y="148971"/>
                </a:moveTo>
                <a:lnTo>
                  <a:pt x="456615" y="112903"/>
                </a:lnTo>
                <a:lnTo>
                  <a:pt x="455256" y="95313"/>
                </a:lnTo>
                <a:lnTo>
                  <a:pt x="452615" y="83820"/>
                </a:lnTo>
                <a:lnTo>
                  <a:pt x="450075" y="72644"/>
                </a:lnTo>
                <a:lnTo>
                  <a:pt x="434314" y="144373"/>
                </a:lnTo>
                <a:lnTo>
                  <a:pt x="434086" y="215900"/>
                </a:lnTo>
                <a:lnTo>
                  <a:pt x="434009" y="299580"/>
                </a:lnTo>
                <a:lnTo>
                  <a:pt x="434543" y="339725"/>
                </a:lnTo>
                <a:lnTo>
                  <a:pt x="436181" y="355295"/>
                </a:lnTo>
                <a:lnTo>
                  <a:pt x="439407" y="359156"/>
                </a:lnTo>
                <a:lnTo>
                  <a:pt x="446011" y="363728"/>
                </a:lnTo>
                <a:lnTo>
                  <a:pt x="450075" y="358140"/>
                </a:lnTo>
                <a:lnTo>
                  <a:pt x="454190" y="348780"/>
                </a:lnTo>
                <a:lnTo>
                  <a:pt x="456298" y="330835"/>
                </a:lnTo>
                <a:lnTo>
                  <a:pt x="457073" y="290995"/>
                </a:lnTo>
                <a:lnTo>
                  <a:pt x="457111" y="1489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831679" y="9248279"/>
            <a:ext cx="891540" cy="375920"/>
          </a:xfrm>
          <a:custGeom>
            <a:avLst/>
            <a:gdLst/>
            <a:ahLst/>
            <a:cxnLst/>
            <a:rect l="l" t="t" r="r" b="b"/>
            <a:pathLst>
              <a:path w="891540" h="375920">
                <a:moveTo>
                  <a:pt x="172186" y="190500"/>
                </a:moveTo>
                <a:lnTo>
                  <a:pt x="136309" y="163588"/>
                </a:lnTo>
                <a:lnTo>
                  <a:pt x="121666" y="155219"/>
                </a:lnTo>
                <a:lnTo>
                  <a:pt x="98640" y="116840"/>
                </a:lnTo>
                <a:lnTo>
                  <a:pt x="99047" y="100076"/>
                </a:lnTo>
                <a:lnTo>
                  <a:pt x="106667" y="59436"/>
                </a:lnTo>
                <a:lnTo>
                  <a:pt x="150583" y="50901"/>
                </a:lnTo>
                <a:lnTo>
                  <a:pt x="157441" y="50228"/>
                </a:lnTo>
                <a:lnTo>
                  <a:pt x="161213" y="49453"/>
                </a:lnTo>
                <a:lnTo>
                  <a:pt x="164325" y="48260"/>
                </a:lnTo>
                <a:lnTo>
                  <a:pt x="169151" y="46228"/>
                </a:lnTo>
                <a:lnTo>
                  <a:pt x="166103" y="38100"/>
                </a:lnTo>
                <a:lnTo>
                  <a:pt x="163969" y="33693"/>
                </a:lnTo>
                <a:lnTo>
                  <a:pt x="160388" y="31432"/>
                </a:lnTo>
                <a:lnTo>
                  <a:pt x="152819" y="30594"/>
                </a:lnTo>
                <a:lnTo>
                  <a:pt x="122186" y="30441"/>
                </a:lnTo>
                <a:lnTo>
                  <a:pt x="109588" y="30162"/>
                </a:lnTo>
                <a:lnTo>
                  <a:pt x="94526" y="29413"/>
                </a:lnTo>
                <a:lnTo>
                  <a:pt x="70599" y="27940"/>
                </a:lnTo>
                <a:lnTo>
                  <a:pt x="44869" y="26809"/>
                </a:lnTo>
                <a:lnTo>
                  <a:pt x="2032" y="38100"/>
                </a:lnTo>
                <a:lnTo>
                  <a:pt x="0" y="47244"/>
                </a:lnTo>
                <a:lnTo>
                  <a:pt x="6604" y="48514"/>
                </a:lnTo>
                <a:lnTo>
                  <a:pt x="10858" y="49250"/>
                </a:lnTo>
                <a:lnTo>
                  <a:pt x="15875" y="49618"/>
                </a:lnTo>
                <a:lnTo>
                  <a:pt x="24892" y="49758"/>
                </a:lnTo>
                <a:lnTo>
                  <a:pt x="81775" y="49784"/>
                </a:lnTo>
                <a:lnTo>
                  <a:pt x="80200" y="91440"/>
                </a:lnTo>
                <a:lnTo>
                  <a:pt x="73139" y="135636"/>
                </a:lnTo>
                <a:lnTo>
                  <a:pt x="60947" y="146304"/>
                </a:lnTo>
                <a:lnTo>
                  <a:pt x="51587" y="155155"/>
                </a:lnTo>
                <a:lnTo>
                  <a:pt x="44564" y="160464"/>
                </a:lnTo>
                <a:lnTo>
                  <a:pt x="36664" y="164096"/>
                </a:lnTo>
                <a:lnTo>
                  <a:pt x="24384" y="168148"/>
                </a:lnTo>
                <a:lnTo>
                  <a:pt x="5080" y="173736"/>
                </a:lnTo>
                <a:lnTo>
                  <a:pt x="5080" y="189484"/>
                </a:lnTo>
                <a:lnTo>
                  <a:pt x="8128" y="194564"/>
                </a:lnTo>
                <a:lnTo>
                  <a:pt x="18288" y="194056"/>
                </a:lnTo>
                <a:lnTo>
                  <a:pt x="31737" y="187921"/>
                </a:lnTo>
                <a:lnTo>
                  <a:pt x="35839" y="185953"/>
                </a:lnTo>
                <a:lnTo>
                  <a:pt x="49771" y="178816"/>
                </a:lnTo>
                <a:lnTo>
                  <a:pt x="51803" y="177800"/>
                </a:lnTo>
                <a:lnTo>
                  <a:pt x="55359" y="176276"/>
                </a:lnTo>
                <a:lnTo>
                  <a:pt x="69900" y="168656"/>
                </a:lnTo>
                <a:lnTo>
                  <a:pt x="78257" y="164807"/>
                </a:lnTo>
                <a:lnTo>
                  <a:pt x="83616" y="163588"/>
                </a:lnTo>
                <a:lnTo>
                  <a:pt x="89141" y="163830"/>
                </a:lnTo>
                <a:lnTo>
                  <a:pt x="94716" y="164553"/>
                </a:lnTo>
                <a:lnTo>
                  <a:pt x="100355" y="166776"/>
                </a:lnTo>
                <a:lnTo>
                  <a:pt x="109474" y="172288"/>
                </a:lnTo>
                <a:lnTo>
                  <a:pt x="125463" y="182880"/>
                </a:lnTo>
                <a:lnTo>
                  <a:pt x="129527" y="185420"/>
                </a:lnTo>
                <a:lnTo>
                  <a:pt x="131051" y="186944"/>
                </a:lnTo>
                <a:lnTo>
                  <a:pt x="137655" y="190500"/>
                </a:lnTo>
                <a:lnTo>
                  <a:pt x="142735" y="194056"/>
                </a:lnTo>
                <a:lnTo>
                  <a:pt x="159778" y="202272"/>
                </a:lnTo>
                <a:lnTo>
                  <a:pt x="168516" y="204597"/>
                </a:lnTo>
                <a:lnTo>
                  <a:pt x="171742" y="200621"/>
                </a:lnTo>
                <a:lnTo>
                  <a:pt x="172186" y="190500"/>
                </a:lnTo>
                <a:close/>
              </a:path>
              <a:path w="891540" h="375920">
                <a:moveTo>
                  <a:pt x="281635" y="19113"/>
                </a:moveTo>
                <a:lnTo>
                  <a:pt x="281597" y="12877"/>
                </a:lnTo>
                <a:lnTo>
                  <a:pt x="281165" y="8890"/>
                </a:lnTo>
                <a:lnTo>
                  <a:pt x="280403" y="2540"/>
                </a:lnTo>
                <a:lnTo>
                  <a:pt x="275831" y="2032"/>
                </a:lnTo>
                <a:lnTo>
                  <a:pt x="267703" y="0"/>
                </a:lnTo>
                <a:lnTo>
                  <a:pt x="261099" y="41656"/>
                </a:lnTo>
                <a:lnTo>
                  <a:pt x="261023" y="55067"/>
                </a:lnTo>
                <a:lnTo>
                  <a:pt x="260464" y="62357"/>
                </a:lnTo>
                <a:lnTo>
                  <a:pt x="258965" y="68694"/>
                </a:lnTo>
                <a:lnTo>
                  <a:pt x="256019" y="77216"/>
                </a:lnTo>
                <a:lnTo>
                  <a:pt x="252463" y="86360"/>
                </a:lnTo>
                <a:lnTo>
                  <a:pt x="242303" y="90424"/>
                </a:lnTo>
                <a:lnTo>
                  <a:pt x="222999" y="88900"/>
                </a:lnTo>
                <a:lnTo>
                  <a:pt x="206171" y="88836"/>
                </a:lnTo>
                <a:lnTo>
                  <a:pt x="201218" y="88684"/>
                </a:lnTo>
                <a:lnTo>
                  <a:pt x="184899" y="87884"/>
                </a:lnTo>
                <a:lnTo>
                  <a:pt x="174739" y="91440"/>
                </a:lnTo>
                <a:lnTo>
                  <a:pt x="172199" y="96012"/>
                </a:lnTo>
                <a:lnTo>
                  <a:pt x="172199" y="111252"/>
                </a:lnTo>
                <a:lnTo>
                  <a:pt x="179819" y="113792"/>
                </a:lnTo>
                <a:lnTo>
                  <a:pt x="201155" y="111760"/>
                </a:lnTo>
                <a:lnTo>
                  <a:pt x="216941" y="109486"/>
                </a:lnTo>
                <a:lnTo>
                  <a:pt x="226428" y="108839"/>
                </a:lnTo>
                <a:lnTo>
                  <a:pt x="255549" y="139217"/>
                </a:lnTo>
                <a:lnTo>
                  <a:pt x="257479" y="178816"/>
                </a:lnTo>
                <a:lnTo>
                  <a:pt x="258191" y="216204"/>
                </a:lnTo>
                <a:lnTo>
                  <a:pt x="258876" y="234886"/>
                </a:lnTo>
                <a:lnTo>
                  <a:pt x="260045" y="242417"/>
                </a:lnTo>
                <a:lnTo>
                  <a:pt x="262115" y="244856"/>
                </a:lnTo>
                <a:lnTo>
                  <a:pt x="265163" y="247396"/>
                </a:lnTo>
                <a:lnTo>
                  <a:pt x="272275" y="244856"/>
                </a:lnTo>
                <a:lnTo>
                  <a:pt x="278765" y="131584"/>
                </a:lnTo>
                <a:lnTo>
                  <a:pt x="278650" y="108839"/>
                </a:lnTo>
                <a:lnTo>
                  <a:pt x="278688" y="90424"/>
                </a:lnTo>
                <a:lnTo>
                  <a:pt x="278752" y="75946"/>
                </a:lnTo>
                <a:lnTo>
                  <a:pt x="279450" y="56565"/>
                </a:lnTo>
                <a:lnTo>
                  <a:pt x="280911" y="35560"/>
                </a:lnTo>
                <a:lnTo>
                  <a:pt x="281495" y="23710"/>
                </a:lnTo>
                <a:lnTo>
                  <a:pt x="281635" y="19113"/>
                </a:lnTo>
                <a:close/>
              </a:path>
              <a:path w="891540" h="375920">
                <a:moveTo>
                  <a:pt x="291071" y="348996"/>
                </a:moveTo>
                <a:lnTo>
                  <a:pt x="232651" y="344932"/>
                </a:lnTo>
                <a:lnTo>
                  <a:pt x="138163" y="343433"/>
                </a:lnTo>
                <a:lnTo>
                  <a:pt x="119786" y="342900"/>
                </a:lnTo>
                <a:lnTo>
                  <a:pt x="80352" y="338747"/>
                </a:lnTo>
                <a:lnTo>
                  <a:pt x="73139" y="296672"/>
                </a:lnTo>
                <a:lnTo>
                  <a:pt x="73075" y="276809"/>
                </a:lnTo>
                <a:lnTo>
                  <a:pt x="72631" y="265455"/>
                </a:lnTo>
                <a:lnTo>
                  <a:pt x="71424" y="258343"/>
                </a:lnTo>
                <a:lnTo>
                  <a:pt x="69075" y="251206"/>
                </a:lnTo>
                <a:lnTo>
                  <a:pt x="65011" y="239776"/>
                </a:lnTo>
                <a:lnTo>
                  <a:pt x="52819" y="238760"/>
                </a:lnTo>
                <a:lnTo>
                  <a:pt x="41135" y="236728"/>
                </a:lnTo>
                <a:lnTo>
                  <a:pt x="36576" y="241808"/>
                </a:lnTo>
                <a:lnTo>
                  <a:pt x="34036" y="247396"/>
                </a:lnTo>
                <a:lnTo>
                  <a:pt x="40119" y="258064"/>
                </a:lnTo>
                <a:lnTo>
                  <a:pt x="43738" y="265569"/>
                </a:lnTo>
                <a:lnTo>
                  <a:pt x="46151" y="274320"/>
                </a:lnTo>
                <a:lnTo>
                  <a:pt x="48488" y="289928"/>
                </a:lnTo>
                <a:lnTo>
                  <a:pt x="51803" y="318008"/>
                </a:lnTo>
                <a:lnTo>
                  <a:pt x="56883" y="366776"/>
                </a:lnTo>
                <a:lnTo>
                  <a:pt x="265226" y="368363"/>
                </a:lnTo>
                <a:lnTo>
                  <a:pt x="279209" y="367919"/>
                </a:lnTo>
                <a:lnTo>
                  <a:pt x="284467" y="366776"/>
                </a:lnTo>
                <a:lnTo>
                  <a:pt x="291071" y="364744"/>
                </a:lnTo>
                <a:lnTo>
                  <a:pt x="291071" y="348996"/>
                </a:lnTo>
                <a:close/>
              </a:path>
              <a:path w="891540" h="375920">
                <a:moveTo>
                  <a:pt x="557822" y="93472"/>
                </a:moveTo>
                <a:lnTo>
                  <a:pt x="543572" y="50711"/>
                </a:lnTo>
                <a:lnTo>
                  <a:pt x="534873" y="38823"/>
                </a:lnTo>
                <a:lnTo>
                  <a:pt x="534873" y="92481"/>
                </a:lnTo>
                <a:lnTo>
                  <a:pt x="534758" y="108381"/>
                </a:lnTo>
                <a:lnTo>
                  <a:pt x="489102" y="141198"/>
                </a:lnTo>
                <a:lnTo>
                  <a:pt x="476173" y="144589"/>
                </a:lnTo>
                <a:lnTo>
                  <a:pt x="461251" y="143878"/>
                </a:lnTo>
                <a:lnTo>
                  <a:pt x="410070" y="134035"/>
                </a:lnTo>
                <a:lnTo>
                  <a:pt x="376415" y="106680"/>
                </a:lnTo>
                <a:lnTo>
                  <a:pt x="367715" y="82613"/>
                </a:lnTo>
                <a:lnTo>
                  <a:pt x="374065" y="72466"/>
                </a:lnTo>
                <a:lnTo>
                  <a:pt x="403656" y="44094"/>
                </a:lnTo>
                <a:lnTo>
                  <a:pt x="441947" y="28702"/>
                </a:lnTo>
                <a:lnTo>
                  <a:pt x="470268" y="25044"/>
                </a:lnTo>
                <a:lnTo>
                  <a:pt x="481533" y="27876"/>
                </a:lnTo>
                <a:lnTo>
                  <a:pt x="518985" y="45173"/>
                </a:lnTo>
                <a:lnTo>
                  <a:pt x="534873" y="92481"/>
                </a:lnTo>
                <a:lnTo>
                  <a:pt x="534873" y="38823"/>
                </a:lnTo>
                <a:lnTo>
                  <a:pt x="494995" y="9766"/>
                </a:lnTo>
                <a:lnTo>
                  <a:pt x="456857" y="1993"/>
                </a:lnTo>
                <a:lnTo>
                  <a:pt x="449287" y="2222"/>
                </a:lnTo>
                <a:lnTo>
                  <a:pt x="406298" y="17551"/>
                </a:lnTo>
                <a:lnTo>
                  <a:pt x="368795" y="48514"/>
                </a:lnTo>
                <a:lnTo>
                  <a:pt x="350278" y="82613"/>
                </a:lnTo>
                <a:lnTo>
                  <a:pt x="350354" y="85725"/>
                </a:lnTo>
                <a:lnTo>
                  <a:pt x="361035" y="135521"/>
                </a:lnTo>
                <a:lnTo>
                  <a:pt x="405206" y="159880"/>
                </a:lnTo>
                <a:lnTo>
                  <a:pt x="461759" y="160528"/>
                </a:lnTo>
                <a:lnTo>
                  <a:pt x="479323" y="160451"/>
                </a:lnTo>
                <a:lnTo>
                  <a:pt x="522846" y="149504"/>
                </a:lnTo>
                <a:lnTo>
                  <a:pt x="530136" y="144589"/>
                </a:lnTo>
                <a:lnTo>
                  <a:pt x="530555" y="144310"/>
                </a:lnTo>
                <a:lnTo>
                  <a:pt x="556247" y="109728"/>
                </a:lnTo>
                <a:lnTo>
                  <a:pt x="557644" y="99758"/>
                </a:lnTo>
                <a:lnTo>
                  <a:pt x="557822" y="93472"/>
                </a:lnTo>
                <a:close/>
              </a:path>
              <a:path w="891540" h="375920">
                <a:moveTo>
                  <a:pt x="585203" y="267208"/>
                </a:moveTo>
                <a:lnTo>
                  <a:pt x="524090" y="260032"/>
                </a:lnTo>
                <a:lnTo>
                  <a:pt x="339204" y="258064"/>
                </a:lnTo>
                <a:lnTo>
                  <a:pt x="323062" y="258648"/>
                </a:lnTo>
                <a:lnTo>
                  <a:pt x="317487" y="260096"/>
                </a:lnTo>
                <a:lnTo>
                  <a:pt x="311391" y="262636"/>
                </a:lnTo>
                <a:lnTo>
                  <a:pt x="311391" y="277368"/>
                </a:lnTo>
                <a:lnTo>
                  <a:pt x="322821" y="278638"/>
                </a:lnTo>
                <a:lnTo>
                  <a:pt x="330136" y="279374"/>
                </a:lnTo>
                <a:lnTo>
                  <a:pt x="338480" y="279742"/>
                </a:lnTo>
                <a:lnTo>
                  <a:pt x="447027" y="279908"/>
                </a:lnTo>
                <a:lnTo>
                  <a:pt x="447535" y="308864"/>
                </a:lnTo>
                <a:lnTo>
                  <a:pt x="448373" y="347332"/>
                </a:lnTo>
                <a:lnTo>
                  <a:pt x="450392" y="367093"/>
                </a:lnTo>
                <a:lnTo>
                  <a:pt x="455180" y="374370"/>
                </a:lnTo>
                <a:lnTo>
                  <a:pt x="464299" y="375412"/>
                </a:lnTo>
                <a:lnTo>
                  <a:pt x="470395" y="375412"/>
                </a:lnTo>
                <a:lnTo>
                  <a:pt x="471919" y="368300"/>
                </a:lnTo>
                <a:lnTo>
                  <a:pt x="472782" y="363689"/>
                </a:lnTo>
                <a:lnTo>
                  <a:pt x="473125" y="358140"/>
                </a:lnTo>
                <a:lnTo>
                  <a:pt x="472998" y="348005"/>
                </a:lnTo>
                <a:lnTo>
                  <a:pt x="472427" y="329692"/>
                </a:lnTo>
                <a:lnTo>
                  <a:pt x="471919" y="283972"/>
                </a:lnTo>
                <a:lnTo>
                  <a:pt x="528815" y="281432"/>
                </a:lnTo>
                <a:lnTo>
                  <a:pt x="548246" y="280924"/>
                </a:lnTo>
                <a:lnTo>
                  <a:pt x="553389" y="280720"/>
                </a:lnTo>
                <a:lnTo>
                  <a:pt x="568947" y="279908"/>
                </a:lnTo>
                <a:lnTo>
                  <a:pt x="582155" y="276352"/>
                </a:lnTo>
                <a:lnTo>
                  <a:pt x="585203" y="273304"/>
                </a:lnTo>
                <a:lnTo>
                  <a:pt x="585203" y="267208"/>
                </a:lnTo>
                <a:close/>
              </a:path>
              <a:path w="891540" h="375920">
                <a:moveTo>
                  <a:pt x="863587" y="156464"/>
                </a:moveTo>
                <a:lnTo>
                  <a:pt x="816864" y="142062"/>
                </a:lnTo>
                <a:lnTo>
                  <a:pt x="757415" y="114808"/>
                </a:lnTo>
                <a:lnTo>
                  <a:pt x="757491" y="81064"/>
                </a:lnTo>
                <a:lnTo>
                  <a:pt x="757986" y="74231"/>
                </a:lnTo>
                <a:lnTo>
                  <a:pt x="759345" y="70535"/>
                </a:lnTo>
                <a:lnTo>
                  <a:pt x="761987" y="67564"/>
                </a:lnTo>
                <a:lnTo>
                  <a:pt x="764476" y="64058"/>
                </a:lnTo>
                <a:lnTo>
                  <a:pt x="770496" y="62357"/>
                </a:lnTo>
                <a:lnTo>
                  <a:pt x="784707" y="61988"/>
                </a:lnTo>
                <a:lnTo>
                  <a:pt x="811771" y="62484"/>
                </a:lnTo>
                <a:lnTo>
                  <a:pt x="830973" y="62458"/>
                </a:lnTo>
                <a:lnTo>
                  <a:pt x="859015" y="59436"/>
                </a:lnTo>
                <a:lnTo>
                  <a:pt x="859015" y="48768"/>
                </a:lnTo>
                <a:lnTo>
                  <a:pt x="819619" y="42240"/>
                </a:lnTo>
                <a:lnTo>
                  <a:pt x="775195" y="42164"/>
                </a:lnTo>
                <a:lnTo>
                  <a:pt x="695629" y="42481"/>
                </a:lnTo>
                <a:lnTo>
                  <a:pt x="656831" y="44704"/>
                </a:lnTo>
                <a:lnTo>
                  <a:pt x="622287" y="54864"/>
                </a:lnTo>
                <a:lnTo>
                  <a:pt x="622287" y="59436"/>
                </a:lnTo>
                <a:lnTo>
                  <a:pt x="678167" y="63500"/>
                </a:lnTo>
                <a:lnTo>
                  <a:pt x="715098" y="65024"/>
                </a:lnTo>
                <a:lnTo>
                  <a:pt x="721779" y="65646"/>
                </a:lnTo>
                <a:lnTo>
                  <a:pt x="726681" y="66548"/>
                </a:lnTo>
                <a:lnTo>
                  <a:pt x="734047" y="68072"/>
                </a:lnTo>
                <a:lnTo>
                  <a:pt x="736079" y="77216"/>
                </a:lnTo>
                <a:lnTo>
                  <a:pt x="738327" y="87083"/>
                </a:lnTo>
                <a:lnTo>
                  <a:pt x="718972" y="121881"/>
                </a:lnTo>
                <a:lnTo>
                  <a:pt x="707123" y="128524"/>
                </a:lnTo>
                <a:lnTo>
                  <a:pt x="692264" y="137464"/>
                </a:lnTo>
                <a:lnTo>
                  <a:pt x="681596" y="142875"/>
                </a:lnTo>
                <a:lnTo>
                  <a:pt x="669975" y="146951"/>
                </a:lnTo>
                <a:lnTo>
                  <a:pt x="643115" y="154432"/>
                </a:lnTo>
                <a:lnTo>
                  <a:pt x="637019" y="156972"/>
                </a:lnTo>
                <a:lnTo>
                  <a:pt x="621677" y="164160"/>
                </a:lnTo>
                <a:lnTo>
                  <a:pt x="615238" y="168719"/>
                </a:lnTo>
                <a:lnTo>
                  <a:pt x="616521" y="172618"/>
                </a:lnTo>
                <a:lnTo>
                  <a:pt x="624319" y="177800"/>
                </a:lnTo>
                <a:lnTo>
                  <a:pt x="628535" y="180314"/>
                </a:lnTo>
                <a:lnTo>
                  <a:pt x="633310" y="180809"/>
                </a:lnTo>
                <a:lnTo>
                  <a:pt x="641642" y="178981"/>
                </a:lnTo>
                <a:lnTo>
                  <a:pt x="682269" y="165950"/>
                </a:lnTo>
                <a:lnTo>
                  <a:pt x="724179" y="144894"/>
                </a:lnTo>
                <a:lnTo>
                  <a:pt x="733539" y="140525"/>
                </a:lnTo>
                <a:lnTo>
                  <a:pt x="739863" y="138912"/>
                </a:lnTo>
                <a:lnTo>
                  <a:pt x="746747" y="138684"/>
                </a:lnTo>
                <a:lnTo>
                  <a:pt x="754481" y="139001"/>
                </a:lnTo>
                <a:lnTo>
                  <a:pt x="762876" y="141224"/>
                </a:lnTo>
                <a:lnTo>
                  <a:pt x="777176" y="147256"/>
                </a:lnTo>
                <a:lnTo>
                  <a:pt x="802627" y="159004"/>
                </a:lnTo>
                <a:lnTo>
                  <a:pt x="833615" y="172212"/>
                </a:lnTo>
                <a:lnTo>
                  <a:pt x="850938" y="178117"/>
                </a:lnTo>
                <a:lnTo>
                  <a:pt x="859840" y="179451"/>
                </a:lnTo>
                <a:lnTo>
                  <a:pt x="863117" y="175641"/>
                </a:lnTo>
                <a:lnTo>
                  <a:pt x="863587" y="166116"/>
                </a:lnTo>
                <a:lnTo>
                  <a:pt x="863587" y="156464"/>
                </a:lnTo>
                <a:close/>
              </a:path>
              <a:path w="891540" h="375920">
                <a:moveTo>
                  <a:pt x="891019" y="307340"/>
                </a:moveTo>
                <a:lnTo>
                  <a:pt x="881875" y="305816"/>
                </a:lnTo>
                <a:lnTo>
                  <a:pt x="875715" y="304927"/>
                </a:lnTo>
                <a:lnTo>
                  <a:pt x="866889" y="304482"/>
                </a:lnTo>
                <a:lnTo>
                  <a:pt x="816851" y="304292"/>
                </a:lnTo>
                <a:lnTo>
                  <a:pt x="755891" y="304292"/>
                </a:lnTo>
                <a:lnTo>
                  <a:pt x="752335" y="286512"/>
                </a:lnTo>
                <a:lnTo>
                  <a:pt x="750341" y="276288"/>
                </a:lnTo>
                <a:lnTo>
                  <a:pt x="749668" y="267652"/>
                </a:lnTo>
                <a:lnTo>
                  <a:pt x="750341" y="255866"/>
                </a:lnTo>
                <a:lnTo>
                  <a:pt x="752335" y="236220"/>
                </a:lnTo>
                <a:lnTo>
                  <a:pt x="753478" y="224434"/>
                </a:lnTo>
                <a:lnTo>
                  <a:pt x="753986" y="216916"/>
                </a:lnTo>
                <a:lnTo>
                  <a:pt x="753910" y="211074"/>
                </a:lnTo>
                <a:lnTo>
                  <a:pt x="753351" y="203708"/>
                </a:lnTo>
                <a:lnTo>
                  <a:pt x="751700" y="190423"/>
                </a:lnTo>
                <a:lnTo>
                  <a:pt x="749604" y="185102"/>
                </a:lnTo>
                <a:lnTo>
                  <a:pt x="745705" y="186918"/>
                </a:lnTo>
                <a:lnTo>
                  <a:pt x="731139" y="224282"/>
                </a:lnTo>
                <a:lnTo>
                  <a:pt x="726427" y="306832"/>
                </a:lnTo>
                <a:lnTo>
                  <a:pt x="691883" y="306832"/>
                </a:lnTo>
                <a:lnTo>
                  <a:pt x="636930" y="308978"/>
                </a:lnTo>
                <a:lnTo>
                  <a:pt x="603999" y="322580"/>
                </a:lnTo>
                <a:lnTo>
                  <a:pt x="606539" y="328676"/>
                </a:lnTo>
                <a:lnTo>
                  <a:pt x="608571" y="333248"/>
                </a:lnTo>
                <a:lnTo>
                  <a:pt x="621779" y="335280"/>
                </a:lnTo>
                <a:lnTo>
                  <a:pt x="640067" y="333248"/>
                </a:lnTo>
                <a:lnTo>
                  <a:pt x="690651" y="329717"/>
                </a:lnTo>
                <a:lnTo>
                  <a:pt x="726617" y="327850"/>
                </a:lnTo>
                <a:lnTo>
                  <a:pt x="765162" y="327025"/>
                </a:lnTo>
                <a:lnTo>
                  <a:pt x="852678" y="326605"/>
                </a:lnTo>
                <a:lnTo>
                  <a:pt x="868667" y="326390"/>
                </a:lnTo>
                <a:lnTo>
                  <a:pt x="877036" y="325780"/>
                </a:lnTo>
                <a:lnTo>
                  <a:pt x="883399" y="324612"/>
                </a:lnTo>
                <a:lnTo>
                  <a:pt x="891019" y="323088"/>
                </a:lnTo>
                <a:lnTo>
                  <a:pt x="891019" y="3073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4404" y="3870140"/>
            <a:ext cx="462280" cy="751840"/>
          </a:xfrm>
          <a:custGeom>
            <a:avLst/>
            <a:gdLst/>
            <a:ahLst/>
            <a:cxnLst/>
            <a:rect l="l" t="t" r="r" b="b"/>
            <a:pathLst>
              <a:path w="462279" h="751839">
                <a:moveTo>
                  <a:pt x="231133" y="751418"/>
                </a:moveTo>
                <a:lnTo>
                  <a:pt x="180427" y="747061"/>
                </a:lnTo>
                <a:lnTo>
                  <a:pt x="136387" y="734107"/>
                </a:lnTo>
                <a:lnTo>
                  <a:pt x="99015" y="712730"/>
                </a:lnTo>
                <a:lnTo>
                  <a:pt x="68310" y="683108"/>
                </a:lnTo>
                <a:lnTo>
                  <a:pt x="30221" y="614935"/>
                </a:lnTo>
                <a:lnTo>
                  <a:pt x="16960" y="570582"/>
                </a:lnTo>
                <a:lnTo>
                  <a:pt x="7520" y="517027"/>
                </a:lnTo>
                <a:lnTo>
                  <a:pt x="1875" y="452502"/>
                </a:lnTo>
                <a:lnTo>
                  <a:pt x="0" y="375241"/>
                </a:lnTo>
                <a:lnTo>
                  <a:pt x="1875" y="298703"/>
                </a:lnTo>
                <a:lnTo>
                  <a:pt x="7520" y="234564"/>
                </a:lnTo>
                <a:lnTo>
                  <a:pt x="16960" y="181187"/>
                </a:lnTo>
                <a:lnTo>
                  <a:pt x="30221" y="136933"/>
                </a:lnTo>
                <a:lnTo>
                  <a:pt x="47329" y="100165"/>
                </a:lnTo>
                <a:lnTo>
                  <a:pt x="99015" y="39477"/>
                </a:lnTo>
                <a:lnTo>
                  <a:pt x="136387" y="17779"/>
                </a:lnTo>
                <a:lnTo>
                  <a:pt x="180427" y="4503"/>
                </a:lnTo>
                <a:lnTo>
                  <a:pt x="231133" y="0"/>
                </a:lnTo>
                <a:lnTo>
                  <a:pt x="281972" y="4503"/>
                </a:lnTo>
                <a:lnTo>
                  <a:pt x="326230" y="17779"/>
                </a:lnTo>
                <a:lnTo>
                  <a:pt x="363646" y="39477"/>
                </a:lnTo>
                <a:lnTo>
                  <a:pt x="375854" y="51467"/>
                </a:lnTo>
                <a:lnTo>
                  <a:pt x="231133" y="51467"/>
                </a:lnTo>
                <a:lnTo>
                  <a:pt x="193440" y="55078"/>
                </a:lnTo>
                <a:lnTo>
                  <a:pt x="132439" y="82654"/>
                </a:lnTo>
                <a:lnTo>
                  <a:pt x="93650" y="130513"/>
                </a:lnTo>
                <a:lnTo>
                  <a:pt x="70767" y="200487"/>
                </a:lnTo>
                <a:lnTo>
                  <a:pt x="63666" y="248185"/>
                </a:lnTo>
                <a:lnTo>
                  <a:pt x="59425" y="306021"/>
                </a:lnTo>
                <a:lnTo>
                  <a:pt x="58017" y="375241"/>
                </a:lnTo>
                <a:lnTo>
                  <a:pt x="59425" y="444856"/>
                </a:lnTo>
                <a:lnTo>
                  <a:pt x="63666" y="502956"/>
                </a:lnTo>
                <a:lnTo>
                  <a:pt x="70767" y="550814"/>
                </a:lnTo>
                <a:lnTo>
                  <a:pt x="80753" y="589704"/>
                </a:lnTo>
                <a:lnTo>
                  <a:pt x="109484" y="645677"/>
                </a:lnTo>
                <a:lnTo>
                  <a:pt x="160483" y="686266"/>
                </a:lnTo>
                <a:lnTo>
                  <a:pt x="231133" y="700887"/>
                </a:lnTo>
                <a:lnTo>
                  <a:pt x="375764" y="700887"/>
                </a:lnTo>
                <a:lnTo>
                  <a:pt x="363646" y="712730"/>
                </a:lnTo>
                <a:lnTo>
                  <a:pt x="326230" y="734107"/>
                </a:lnTo>
                <a:lnTo>
                  <a:pt x="281972" y="747061"/>
                </a:lnTo>
                <a:lnTo>
                  <a:pt x="231133" y="751418"/>
                </a:lnTo>
                <a:close/>
              </a:path>
              <a:path w="462279" h="751839">
                <a:moveTo>
                  <a:pt x="375764" y="700887"/>
                </a:moveTo>
                <a:lnTo>
                  <a:pt x="231133" y="700887"/>
                </a:lnTo>
                <a:lnTo>
                  <a:pt x="268827" y="697130"/>
                </a:lnTo>
                <a:lnTo>
                  <a:pt x="301784" y="686266"/>
                </a:lnTo>
                <a:lnTo>
                  <a:pt x="352783" y="645677"/>
                </a:lnTo>
                <a:lnTo>
                  <a:pt x="381514" y="589704"/>
                </a:lnTo>
                <a:lnTo>
                  <a:pt x="391500" y="550814"/>
                </a:lnTo>
                <a:lnTo>
                  <a:pt x="398601" y="502956"/>
                </a:lnTo>
                <a:lnTo>
                  <a:pt x="402842" y="444856"/>
                </a:lnTo>
                <a:lnTo>
                  <a:pt x="404250" y="375241"/>
                </a:lnTo>
                <a:lnTo>
                  <a:pt x="402842" y="306021"/>
                </a:lnTo>
                <a:lnTo>
                  <a:pt x="398601" y="248185"/>
                </a:lnTo>
                <a:lnTo>
                  <a:pt x="391500" y="200487"/>
                </a:lnTo>
                <a:lnTo>
                  <a:pt x="381514" y="161679"/>
                </a:lnTo>
                <a:lnTo>
                  <a:pt x="352783" y="105741"/>
                </a:lnTo>
                <a:lnTo>
                  <a:pt x="301784" y="65620"/>
                </a:lnTo>
                <a:lnTo>
                  <a:pt x="231133" y="51467"/>
                </a:lnTo>
                <a:lnTo>
                  <a:pt x="375854" y="51467"/>
                </a:lnTo>
                <a:lnTo>
                  <a:pt x="414937" y="100165"/>
                </a:lnTo>
                <a:lnTo>
                  <a:pt x="432045" y="136933"/>
                </a:lnTo>
                <a:lnTo>
                  <a:pt x="445306" y="181187"/>
                </a:lnTo>
                <a:lnTo>
                  <a:pt x="454746" y="234564"/>
                </a:lnTo>
                <a:lnTo>
                  <a:pt x="460391" y="298703"/>
                </a:lnTo>
                <a:lnTo>
                  <a:pt x="462267" y="375241"/>
                </a:lnTo>
                <a:lnTo>
                  <a:pt x="460391" y="452502"/>
                </a:lnTo>
                <a:lnTo>
                  <a:pt x="454746" y="517027"/>
                </a:lnTo>
                <a:lnTo>
                  <a:pt x="445306" y="570582"/>
                </a:lnTo>
                <a:lnTo>
                  <a:pt x="432045" y="614935"/>
                </a:lnTo>
                <a:lnTo>
                  <a:pt x="414937" y="651855"/>
                </a:lnTo>
                <a:lnTo>
                  <a:pt x="393956" y="683108"/>
                </a:lnTo>
                <a:lnTo>
                  <a:pt x="375764" y="7008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01533" y="3870140"/>
            <a:ext cx="438150" cy="739775"/>
          </a:xfrm>
          <a:custGeom>
            <a:avLst/>
            <a:gdLst/>
            <a:ahLst/>
            <a:cxnLst/>
            <a:rect l="l" t="t" r="r" b="b"/>
            <a:pathLst>
              <a:path w="438150" h="739775">
                <a:moveTo>
                  <a:pt x="437937" y="739254"/>
                </a:moveTo>
                <a:lnTo>
                  <a:pt x="10293" y="739254"/>
                </a:lnTo>
                <a:lnTo>
                  <a:pt x="10293" y="691530"/>
                </a:lnTo>
                <a:lnTo>
                  <a:pt x="308802" y="353719"/>
                </a:lnTo>
                <a:lnTo>
                  <a:pt x="336319" y="318364"/>
                </a:lnTo>
                <a:lnTo>
                  <a:pt x="354888" y="284238"/>
                </a:lnTo>
                <a:lnTo>
                  <a:pt x="365386" y="249761"/>
                </a:lnTo>
                <a:lnTo>
                  <a:pt x="368691" y="213354"/>
                </a:lnTo>
                <a:lnTo>
                  <a:pt x="364008" y="169195"/>
                </a:lnTo>
                <a:lnTo>
                  <a:pt x="350253" y="130209"/>
                </a:lnTo>
                <a:lnTo>
                  <a:pt x="327868" y="97670"/>
                </a:lnTo>
                <a:lnTo>
                  <a:pt x="297295" y="72851"/>
                </a:lnTo>
                <a:lnTo>
                  <a:pt x="258977" y="57025"/>
                </a:lnTo>
                <a:lnTo>
                  <a:pt x="213354" y="51467"/>
                </a:lnTo>
                <a:lnTo>
                  <a:pt x="167406" y="57090"/>
                </a:lnTo>
                <a:lnTo>
                  <a:pt x="128996" y="73058"/>
                </a:lnTo>
                <a:lnTo>
                  <a:pt x="98489" y="98021"/>
                </a:lnTo>
                <a:lnTo>
                  <a:pt x="76247" y="130625"/>
                </a:lnTo>
                <a:lnTo>
                  <a:pt x="62635" y="169520"/>
                </a:lnTo>
                <a:lnTo>
                  <a:pt x="58017" y="213354"/>
                </a:lnTo>
                <a:lnTo>
                  <a:pt x="58017" y="233941"/>
                </a:lnTo>
                <a:lnTo>
                  <a:pt x="0" y="233941"/>
                </a:lnTo>
                <a:lnTo>
                  <a:pt x="0" y="212418"/>
                </a:lnTo>
                <a:lnTo>
                  <a:pt x="4550" y="164410"/>
                </a:lnTo>
                <a:lnTo>
                  <a:pt x="18071" y="119971"/>
                </a:lnTo>
                <a:lnTo>
                  <a:pt x="40366" y="80492"/>
                </a:lnTo>
                <a:lnTo>
                  <a:pt x="71238" y="47363"/>
                </a:lnTo>
                <a:lnTo>
                  <a:pt x="110491" y="21978"/>
                </a:lnTo>
                <a:lnTo>
                  <a:pt x="157928" y="5726"/>
                </a:lnTo>
                <a:lnTo>
                  <a:pt x="213354" y="0"/>
                </a:lnTo>
                <a:lnTo>
                  <a:pt x="269074" y="5726"/>
                </a:lnTo>
                <a:lnTo>
                  <a:pt x="316626" y="21978"/>
                </a:lnTo>
                <a:lnTo>
                  <a:pt x="355863" y="47363"/>
                </a:lnTo>
                <a:lnTo>
                  <a:pt x="386637" y="80492"/>
                </a:lnTo>
                <a:lnTo>
                  <a:pt x="408800" y="119971"/>
                </a:lnTo>
                <a:lnTo>
                  <a:pt x="422207" y="164410"/>
                </a:lnTo>
                <a:lnTo>
                  <a:pt x="426708" y="212418"/>
                </a:lnTo>
                <a:lnTo>
                  <a:pt x="423623" y="258680"/>
                </a:lnTo>
                <a:lnTo>
                  <a:pt x="412555" y="300380"/>
                </a:lnTo>
                <a:lnTo>
                  <a:pt x="390784" y="341378"/>
                </a:lnTo>
                <a:lnTo>
                  <a:pt x="355590" y="385535"/>
                </a:lnTo>
                <a:lnTo>
                  <a:pt x="87961" y="688722"/>
                </a:lnTo>
                <a:lnTo>
                  <a:pt x="437937" y="688722"/>
                </a:lnTo>
                <a:lnTo>
                  <a:pt x="437937" y="7392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5569" y="5206281"/>
            <a:ext cx="900430" cy="1061085"/>
          </a:xfrm>
          <a:custGeom>
            <a:avLst/>
            <a:gdLst/>
            <a:ahLst/>
            <a:cxnLst/>
            <a:rect l="l" t="t" r="r" b="b"/>
            <a:pathLst>
              <a:path w="900429" h="1061085">
                <a:moveTo>
                  <a:pt x="0" y="994083"/>
                </a:moveTo>
                <a:lnTo>
                  <a:pt x="0" y="840086"/>
                </a:lnTo>
                <a:lnTo>
                  <a:pt x="32828" y="824003"/>
                </a:lnTo>
                <a:lnTo>
                  <a:pt x="64030" y="805335"/>
                </a:lnTo>
                <a:lnTo>
                  <a:pt x="120290" y="757197"/>
                </a:lnTo>
                <a:lnTo>
                  <a:pt x="144715" y="726204"/>
                </a:lnTo>
                <a:lnTo>
                  <a:pt x="166250" y="689579"/>
                </a:lnTo>
                <a:lnTo>
                  <a:pt x="184578" y="646562"/>
                </a:lnTo>
                <a:lnTo>
                  <a:pt x="199383" y="596391"/>
                </a:lnTo>
                <a:lnTo>
                  <a:pt x="210359" y="538210"/>
                </a:lnTo>
                <a:lnTo>
                  <a:pt x="217162" y="471513"/>
                </a:lnTo>
                <a:lnTo>
                  <a:pt x="219502" y="395334"/>
                </a:lnTo>
                <a:lnTo>
                  <a:pt x="219502" y="11492"/>
                </a:lnTo>
                <a:lnTo>
                  <a:pt x="394185" y="11492"/>
                </a:lnTo>
                <a:lnTo>
                  <a:pt x="394185" y="395334"/>
                </a:lnTo>
                <a:lnTo>
                  <a:pt x="396504" y="471538"/>
                </a:lnTo>
                <a:lnTo>
                  <a:pt x="403269" y="538303"/>
                </a:lnTo>
                <a:lnTo>
                  <a:pt x="414141" y="596204"/>
                </a:lnTo>
                <a:lnTo>
                  <a:pt x="428874" y="646272"/>
                </a:lnTo>
                <a:lnTo>
                  <a:pt x="447157" y="689191"/>
                </a:lnTo>
                <a:lnTo>
                  <a:pt x="468693" y="725737"/>
                </a:lnTo>
                <a:lnTo>
                  <a:pt x="493186" y="756689"/>
                </a:lnTo>
                <a:lnTo>
                  <a:pt x="518943" y="781475"/>
                </a:lnTo>
                <a:lnTo>
                  <a:pt x="306844" y="781475"/>
                </a:lnTo>
                <a:lnTo>
                  <a:pt x="283430" y="818091"/>
                </a:lnTo>
                <a:lnTo>
                  <a:pt x="254213" y="852674"/>
                </a:lnTo>
                <a:lnTo>
                  <a:pt x="219958" y="884805"/>
                </a:lnTo>
                <a:lnTo>
                  <a:pt x="181434" y="914068"/>
                </a:lnTo>
                <a:lnTo>
                  <a:pt x="139409" y="940044"/>
                </a:lnTo>
                <a:lnTo>
                  <a:pt x="94649" y="962317"/>
                </a:lnTo>
                <a:lnTo>
                  <a:pt x="47924" y="980469"/>
                </a:lnTo>
                <a:lnTo>
                  <a:pt x="0" y="994083"/>
                </a:lnTo>
                <a:close/>
              </a:path>
              <a:path w="900429" h="1061085">
                <a:moveTo>
                  <a:pt x="614837" y="994083"/>
                </a:moveTo>
                <a:lnTo>
                  <a:pt x="566628" y="980422"/>
                </a:lnTo>
                <a:lnTo>
                  <a:pt x="519846" y="962156"/>
                </a:lnTo>
                <a:lnTo>
                  <a:pt x="475165" y="939741"/>
                </a:lnTo>
                <a:lnTo>
                  <a:pt x="433259" y="913637"/>
                </a:lnTo>
                <a:lnTo>
                  <a:pt x="394800" y="884300"/>
                </a:lnTo>
                <a:lnTo>
                  <a:pt x="360462" y="852189"/>
                </a:lnTo>
                <a:lnTo>
                  <a:pt x="330919" y="817762"/>
                </a:lnTo>
                <a:lnTo>
                  <a:pt x="306844" y="781475"/>
                </a:lnTo>
                <a:lnTo>
                  <a:pt x="518943" y="781475"/>
                </a:lnTo>
                <a:lnTo>
                  <a:pt x="520343" y="782822"/>
                </a:lnTo>
                <a:lnTo>
                  <a:pt x="549867" y="804915"/>
                </a:lnTo>
                <a:lnTo>
                  <a:pt x="581464" y="823744"/>
                </a:lnTo>
                <a:lnTo>
                  <a:pt x="614837" y="840086"/>
                </a:lnTo>
                <a:lnTo>
                  <a:pt x="614837" y="994083"/>
                </a:lnTo>
                <a:close/>
              </a:path>
              <a:path w="900429" h="1061085">
                <a:moveTo>
                  <a:pt x="899846" y="1060738"/>
                </a:moveTo>
                <a:lnTo>
                  <a:pt x="725163" y="1060738"/>
                </a:lnTo>
                <a:lnTo>
                  <a:pt x="725163" y="0"/>
                </a:lnTo>
                <a:lnTo>
                  <a:pt x="899846" y="0"/>
                </a:lnTo>
                <a:lnTo>
                  <a:pt x="899846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77577" y="5199386"/>
            <a:ext cx="897890" cy="1073785"/>
          </a:xfrm>
          <a:custGeom>
            <a:avLst/>
            <a:gdLst/>
            <a:ahLst/>
            <a:cxnLst/>
            <a:rect l="l" t="t" r="r" b="b"/>
            <a:pathLst>
              <a:path w="897890" h="1073785">
                <a:moveTo>
                  <a:pt x="282710" y="628628"/>
                </a:moveTo>
                <a:lnTo>
                  <a:pt x="227098" y="624767"/>
                </a:lnTo>
                <a:lnTo>
                  <a:pt x="177412" y="613257"/>
                </a:lnTo>
                <a:lnTo>
                  <a:pt x="133544" y="594205"/>
                </a:lnTo>
                <a:lnTo>
                  <a:pt x="95386" y="567719"/>
                </a:lnTo>
                <a:lnTo>
                  <a:pt x="67171" y="539009"/>
                </a:lnTo>
                <a:lnTo>
                  <a:pt x="43585" y="504681"/>
                </a:lnTo>
                <a:lnTo>
                  <a:pt x="24852" y="464863"/>
                </a:lnTo>
                <a:lnTo>
                  <a:pt x="11194" y="419681"/>
                </a:lnTo>
                <a:lnTo>
                  <a:pt x="2835" y="369264"/>
                </a:lnTo>
                <a:lnTo>
                  <a:pt x="0" y="313739"/>
                </a:lnTo>
                <a:lnTo>
                  <a:pt x="2835" y="258778"/>
                </a:lnTo>
                <a:lnTo>
                  <a:pt x="11194" y="208861"/>
                </a:lnTo>
                <a:lnTo>
                  <a:pt x="24852" y="164052"/>
                </a:lnTo>
                <a:lnTo>
                  <a:pt x="43585" y="124414"/>
                </a:lnTo>
                <a:lnTo>
                  <a:pt x="67171" y="90012"/>
                </a:lnTo>
                <a:lnTo>
                  <a:pt x="95386" y="60909"/>
                </a:lnTo>
                <a:lnTo>
                  <a:pt x="133544" y="34907"/>
                </a:lnTo>
                <a:lnTo>
                  <a:pt x="177412" y="15801"/>
                </a:lnTo>
                <a:lnTo>
                  <a:pt x="227098" y="4022"/>
                </a:lnTo>
                <a:lnTo>
                  <a:pt x="282710" y="0"/>
                </a:lnTo>
                <a:lnTo>
                  <a:pt x="337334" y="4022"/>
                </a:lnTo>
                <a:lnTo>
                  <a:pt x="387002" y="15801"/>
                </a:lnTo>
                <a:lnTo>
                  <a:pt x="431068" y="34907"/>
                </a:lnTo>
                <a:lnTo>
                  <a:pt x="468885" y="60909"/>
                </a:lnTo>
                <a:lnTo>
                  <a:pt x="499106" y="92746"/>
                </a:lnTo>
                <a:lnTo>
                  <a:pt x="507959" y="104579"/>
                </a:lnTo>
                <a:lnTo>
                  <a:pt x="880309" y="104579"/>
                </a:lnTo>
                <a:lnTo>
                  <a:pt x="880309" y="145952"/>
                </a:lnTo>
                <a:lnTo>
                  <a:pt x="282710" y="145952"/>
                </a:lnTo>
                <a:lnTo>
                  <a:pt x="260049" y="147693"/>
                </a:lnTo>
                <a:lnTo>
                  <a:pt x="222914" y="161951"/>
                </a:lnTo>
                <a:lnTo>
                  <a:pt x="190574" y="198996"/>
                </a:lnTo>
                <a:lnTo>
                  <a:pt x="170355" y="268740"/>
                </a:lnTo>
                <a:lnTo>
                  <a:pt x="167787" y="313739"/>
                </a:lnTo>
                <a:lnTo>
                  <a:pt x="170355" y="359888"/>
                </a:lnTo>
                <a:lnTo>
                  <a:pt x="177986" y="398495"/>
                </a:lnTo>
                <a:lnTo>
                  <a:pt x="208010" y="453945"/>
                </a:lnTo>
                <a:lnTo>
                  <a:pt x="240188" y="475206"/>
                </a:lnTo>
                <a:lnTo>
                  <a:pt x="282710" y="482676"/>
                </a:lnTo>
                <a:lnTo>
                  <a:pt x="880309" y="482676"/>
                </a:lnTo>
                <a:lnTo>
                  <a:pt x="880309" y="511407"/>
                </a:lnTo>
                <a:lnTo>
                  <a:pt x="517153" y="511407"/>
                </a:lnTo>
                <a:lnTo>
                  <a:pt x="506379" y="527155"/>
                </a:lnTo>
                <a:lnTo>
                  <a:pt x="494743" y="541718"/>
                </a:lnTo>
                <a:lnTo>
                  <a:pt x="431068" y="594205"/>
                </a:lnTo>
                <a:lnTo>
                  <a:pt x="387002" y="613257"/>
                </a:lnTo>
                <a:lnTo>
                  <a:pt x="337334" y="624767"/>
                </a:lnTo>
                <a:lnTo>
                  <a:pt x="282710" y="628628"/>
                </a:lnTo>
                <a:close/>
              </a:path>
              <a:path w="897890" h="1073785">
                <a:moveTo>
                  <a:pt x="880309" y="104579"/>
                </a:moveTo>
                <a:lnTo>
                  <a:pt x="705626" y="104579"/>
                </a:lnTo>
                <a:lnTo>
                  <a:pt x="705626" y="6895"/>
                </a:lnTo>
                <a:lnTo>
                  <a:pt x="880309" y="6895"/>
                </a:lnTo>
                <a:lnTo>
                  <a:pt x="880309" y="104579"/>
                </a:lnTo>
                <a:close/>
              </a:path>
              <a:path w="897890" h="1073785">
                <a:moveTo>
                  <a:pt x="880309" y="482676"/>
                </a:moveTo>
                <a:lnTo>
                  <a:pt x="282710" y="482676"/>
                </a:lnTo>
                <a:lnTo>
                  <a:pt x="305353" y="480772"/>
                </a:lnTo>
                <a:lnTo>
                  <a:pt x="325088" y="475206"/>
                </a:lnTo>
                <a:lnTo>
                  <a:pt x="374002" y="429775"/>
                </a:lnTo>
                <a:lnTo>
                  <a:pt x="393108" y="359888"/>
                </a:lnTo>
                <a:lnTo>
                  <a:pt x="395334" y="313739"/>
                </a:lnTo>
                <a:lnTo>
                  <a:pt x="393108" y="268740"/>
                </a:lnTo>
                <a:lnTo>
                  <a:pt x="386141" y="230420"/>
                </a:lnTo>
                <a:lnTo>
                  <a:pt x="356261" y="174682"/>
                </a:lnTo>
                <a:lnTo>
                  <a:pt x="305353" y="147693"/>
                </a:lnTo>
                <a:lnTo>
                  <a:pt x="282710" y="145952"/>
                </a:lnTo>
                <a:lnTo>
                  <a:pt x="880309" y="145952"/>
                </a:lnTo>
                <a:lnTo>
                  <a:pt x="880309" y="250532"/>
                </a:lnTo>
                <a:lnTo>
                  <a:pt x="560823" y="250532"/>
                </a:lnTo>
                <a:lnTo>
                  <a:pt x="562332" y="265579"/>
                </a:lnTo>
                <a:lnTo>
                  <a:pt x="563409" y="281273"/>
                </a:lnTo>
                <a:lnTo>
                  <a:pt x="564056" y="297399"/>
                </a:lnTo>
                <a:lnTo>
                  <a:pt x="564271" y="313739"/>
                </a:lnTo>
                <a:lnTo>
                  <a:pt x="564074" y="327332"/>
                </a:lnTo>
                <a:lnTo>
                  <a:pt x="563553" y="340602"/>
                </a:lnTo>
                <a:lnTo>
                  <a:pt x="562817" y="353657"/>
                </a:lnTo>
                <a:lnTo>
                  <a:pt x="561973" y="366604"/>
                </a:lnTo>
                <a:lnTo>
                  <a:pt x="880309" y="366604"/>
                </a:lnTo>
                <a:lnTo>
                  <a:pt x="880309" y="482676"/>
                </a:lnTo>
                <a:close/>
              </a:path>
              <a:path w="897890" h="1073785">
                <a:moveTo>
                  <a:pt x="880309" y="366604"/>
                </a:moveTo>
                <a:lnTo>
                  <a:pt x="705626" y="366604"/>
                </a:lnTo>
                <a:lnTo>
                  <a:pt x="705626" y="250532"/>
                </a:lnTo>
                <a:lnTo>
                  <a:pt x="880309" y="250532"/>
                </a:lnTo>
                <a:lnTo>
                  <a:pt x="880309" y="366604"/>
                </a:lnTo>
                <a:close/>
              </a:path>
              <a:path w="897890" h="1073785">
                <a:moveTo>
                  <a:pt x="880309" y="751596"/>
                </a:moveTo>
                <a:lnTo>
                  <a:pt x="705626" y="751596"/>
                </a:lnTo>
                <a:lnTo>
                  <a:pt x="705626" y="511407"/>
                </a:lnTo>
                <a:lnTo>
                  <a:pt x="880309" y="511407"/>
                </a:lnTo>
                <a:lnTo>
                  <a:pt x="880309" y="751596"/>
                </a:lnTo>
                <a:close/>
              </a:path>
              <a:path w="897890" h="1073785">
                <a:moveTo>
                  <a:pt x="897548" y="1073380"/>
                </a:moveTo>
                <a:lnTo>
                  <a:pt x="74699" y="1073380"/>
                </a:lnTo>
                <a:lnTo>
                  <a:pt x="74699" y="695283"/>
                </a:lnTo>
                <a:lnTo>
                  <a:pt x="249382" y="695283"/>
                </a:lnTo>
                <a:lnTo>
                  <a:pt x="249382" y="927428"/>
                </a:lnTo>
                <a:lnTo>
                  <a:pt x="897548" y="927428"/>
                </a:lnTo>
                <a:lnTo>
                  <a:pt x="897548" y="107338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34691" y="5199386"/>
            <a:ext cx="904875" cy="1093470"/>
          </a:xfrm>
          <a:custGeom>
            <a:avLst/>
            <a:gdLst/>
            <a:ahLst/>
            <a:cxnLst/>
            <a:rect l="l" t="t" r="r" b="b"/>
            <a:pathLst>
              <a:path w="904875" h="1093470">
                <a:moveTo>
                  <a:pt x="282710" y="576913"/>
                </a:moveTo>
                <a:lnTo>
                  <a:pt x="226721" y="572872"/>
                </a:lnTo>
                <a:lnTo>
                  <a:pt x="176119" y="560967"/>
                </a:lnTo>
                <a:lnTo>
                  <a:pt x="131119" y="541520"/>
                </a:lnTo>
                <a:lnTo>
                  <a:pt x="91938" y="514854"/>
                </a:lnTo>
                <a:lnTo>
                  <a:pt x="60311" y="481821"/>
                </a:lnTo>
                <a:lnTo>
                  <a:pt x="34752" y="442278"/>
                </a:lnTo>
                <a:lnTo>
                  <a:pt x="15813" y="396612"/>
                </a:lnTo>
                <a:lnTo>
                  <a:pt x="4045" y="345210"/>
                </a:lnTo>
                <a:lnTo>
                  <a:pt x="0" y="288456"/>
                </a:lnTo>
                <a:lnTo>
                  <a:pt x="4045" y="231813"/>
                </a:lnTo>
                <a:lnTo>
                  <a:pt x="15813" y="180631"/>
                </a:lnTo>
                <a:lnTo>
                  <a:pt x="34752" y="135130"/>
                </a:lnTo>
                <a:lnTo>
                  <a:pt x="60311" y="95533"/>
                </a:lnTo>
                <a:lnTo>
                  <a:pt x="91938" y="62058"/>
                </a:lnTo>
                <a:lnTo>
                  <a:pt x="131119" y="35392"/>
                </a:lnTo>
                <a:lnTo>
                  <a:pt x="176119" y="15945"/>
                </a:lnTo>
                <a:lnTo>
                  <a:pt x="226721" y="4040"/>
                </a:lnTo>
                <a:lnTo>
                  <a:pt x="282710" y="0"/>
                </a:lnTo>
                <a:lnTo>
                  <a:pt x="338035" y="4040"/>
                </a:lnTo>
                <a:lnTo>
                  <a:pt x="388295" y="15945"/>
                </a:lnTo>
                <a:lnTo>
                  <a:pt x="433169" y="35392"/>
                </a:lnTo>
                <a:lnTo>
                  <a:pt x="472333" y="62058"/>
                </a:lnTo>
                <a:lnTo>
                  <a:pt x="506810" y="98833"/>
                </a:lnTo>
                <a:lnTo>
                  <a:pt x="880309" y="98833"/>
                </a:lnTo>
                <a:lnTo>
                  <a:pt x="880309" y="145952"/>
                </a:lnTo>
                <a:lnTo>
                  <a:pt x="282710" y="145952"/>
                </a:lnTo>
                <a:lnTo>
                  <a:pt x="259869" y="147693"/>
                </a:lnTo>
                <a:lnTo>
                  <a:pt x="221944" y="161951"/>
                </a:lnTo>
                <a:lnTo>
                  <a:pt x="190089" y="196015"/>
                </a:lnTo>
                <a:lnTo>
                  <a:pt x="170337" y="252902"/>
                </a:lnTo>
                <a:lnTo>
                  <a:pt x="167787" y="288456"/>
                </a:lnTo>
                <a:lnTo>
                  <a:pt x="170337" y="324172"/>
                </a:lnTo>
                <a:lnTo>
                  <a:pt x="190089" y="381382"/>
                </a:lnTo>
                <a:lnTo>
                  <a:pt x="221944" y="415141"/>
                </a:lnTo>
                <a:lnTo>
                  <a:pt x="259869" y="430188"/>
                </a:lnTo>
                <a:lnTo>
                  <a:pt x="282710" y="432110"/>
                </a:lnTo>
                <a:lnTo>
                  <a:pt x="880309" y="432110"/>
                </a:lnTo>
                <a:lnTo>
                  <a:pt x="880309" y="481527"/>
                </a:lnTo>
                <a:lnTo>
                  <a:pt x="504511" y="481527"/>
                </a:lnTo>
                <a:lnTo>
                  <a:pt x="497221" y="490613"/>
                </a:lnTo>
                <a:lnTo>
                  <a:pt x="489284" y="499052"/>
                </a:lnTo>
                <a:lnTo>
                  <a:pt x="433169" y="541520"/>
                </a:lnTo>
                <a:lnTo>
                  <a:pt x="388295" y="560967"/>
                </a:lnTo>
                <a:lnTo>
                  <a:pt x="338035" y="572872"/>
                </a:lnTo>
                <a:lnTo>
                  <a:pt x="282710" y="576913"/>
                </a:lnTo>
                <a:close/>
              </a:path>
              <a:path w="904875" h="1093470">
                <a:moveTo>
                  <a:pt x="880309" y="98833"/>
                </a:moveTo>
                <a:lnTo>
                  <a:pt x="705626" y="98833"/>
                </a:lnTo>
                <a:lnTo>
                  <a:pt x="705626" y="6895"/>
                </a:lnTo>
                <a:lnTo>
                  <a:pt x="880309" y="6895"/>
                </a:lnTo>
                <a:lnTo>
                  <a:pt x="880309" y="98833"/>
                </a:lnTo>
                <a:close/>
              </a:path>
              <a:path w="904875" h="1093470">
                <a:moveTo>
                  <a:pt x="880309" y="432110"/>
                </a:moveTo>
                <a:lnTo>
                  <a:pt x="282710" y="432110"/>
                </a:lnTo>
                <a:lnTo>
                  <a:pt x="304886" y="430188"/>
                </a:lnTo>
                <a:lnTo>
                  <a:pt x="324800" y="424496"/>
                </a:lnTo>
                <a:lnTo>
                  <a:pt x="357410" y="402230"/>
                </a:lnTo>
                <a:lnTo>
                  <a:pt x="385853" y="355255"/>
                </a:lnTo>
                <a:lnTo>
                  <a:pt x="395334" y="288456"/>
                </a:lnTo>
                <a:lnTo>
                  <a:pt x="392964" y="252902"/>
                </a:lnTo>
                <a:lnTo>
                  <a:pt x="374002" y="196015"/>
                </a:lnTo>
                <a:lnTo>
                  <a:pt x="342344" y="161951"/>
                </a:lnTo>
                <a:lnTo>
                  <a:pt x="304886" y="147693"/>
                </a:lnTo>
                <a:lnTo>
                  <a:pt x="282710" y="145952"/>
                </a:lnTo>
                <a:lnTo>
                  <a:pt x="880309" y="145952"/>
                </a:lnTo>
                <a:lnTo>
                  <a:pt x="880309" y="241338"/>
                </a:lnTo>
                <a:lnTo>
                  <a:pt x="561973" y="241338"/>
                </a:lnTo>
                <a:lnTo>
                  <a:pt x="562827" y="252902"/>
                </a:lnTo>
                <a:lnTo>
                  <a:pt x="563553" y="264466"/>
                </a:lnTo>
                <a:lnTo>
                  <a:pt x="564074" y="276407"/>
                </a:lnTo>
                <a:lnTo>
                  <a:pt x="564271" y="288456"/>
                </a:lnTo>
                <a:lnTo>
                  <a:pt x="564056" y="301367"/>
                </a:lnTo>
                <a:lnTo>
                  <a:pt x="563409" y="314170"/>
                </a:lnTo>
                <a:lnTo>
                  <a:pt x="562332" y="326758"/>
                </a:lnTo>
                <a:lnTo>
                  <a:pt x="560823" y="339022"/>
                </a:lnTo>
                <a:lnTo>
                  <a:pt x="880309" y="339022"/>
                </a:lnTo>
                <a:lnTo>
                  <a:pt x="880309" y="432110"/>
                </a:lnTo>
                <a:close/>
              </a:path>
              <a:path w="904875" h="1093470">
                <a:moveTo>
                  <a:pt x="880309" y="339022"/>
                </a:moveTo>
                <a:lnTo>
                  <a:pt x="705626" y="339022"/>
                </a:lnTo>
                <a:lnTo>
                  <a:pt x="705626" y="241338"/>
                </a:lnTo>
                <a:lnTo>
                  <a:pt x="880309" y="241338"/>
                </a:lnTo>
                <a:lnTo>
                  <a:pt x="880309" y="339022"/>
                </a:lnTo>
                <a:close/>
              </a:path>
              <a:path w="904875" h="1093470">
                <a:moveTo>
                  <a:pt x="880309" y="621733"/>
                </a:moveTo>
                <a:lnTo>
                  <a:pt x="705626" y="621733"/>
                </a:lnTo>
                <a:lnTo>
                  <a:pt x="705626" y="481527"/>
                </a:lnTo>
                <a:lnTo>
                  <a:pt x="880309" y="481527"/>
                </a:lnTo>
                <a:lnTo>
                  <a:pt x="880309" y="621733"/>
                </a:lnTo>
                <a:close/>
              </a:path>
              <a:path w="904875" h="1093470">
                <a:moveTo>
                  <a:pt x="483825" y="1092917"/>
                </a:moveTo>
                <a:lnTo>
                  <a:pt x="430823" y="1091808"/>
                </a:lnTo>
                <a:lnTo>
                  <a:pt x="378686" y="1088266"/>
                </a:lnTo>
                <a:lnTo>
                  <a:pt x="328136" y="1081970"/>
                </a:lnTo>
                <a:lnTo>
                  <a:pt x="279899" y="1072599"/>
                </a:lnTo>
                <a:lnTo>
                  <a:pt x="234697" y="1059830"/>
                </a:lnTo>
                <a:lnTo>
                  <a:pt x="193254" y="1043342"/>
                </a:lnTo>
                <a:lnTo>
                  <a:pt x="156295" y="1022814"/>
                </a:lnTo>
                <a:lnTo>
                  <a:pt x="117329" y="991479"/>
                </a:lnTo>
                <a:lnTo>
                  <a:pt x="87628" y="954004"/>
                </a:lnTo>
                <a:lnTo>
                  <a:pt x="68702" y="909848"/>
                </a:lnTo>
                <a:lnTo>
                  <a:pt x="62058" y="858474"/>
                </a:lnTo>
                <a:lnTo>
                  <a:pt x="68702" y="807118"/>
                </a:lnTo>
                <a:lnTo>
                  <a:pt x="87628" y="763088"/>
                </a:lnTo>
                <a:lnTo>
                  <a:pt x="117329" y="725953"/>
                </a:lnTo>
                <a:lnTo>
                  <a:pt x="156295" y="695283"/>
                </a:lnTo>
                <a:lnTo>
                  <a:pt x="193254" y="674691"/>
                </a:lnTo>
                <a:lnTo>
                  <a:pt x="234697" y="658039"/>
                </a:lnTo>
                <a:lnTo>
                  <a:pt x="279899" y="645046"/>
                </a:lnTo>
                <a:lnTo>
                  <a:pt x="328136" y="635430"/>
                </a:lnTo>
                <a:lnTo>
                  <a:pt x="378686" y="628909"/>
                </a:lnTo>
                <a:lnTo>
                  <a:pt x="430823" y="625204"/>
                </a:lnTo>
                <a:lnTo>
                  <a:pt x="483825" y="624031"/>
                </a:lnTo>
                <a:lnTo>
                  <a:pt x="536465" y="625204"/>
                </a:lnTo>
                <a:lnTo>
                  <a:pt x="588462" y="628909"/>
                </a:lnTo>
                <a:lnTo>
                  <a:pt x="639031" y="635430"/>
                </a:lnTo>
                <a:lnTo>
                  <a:pt x="687389" y="645046"/>
                </a:lnTo>
                <a:lnTo>
                  <a:pt x="732752" y="658039"/>
                </a:lnTo>
                <a:lnTo>
                  <a:pt x="774336" y="674691"/>
                </a:lnTo>
                <a:lnTo>
                  <a:pt x="811355" y="695283"/>
                </a:lnTo>
                <a:lnTo>
                  <a:pt x="849657" y="725953"/>
                </a:lnTo>
                <a:lnTo>
                  <a:pt x="879016" y="763088"/>
                </a:lnTo>
                <a:lnTo>
                  <a:pt x="881961" y="769983"/>
                </a:lnTo>
                <a:lnTo>
                  <a:pt x="483825" y="769983"/>
                </a:lnTo>
                <a:lnTo>
                  <a:pt x="420061" y="771833"/>
                </a:lnTo>
                <a:lnTo>
                  <a:pt x="361576" y="777884"/>
                </a:lnTo>
                <a:lnTo>
                  <a:pt x="311064" y="788892"/>
                </a:lnTo>
                <a:lnTo>
                  <a:pt x="271218" y="805609"/>
                </a:lnTo>
                <a:lnTo>
                  <a:pt x="239057" y="842456"/>
                </a:lnTo>
                <a:lnTo>
                  <a:pt x="236741" y="858474"/>
                </a:lnTo>
                <a:lnTo>
                  <a:pt x="239057" y="874976"/>
                </a:lnTo>
                <a:lnTo>
                  <a:pt x="271218" y="911338"/>
                </a:lnTo>
                <a:lnTo>
                  <a:pt x="311064" y="928541"/>
                </a:lnTo>
                <a:lnTo>
                  <a:pt x="361576" y="939495"/>
                </a:lnTo>
                <a:lnTo>
                  <a:pt x="420061" y="945277"/>
                </a:lnTo>
                <a:lnTo>
                  <a:pt x="483825" y="946965"/>
                </a:lnTo>
                <a:lnTo>
                  <a:pt x="882013" y="946965"/>
                </a:lnTo>
                <a:lnTo>
                  <a:pt x="879016" y="954004"/>
                </a:lnTo>
                <a:lnTo>
                  <a:pt x="849657" y="991479"/>
                </a:lnTo>
                <a:lnTo>
                  <a:pt x="811355" y="1022814"/>
                </a:lnTo>
                <a:lnTo>
                  <a:pt x="774336" y="1043342"/>
                </a:lnTo>
                <a:lnTo>
                  <a:pt x="732752" y="1059830"/>
                </a:lnTo>
                <a:lnTo>
                  <a:pt x="687389" y="1072599"/>
                </a:lnTo>
                <a:lnTo>
                  <a:pt x="639031" y="1081970"/>
                </a:lnTo>
                <a:lnTo>
                  <a:pt x="588462" y="1088266"/>
                </a:lnTo>
                <a:lnTo>
                  <a:pt x="536465" y="1091808"/>
                </a:lnTo>
                <a:lnTo>
                  <a:pt x="483825" y="1092917"/>
                </a:lnTo>
                <a:close/>
              </a:path>
              <a:path w="904875" h="1093470">
                <a:moveTo>
                  <a:pt x="882013" y="946965"/>
                </a:moveTo>
                <a:lnTo>
                  <a:pt x="483825" y="946965"/>
                </a:lnTo>
                <a:lnTo>
                  <a:pt x="547087" y="945277"/>
                </a:lnTo>
                <a:lnTo>
                  <a:pt x="605500" y="939495"/>
                </a:lnTo>
                <a:lnTo>
                  <a:pt x="655940" y="928541"/>
                </a:lnTo>
                <a:lnTo>
                  <a:pt x="695283" y="911338"/>
                </a:lnTo>
                <a:lnTo>
                  <a:pt x="727605" y="874976"/>
                </a:lnTo>
                <a:lnTo>
                  <a:pt x="729760" y="858474"/>
                </a:lnTo>
                <a:lnTo>
                  <a:pt x="727605" y="842456"/>
                </a:lnTo>
                <a:lnTo>
                  <a:pt x="695283" y="805609"/>
                </a:lnTo>
                <a:lnTo>
                  <a:pt x="655940" y="788892"/>
                </a:lnTo>
                <a:lnTo>
                  <a:pt x="605500" y="777884"/>
                </a:lnTo>
                <a:lnTo>
                  <a:pt x="547087" y="771833"/>
                </a:lnTo>
                <a:lnTo>
                  <a:pt x="483825" y="769983"/>
                </a:lnTo>
                <a:lnTo>
                  <a:pt x="881961" y="769983"/>
                </a:lnTo>
                <a:lnTo>
                  <a:pt x="897817" y="807118"/>
                </a:lnTo>
                <a:lnTo>
                  <a:pt x="904443" y="858474"/>
                </a:lnTo>
                <a:lnTo>
                  <a:pt x="897817" y="909848"/>
                </a:lnTo>
                <a:lnTo>
                  <a:pt x="882013" y="946965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2686" y="5206281"/>
            <a:ext cx="1032510" cy="1086485"/>
          </a:xfrm>
          <a:custGeom>
            <a:avLst/>
            <a:gdLst/>
            <a:ahLst/>
            <a:cxnLst/>
            <a:rect l="l" t="t" r="r" b="b"/>
            <a:pathLst>
              <a:path w="1032509" h="1086485">
                <a:moveTo>
                  <a:pt x="0" y="595300"/>
                </a:moveTo>
                <a:lnTo>
                  <a:pt x="0" y="444751"/>
                </a:lnTo>
                <a:lnTo>
                  <a:pt x="43730" y="429223"/>
                </a:lnTo>
                <a:lnTo>
                  <a:pt x="82883" y="409316"/>
                </a:lnTo>
                <a:lnTo>
                  <a:pt x="117306" y="384821"/>
                </a:lnTo>
                <a:lnTo>
                  <a:pt x="146849" y="355531"/>
                </a:lnTo>
                <a:lnTo>
                  <a:pt x="171359" y="321237"/>
                </a:lnTo>
                <a:lnTo>
                  <a:pt x="190686" y="281731"/>
                </a:lnTo>
                <a:lnTo>
                  <a:pt x="204679" y="236805"/>
                </a:lnTo>
                <a:lnTo>
                  <a:pt x="213185" y="186252"/>
                </a:lnTo>
                <a:lnTo>
                  <a:pt x="216055" y="129862"/>
                </a:lnTo>
                <a:lnTo>
                  <a:pt x="216055" y="5746"/>
                </a:lnTo>
                <a:lnTo>
                  <a:pt x="390737" y="5746"/>
                </a:lnTo>
                <a:lnTo>
                  <a:pt x="390737" y="129862"/>
                </a:lnTo>
                <a:lnTo>
                  <a:pt x="393796" y="187407"/>
                </a:lnTo>
                <a:lnTo>
                  <a:pt x="402775" y="237792"/>
                </a:lnTo>
                <a:lnTo>
                  <a:pt x="417383" y="281518"/>
                </a:lnTo>
                <a:lnTo>
                  <a:pt x="437325" y="319086"/>
                </a:lnTo>
                <a:lnTo>
                  <a:pt x="462308" y="350998"/>
                </a:lnTo>
                <a:lnTo>
                  <a:pt x="492040" y="377755"/>
                </a:lnTo>
                <a:lnTo>
                  <a:pt x="526227" y="399859"/>
                </a:lnTo>
                <a:lnTo>
                  <a:pt x="564575" y="417810"/>
                </a:lnTo>
                <a:lnTo>
                  <a:pt x="586436" y="425214"/>
                </a:lnTo>
                <a:lnTo>
                  <a:pt x="304545" y="425214"/>
                </a:lnTo>
                <a:lnTo>
                  <a:pt x="275975" y="459484"/>
                </a:lnTo>
                <a:lnTo>
                  <a:pt x="241053" y="491099"/>
                </a:lnTo>
                <a:lnTo>
                  <a:pt x="200602" y="519659"/>
                </a:lnTo>
                <a:lnTo>
                  <a:pt x="155447" y="544761"/>
                </a:lnTo>
                <a:lnTo>
                  <a:pt x="106412" y="566003"/>
                </a:lnTo>
                <a:lnTo>
                  <a:pt x="54322" y="582984"/>
                </a:lnTo>
                <a:lnTo>
                  <a:pt x="0" y="595300"/>
                </a:lnTo>
                <a:close/>
              </a:path>
              <a:path w="1032509" h="1086485">
                <a:moveTo>
                  <a:pt x="606793" y="582659"/>
                </a:moveTo>
                <a:lnTo>
                  <a:pt x="554226" y="572249"/>
                </a:lnTo>
                <a:lnTo>
                  <a:pt x="503449" y="557074"/>
                </a:lnTo>
                <a:lnTo>
                  <a:pt x="455265" y="537578"/>
                </a:lnTo>
                <a:lnTo>
                  <a:pt x="410479" y="514201"/>
                </a:lnTo>
                <a:lnTo>
                  <a:pt x="369894" y="487387"/>
                </a:lnTo>
                <a:lnTo>
                  <a:pt x="334315" y="457577"/>
                </a:lnTo>
                <a:lnTo>
                  <a:pt x="304545" y="425214"/>
                </a:lnTo>
                <a:lnTo>
                  <a:pt x="586436" y="425214"/>
                </a:lnTo>
                <a:lnTo>
                  <a:pt x="606793" y="432110"/>
                </a:lnTo>
                <a:lnTo>
                  <a:pt x="606793" y="582659"/>
                </a:lnTo>
                <a:close/>
              </a:path>
              <a:path w="1032509" h="1086485">
                <a:moveTo>
                  <a:pt x="886055" y="604494"/>
                </a:moveTo>
                <a:lnTo>
                  <a:pt x="711372" y="604494"/>
                </a:lnTo>
                <a:lnTo>
                  <a:pt x="711372" y="0"/>
                </a:lnTo>
                <a:lnTo>
                  <a:pt x="886055" y="0"/>
                </a:lnTo>
                <a:lnTo>
                  <a:pt x="886055" y="222950"/>
                </a:lnTo>
                <a:lnTo>
                  <a:pt x="1032007" y="222950"/>
                </a:lnTo>
                <a:lnTo>
                  <a:pt x="1032007" y="373499"/>
                </a:lnTo>
                <a:lnTo>
                  <a:pt x="886055" y="373499"/>
                </a:lnTo>
                <a:lnTo>
                  <a:pt x="886055" y="604494"/>
                </a:lnTo>
                <a:close/>
              </a:path>
              <a:path w="1032509" h="1086485">
                <a:moveTo>
                  <a:pt x="495317" y="1086021"/>
                </a:moveTo>
                <a:lnTo>
                  <a:pt x="435822" y="1084577"/>
                </a:lnTo>
                <a:lnTo>
                  <a:pt x="378900" y="1080098"/>
                </a:lnTo>
                <a:lnTo>
                  <a:pt x="325154" y="1072361"/>
                </a:lnTo>
                <a:lnTo>
                  <a:pt x="275188" y="1061147"/>
                </a:lnTo>
                <a:lnTo>
                  <a:pt x="229604" y="1046234"/>
                </a:lnTo>
                <a:lnTo>
                  <a:pt x="189006" y="1027401"/>
                </a:lnTo>
                <a:lnTo>
                  <a:pt x="153996" y="1004426"/>
                </a:lnTo>
                <a:lnTo>
                  <a:pt x="122267" y="974887"/>
                </a:lnTo>
                <a:lnTo>
                  <a:pt x="98402" y="939638"/>
                </a:lnTo>
                <a:lnTo>
                  <a:pt x="83373" y="898571"/>
                </a:lnTo>
                <a:lnTo>
                  <a:pt x="78147" y="851578"/>
                </a:lnTo>
                <a:lnTo>
                  <a:pt x="83373" y="804765"/>
                </a:lnTo>
                <a:lnTo>
                  <a:pt x="98402" y="764093"/>
                </a:lnTo>
                <a:lnTo>
                  <a:pt x="122267" y="729239"/>
                </a:lnTo>
                <a:lnTo>
                  <a:pt x="153996" y="699880"/>
                </a:lnTo>
                <a:lnTo>
                  <a:pt x="189006" y="676480"/>
                </a:lnTo>
                <a:lnTo>
                  <a:pt x="229604" y="657342"/>
                </a:lnTo>
                <a:lnTo>
                  <a:pt x="275188" y="642224"/>
                </a:lnTo>
                <a:lnTo>
                  <a:pt x="325154" y="630886"/>
                </a:lnTo>
                <a:lnTo>
                  <a:pt x="378900" y="623086"/>
                </a:lnTo>
                <a:lnTo>
                  <a:pt x="435822" y="618583"/>
                </a:lnTo>
                <a:lnTo>
                  <a:pt x="495317" y="617136"/>
                </a:lnTo>
                <a:lnTo>
                  <a:pt x="554387" y="618583"/>
                </a:lnTo>
                <a:lnTo>
                  <a:pt x="611004" y="623086"/>
                </a:lnTo>
                <a:lnTo>
                  <a:pt x="664546" y="630886"/>
                </a:lnTo>
                <a:lnTo>
                  <a:pt x="714388" y="642224"/>
                </a:lnTo>
                <a:lnTo>
                  <a:pt x="759908" y="657342"/>
                </a:lnTo>
                <a:lnTo>
                  <a:pt x="800483" y="676480"/>
                </a:lnTo>
                <a:lnTo>
                  <a:pt x="835489" y="699880"/>
                </a:lnTo>
                <a:lnTo>
                  <a:pt x="867219" y="729239"/>
                </a:lnTo>
                <a:lnTo>
                  <a:pt x="890395" y="763088"/>
                </a:lnTo>
                <a:lnTo>
                  <a:pt x="495317" y="763088"/>
                </a:lnTo>
                <a:lnTo>
                  <a:pt x="425897" y="764937"/>
                </a:lnTo>
                <a:lnTo>
                  <a:pt x="366604" y="770989"/>
                </a:lnTo>
                <a:lnTo>
                  <a:pt x="318516" y="781996"/>
                </a:lnTo>
                <a:lnTo>
                  <a:pt x="282710" y="798714"/>
                </a:lnTo>
                <a:lnTo>
                  <a:pt x="254751" y="836046"/>
                </a:lnTo>
                <a:lnTo>
                  <a:pt x="252830" y="851578"/>
                </a:lnTo>
                <a:lnTo>
                  <a:pt x="254751" y="867111"/>
                </a:lnTo>
                <a:lnTo>
                  <a:pt x="282710" y="904443"/>
                </a:lnTo>
                <a:lnTo>
                  <a:pt x="318516" y="921646"/>
                </a:lnTo>
                <a:lnTo>
                  <a:pt x="366604" y="932599"/>
                </a:lnTo>
                <a:lnTo>
                  <a:pt x="425897" y="938381"/>
                </a:lnTo>
                <a:lnTo>
                  <a:pt x="495317" y="940069"/>
                </a:lnTo>
                <a:lnTo>
                  <a:pt x="890791" y="940069"/>
                </a:lnTo>
                <a:lnTo>
                  <a:pt x="867219" y="974887"/>
                </a:lnTo>
                <a:lnTo>
                  <a:pt x="835489" y="1004426"/>
                </a:lnTo>
                <a:lnTo>
                  <a:pt x="800483" y="1027401"/>
                </a:lnTo>
                <a:lnTo>
                  <a:pt x="759908" y="1046234"/>
                </a:lnTo>
                <a:lnTo>
                  <a:pt x="714388" y="1061147"/>
                </a:lnTo>
                <a:lnTo>
                  <a:pt x="664546" y="1072361"/>
                </a:lnTo>
                <a:lnTo>
                  <a:pt x="611004" y="1080098"/>
                </a:lnTo>
                <a:lnTo>
                  <a:pt x="554387" y="1084577"/>
                </a:lnTo>
                <a:lnTo>
                  <a:pt x="495317" y="1086021"/>
                </a:lnTo>
                <a:close/>
              </a:path>
              <a:path w="1032509" h="1086485">
                <a:moveTo>
                  <a:pt x="890791" y="940069"/>
                </a:moveTo>
                <a:lnTo>
                  <a:pt x="495317" y="940069"/>
                </a:lnTo>
                <a:lnTo>
                  <a:pt x="564074" y="938381"/>
                </a:lnTo>
                <a:lnTo>
                  <a:pt x="623025" y="932599"/>
                </a:lnTo>
                <a:lnTo>
                  <a:pt x="670988" y="921646"/>
                </a:lnTo>
                <a:lnTo>
                  <a:pt x="706776" y="904443"/>
                </a:lnTo>
                <a:lnTo>
                  <a:pt x="735704" y="867111"/>
                </a:lnTo>
                <a:lnTo>
                  <a:pt x="737805" y="851578"/>
                </a:lnTo>
                <a:lnTo>
                  <a:pt x="735704" y="836046"/>
                </a:lnTo>
                <a:lnTo>
                  <a:pt x="706776" y="798714"/>
                </a:lnTo>
                <a:lnTo>
                  <a:pt x="670988" y="781996"/>
                </a:lnTo>
                <a:lnTo>
                  <a:pt x="623025" y="770989"/>
                </a:lnTo>
                <a:lnTo>
                  <a:pt x="564074" y="764937"/>
                </a:lnTo>
                <a:lnTo>
                  <a:pt x="495317" y="763088"/>
                </a:lnTo>
                <a:lnTo>
                  <a:pt x="890395" y="763088"/>
                </a:lnTo>
                <a:lnTo>
                  <a:pt x="891083" y="764093"/>
                </a:lnTo>
                <a:lnTo>
                  <a:pt x="906113" y="804765"/>
                </a:lnTo>
                <a:lnTo>
                  <a:pt x="911338" y="851578"/>
                </a:lnTo>
                <a:lnTo>
                  <a:pt x="906113" y="898571"/>
                </a:lnTo>
                <a:lnTo>
                  <a:pt x="891083" y="939638"/>
                </a:lnTo>
                <a:lnTo>
                  <a:pt x="890791" y="94006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4404" y="3870140"/>
            <a:ext cx="462280" cy="751840"/>
          </a:xfrm>
          <a:custGeom>
            <a:avLst/>
            <a:gdLst/>
            <a:ahLst/>
            <a:cxnLst/>
            <a:rect l="l" t="t" r="r" b="b"/>
            <a:pathLst>
              <a:path w="462279" h="751839">
                <a:moveTo>
                  <a:pt x="231133" y="751418"/>
                </a:moveTo>
                <a:lnTo>
                  <a:pt x="180427" y="747061"/>
                </a:lnTo>
                <a:lnTo>
                  <a:pt x="136387" y="734107"/>
                </a:lnTo>
                <a:lnTo>
                  <a:pt x="99015" y="712730"/>
                </a:lnTo>
                <a:lnTo>
                  <a:pt x="68310" y="683108"/>
                </a:lnTo>
                <a:lnTo>
                  <a:pt x="30221" y="614935"/>
                </a:lnTo>
                <a:lnTo>
                  <a:pt x="16960" y="570582"/>
                </a:lnTo>
                <a:lnTo>
                  <a:pt x="7520" y="517027"/>
                </a:lnTo>
                <a:lnTo>
                  <a:pt x="1875" y="452502"/>
                </a:lnTo>
                <a:lnTo>
                  <a:pt x="0" y="375241"/>
                </a:lnTo>
                <a:lnTo>
                  <a:pt x="1875" y="298703"/>
                </a:lnTo>
                <a:lnTo>
                  <a:pt x="7520" y="234564"/>
                </a:lnTo>
                <a:lnTo>
                  <a:pt x="16960" y="181187"/>
                </a:lnTo>
                <a:lnTo>
                  <a:pt x="30221" y="136933"/>
                </a:lnTo>
                <a:lnTo>
                  <a:pt x="47329" y="100165"/>
                </a:lnTo>
                <a:lnTo>
                  <a:pt x="99015" y="39477"/>
                </a:lnTo>
                <a:lnTo>
                  <a:pt x="136387" y="17779"/>
                </a:lnTo>
                <a:lnTo>
                  <a:pt x="180427" y="4503"/>
                </a:lnTo>
                <a:lnTo>
                  <a:pt x="231133" y="0"/>
                </a:lnTo>
                <a:lnTo>
                  <a:pt x="281972" y="4503"/>
                </a:lnTo>
                <a:lnTo>
                  <a:pt x="326230" y="17779"/>
                </a:lnTo>
                <a:lnTo>
                  <a:pt x="363646" y="39477"/>
                </a:lnTo>
                <a:lnTo>
                  <a:pt x="375854" y="51467"/>
                </a:lnTo>
                <a:lnTo>
                  <a:pt x="231133" y="51467"/>
                </a:lnTo>
                <a:lnTo>
                  <a:pt x="193440" y="55078"/>
                </a:lnTo>
                <a:lnTo>
                  <a:pt x="132439" y="82654"/>
                </a:lnTo>
                <a:lnTo>
                  <a:pt x="93650" y="130513"/>
                </a:lnTo>
                <a:lnTo>
                  <a:pt x="70767" y="200487"/>
                </a:lnTo>
                <a:lnTo>
                  <a:pt x="63666" y="248185"/>
                </a:lnTo>
                <a:lnTo>
                  <a:pt x="59425" y="306021"/>
                </a:lnTo>
                <a:lnTo>
                  <a:pt x="58017" y="375241"/>
                </a:lnTo>
                <a:lnTo>
                  <a:pt x="59425" y="444856"/>
                </a:lnTo>
                <a:lnTo>
                  <a:pt x="63666" y="502956"/>
                </a:lnTo>
                <a:lnTo>
                  <a:pt x="70767" y="550814"/>
                </a:lnTo>
                <a:lnTo>
                  <a:pt x="80753" y="589704"/>
                </a:lnTo>
                <a:lnTo>
                  <a:pt x="109484" y="645677"/>
                </a:lnTo>
                <a:lnTo>
                  <a:pt x="160483" y="686266"/>
                </a:lnTo>
                <a:lnTo>
                  <a:pt x="231133" y="700887"/>
                </a:lnTo>
                <a:lnTo>
                  <a:pt x="375764" y="700887"/>
                </a:lnTo>
                <a:lnTo>
                  <a:pt x="363646" y="712730"/>
                </a:lnTo>
                <a:lnTo>
                  <a:pt x="326230" y="734107"/>
                </a:lnTo>
                <a:lnTo>
                  <a:pt x="281972" y="747061"/>
                </a:lnTo>
                <a:lnTo>
                  <a:pt x="231133" y="751418"/>
                </a:lnTo>
                <a:close/>
              </a:path>
              <a:path w="462279" h="751839">
                <a:moveTo>
                  <a:pt x="375764" y="700887"/>
                </a:moveTo>
                <a:lnTo>
                  <a:pt x="231133" y="700887"/>
                </a:lnTo>
                <a:lnTo>
                  <a:pt x="268827" y="697130"/>
                </a:lnTo>
                <a:lnTo>
                  <a:pt x="301784" y="686266"/>
                </a:lnTo>
                <a:lnTo>
                  <a:pt x="352783" y="645677"/>
                </a:lnTo>
                <a:lnTo>
                  <a:pt x="381514" y="589704"/>
                </a:lnTo>
                <a:lnTo>
                  <a:pt x="391500" y="550814"/>
                </a:lnTo>
                <a:lnTo>
                  <a:pt x="398601" y="502956"/>
                </a:lnTo>
                <a:lnTo>
                  <a:pt x="402842" y="444856"/>
                </a:lnTo>
                <a:lnTo>
                  <a:pt x="404250" y="375241"/>
                </a:lnTo>
                <a:lnTo>
                  <a:pt x="402842" y="306021"/>
                </a:lnTo>
                <a:lnTo>
                  <a:pt x="398601" y="248185"/>
                </a:lnTo>
                <a:lnTo>
                  <a:pt x="391500" y="200487"/>
                </a:lnTo>
                <a:lnTo>
                  <a:pt x="381514" y="161679"/>
                </a:lnTo>
                <a:lnTo>
                  <a:pt x="352783" y="105741"/>
                </a:lnTo>
                <a:lnTo>
                  <a:pt x="301784" y="65620"/>
                </a:lnTo>
                <a:lnTo>
                  <a:pt x="231133" y="51467"/>
                </a:lnTo>
                <a:lnTo>
                  <a:pt x="375854" y="51467"/>
                </a:lnTo>
                <a:lnTo>
                  <a:pt x="414937" y="100165"/>
                </a:lnTo>
                <a:lnTo>
                  <a:pt x="432045" y="136933"/>
                </a:lnTo>
                <a:lnTo>
                  <a:pt x="445306" y="181187"/>
                </a:lnTo>
                <a:lnTo>
                  <a:pt x="454746" y="234564"/>
                </a:lnTo>
                <a:lnTo>
                  <a:pt x="460391" y="298703"/>
                </a:lnTo>
                <a:lnTo>
                  <a:pt x="462267" y="375241"/>
                </a:lnTo>
                <a:lnTo>
                  <a:pt x="460391" y="452502"/>
                </a:lnTo>
                <a:lnTo>
                  <a:pt x="454746" y="517027"/>
                </a:lnTo>
                <a:lnTo>
                  <a:pt x="445306" y="570582"/>
                </a:lnTo>
                <a:lnTo>
                  <a:pt x="432045" y="614935"/>
                </a:lnTo>
                <a:lnTo>
                  <a:pt x="414937" y="651855"/>
                </a:lnTo>
                <a:lnTo>
                  <a:pt x="393956" y="683108"/>
                </a:lnTo>
                <a:lnTo>
                  <a:pt x="375764" y="7008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88432" y="3870140"/>
            <a:ext cx="450215" cy="751840"/>
          </a:xfrm>
          <a:custGeom>
            <a:avLst/>
            <a:gdLst/>
            <a:ahLst/>
            <a:cxnLst/>
            <a:rect l="l" t="t" r="r" b="b"/>
            <a:pathLst>
              <a:path w="450215" h="751839">
                <a:moveTo>
                  <a:pt x="225519" y="751418"/>
                </a:moveTo>
                <a:lnTo>
                  <a:pt x="177409" y="747538"/>
                </a:lnTo>
                <a:lnTo>
                  <a:pt x="133828" y="736168"/>
                </a:lnTo>
                <a:lnTo>
                  <a:pt x="95358" y="717714"/>
                </a:lnTo>
                <a:lnTo>
                  <a:pt x="62579" y="692582"/>
                </a:lnTo>
                <a:lnTo>
                  <a:pt x="36072" y="661177"/>
                </a:lnTo>
                <a:lnTo>
                  <a:pt x="16419" y="623906"/>
                </a:lnTo>
                <a:lnTo>
                  <a:pt x="4201" y="581173"/>
                </a:lnTo>
                <a:lnTo>
                  <a:pt x="0" y="533385"/>
                </a:lnTo>
                <a:lnTo>
                  <a:pt x="0" y="526835"/>
                </a:lnTo>
                <a:lnTo>
                  <a:pt x="58953" y="526835"/>
                </a:lnTo>
                <a:lnTo>
                  <a:pt x="58953" y="531514"/>
                </a:lnTo>
                <a:lnTo>
                  <a:pt x="64598" y="580776"/>
                </a:lnTo>
                <a:lnTo>
                  <a:pt x="80718" y="622422"/>
                </a:lnTo>
                <a:lnTo>
                  <a:pt x="106092" y="655853"/>
                </a:lnTo>
                <a:lnTo>
                  <a:pt x="139498" y="680474"/>
                </a:lnTo>
                <a:lnTo>
                  <a:pt x="179714" y="695684"/>
                </a:lnTo>
                <a:lnTo>
                  <a:pt x="225519" y="700887"/>
                </a:lnTo>
                <a:lnTo>
                  <a:pt x="271324" y="695788"/>
                </a:lnTo>
                <a:lnTo>
                  <a:pt x="311540" y="680994"/>
                </a:lnTo>
                <a:lnTo>
                  <a:pt x="344946" y="657257"/>
                </a:lnTo>
                <a:lnTo>
                  <a:pt x="370320" y="625333"/>
                </a:lnTo>
                <a:lnTo>
                  <a:pt x="386440" y="585974"/>
                </a:lnTo>
                <a:lnTo>
                  <a:pt x="392085" y="539936"/>
                </a:lnTo>
                <a:lnTo>
                  <a:pt x="387116" y="494153"/>
                </a:lnTo>
                <a:lnTo>
                  <a:pt x="372607" y="454712"/>
                </a:lnTo>
                <a:lnTo>
                  <a:pt x="349157" y="422497"/>
                </a:lnTo>
                <a:lnTo>
                  <a:pt x="317362" y="398393"/>
                </a:lnTo>
                <a:lnTo>
                  <a:pt x="277822" y="383282"/>
                </a:lnTo>
                <a:lnTo>
                  <a:pt x="231133" y="378048"/>
                </a:lnTo>
                <a:lnTo>
                  <a:pt x="160015" y="378048"/>
                </a:lnTo>
                <a:lnTo>
                  <a:pt x="160015" y="327517"/>
                </a:lnTo>
                <a:lnTo>
                  <a:pt x="234876" y="327517"/>
                </a:lnTo>
                <a:lnTo>
                  <a:pt x="283484" y="320121"/>
                </a:lnTo>
                <a:lnTo>
                  <a:pt x="321446" y="299789"/>
                </a:lnTo>
                <a:lnTo>
                  <a:pt x="348673" y="269305"/>
                </a:lnTo>
                <a:lnTo>
                  <a:pt x="365075" y="231455"/>
                </a:lnTo>
                <a:lnTo>
                  <a:pt x="370562" y="189024"/>
                </a:lnTo>
                <a:lnTo>
                  <a:pt x="363832" y="143815"/>
                </a:lnTo>
                <a:lnTo>
                  <a:pt x="344570" y="105838"/>
                </a:lnTo>
                <a:lnTo>
                  <a:pt x="314169" y="76710"/>
                </a:lnTo>
                <a:lnTo>
                  <a:pt x="274021" y="58047"/>
                </a:lnTo>
                <a:lnTo>
                  <a:pt x="225519" y="51467"/>
                </a:lnTo>
                <a:lnTo>
                  <a:pt x="175938" y="58047"/>
                </a:lnTo>
                <a:lnTo>
                  <a:pt x="135655" y="76710"/>
                </a:lnTo>
                <a:lnTo>
                  <a:pt x="105659" y="105838"/>
                </a:lnTo>
                <a:lnTo>
                  <a:pt x="86936" y="143815"/>
                </a:lnTo>
                <a:lnTo>
                  <a:pt x="80475" y="189024"/>
                </a:lnTo>
                <a:lnTo>
                  <a:pt x="80475" y="202125"/>
                </a:lnTo>
                <a:lnTo>
                  <a:pt x="22458" y="202125"/>
                </a:lnTo>
                <a:lnTo>
                  <a:pt x="22458" y="185281"/>
                </a:lnTo>
                <a:lnTo>
                  <a:pt x="27077" y="142312"/>
                </a:lnTo>
                <a:lnTo>
                  <a:pt x="40617" y="103125"/>
                </a:lnTo>
                <a:lnTo>
                  <a:pt x="62603" y="68750"/>
                </a:lnTo>
                <a:lnTo>
                  <a:pt x="92561" y="40218"/>
                </a:lnTo>
                <a:lnTo>
                  <a:pt x="130016" y="18562"/>
                </a:lnTo>
                <a:lnTo>
                  <a:pt x="174494" y="4812"/>
                </a:lnTo>
                <a:lnTo>
                  <a:pt x="225519" y="0"/>
                </a:lnTo>
                <a:lnTo>
                  <a:pt x="276544" y="4812"/>
                </a:lnTo>
                <a:lnTo>
                  <a:pt x="321021" y="18562"/>
                </a:lnTo>
                <a:lnTo>
                  <a:pt x="358476" y="40218"/>
                </a:lnTo>
                <a:lnTo>
                  <a:pt x="388435" y="68750"/>
                </a:lnTo>
                <a:lnTo>
                  <a:pt x="410421" y="103125"/>
                </a:lnTo>
                <a:lnTo>
                  <a:pt x="423961" y="142312"/>
                </a:lnTo>
                <a:lnTo>
                  <a:pt x="428580" y="185281"/>
                </a:lnTo>
                <a:lnTo>
                  <a:pt x="423601" y="233065"/>
                </a:lnTo>
                <a:lnTo>
                  <a:pt x="408966" y="274695"/>
                </a:lnTo>
                <a:lnTo>
                  <a:pt x="385123" y="309184"/>
                </a:lnTo>
                <a:lnTo>
                  <a:pt x="352521" y="335542"/>
                </a:lnTo>
                <a:lnTo>
                  <a:pt x="311609" y="352783"/>
                </a:lnTo>
                <a:lnTo>
                  <a:pt x="357274" y="369469"/>
                </a:lnTo>
                <a:lnTo>
                  <a:pt x="395528" y="396891"/>
                </a:lnTo>
                <a:lnTo>
                  <a:pt x="424799" y="434778"/>
                </a:lnTo>
                <a:lnTo>
                  <a:pt x="443514" y="482862"/>
                </a:lnTo>
                <a:lnTo>
                  <a:pt x="450102" y="540871"/>
                </a:lnTo>
                <a:lnTo>
                  <a:pt x="445941" y="587263"/>
                </a:lnTo>
                <a:lnTo>
                  <a:pt x="433829" y="628643"/>
                </a:lnTo>
                <a:lnTo>
                  <a:pt x="414326" y="664650"/>
                </a:lnTo>
                <a:lnTo>
                  <a:pt x="387991" y="694922"/>
                </a:lnTo>
                <a:lnTo>
                  <a:pt x="355384" y="719096"/>
                </a:lnTo>
                <a:lnTo>
                  <a:pt x="317063" y="736812"/>
                </a:lnTo>
                <a:lnTo>
                  <a:pt x="273588" y="747706"/>
                </a:lnTo>
                <a:lnTo>
                  <a:pt x="225519" y="75141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2325" y="5224669"/>
            <a:ext cx="947419" cy="998855"/>
          </a:xfrm>
          <a:custGeom>
            <a:avLst/>
            <a:gdLst/>
            <a:ahLst/>
            <a:cxnLst/>
            <a:rect l="l" t="t" r="r" b="b"/>
            <a:pathLst>
              <a:path w="947420" h="998854">
                <a:moveTo>
                  <a:pt x="894100" y="148250"/>
                </a:moveTo>
                <a:lnTo>
                  <a:pt x="51715" y="148250"/>
                </a:lnTo>
                <a:lnTo>
                  <a:pt x="51715" y="0"/>
                </a:lnTo>
                <a:lnTo>
                  <a:pt x="894100" y="0"/>
                </a:lnTo>
                <a:lnTo>
                  <a:pt x="894100" y="148250"/>
                </a:lnTo>
                <a:close/>
              </a:path>
              <a:path w="947420" h="998854">
                <a:moveTo>
                  <a:pt x="357410" y="479228"/>
                </a:moveTo>
                <a:lnTo>
                  <a:pt x="182727" y="479228"/>
                </a:lnTo>
                <a:lnTo>
                  <a:pt x="182727" y="148250"/>
                </a:lnTo>
                <a:lnTo>
                  <a:pt x="357410" y="148250"/>
                </a:lnTo>
                <a:lnTo>
                  <a:pt x="357410" y="479228"/>
                </a:lnTo>
                <a:close/>
              </a:path>
              <a:path w="947420" h="998854">
                <a:moveTo>
                  <a:pt x="735506" y="479228"/>
                </a:moveTo>
                <a:lnTo>
                  <a:pt x="565420" y="479228"/>
                </a:lnTo>
                <a:lnTo>
                  <a:pt x="575799" y="446080"/>
                </a:lnTo>
                <a:lnTo>
                  <a:pt x="582946" y="407114"/>
                </a:lnTo>
                <a:lnTo>
                  <a:pt x="587076" y="365131"/>
                </a:lnTo>
                <a:lnTo>
                  <a:pt x="588405" y="322933"/>
                </a:lnTo>
                <a:lnTo>
                  <a:pt x="588405" y="148250"/>
                </a:lnTo>
                <a:lnTo>
                  <a:pt x="761939" y="148250"/>
                </a:lnTo>
                <a:lnTo>
                  <a:pt x="761939" y="309142"/>
                </a:lnTo>
                <a:lnTo>
                  <a:pt x="760394" y="357051"/>
                </a:lnTo>
                <a:lnTo>
                  <a:pt x="755618" y="402804"/>
                </a:lnTo>
                <a:lnTo>
                  <a:pt x="747394" y="444248"/>
                </a:lnTo>
                <a:lnTo>
                  <a:pt x="735506" y="479228"/>
                </a:lnTo>
                <a:close/>
              </a:path>
              <a:path w="947420" h="998854">
                <a:moveTo>
                  <a:pt x="912488" y="628628"/>
                </a:moveTo>
                <a:lnTo>
                  <a:pt x="34476" y="628628"/>
                </a:lnTo>
                <a:lnTo>
                  <a:pt x="34476" y="479228"/>
                </a:lnTo>
                <a:lnTo>
                  <a:pt x="912488" y="479228"/>
                </a:lnTo>
                <a:lnTo>
                  <a:pt x="912488" y="628628"/>
                </a:lnTo>
                <a:close/>
              </a:path>
              <a:path w="947420" h="998854">
                <a:moveTo>
                  <a:pt x="946965" y="998680"/>
                </a:moveTo>
                <a:lnTo>
                  <a:pt x="0" y="998680"/>
                </a:lnTo>
                <a:lnTo>
                  <a:pt x="0" y="849280"/>
                </a:lnTo>
                <a:lnTo>
                  <a:pt x="946965" y="849280"/>
                </a:lnTo>
                <a:lnTo>
                  <a:pt x="946965" y="99868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3643" y="5224144"/>
            <a:ext cx="947419" cy="999490"/>
          </a:xfrm>
          <a:custGeom>
            <a:avLst/>
            <a:gdLst/>
            <a:ahLst/>
            <a:cxnLst/>
            <a:rect l="l" t="t" r="r" b="b"/>
            <a:pathLst>
              <a:path w="947420" h="999489">
                <a:moveTo>
                  <a:pt x="946962" y="850900"/>
                </a:moveTo>
                <a:lnTo>
                  <a:pt x="561975" y="850900"/>
                </a:lnTo>
                <a:lnTo>
                  <a:pt x="561975" y="690880"/>
                </a:lnTo>
                <a:lnTo>
                  <a:pt x="906741" y="690880"/>
                </a:lnTo>
                <a:lnTo>
                  <a:pt x="906741" y="543560"/>
                </a:lnTo>
                <a:lnTo>
                  <a:pt x="227545" y="543560"/>
                </a:lnTo>
                <a:lnTo>
                  <a:pt x="227545" y="416560"/>
                </a:lnTo>
                <a:lnTo>
                  <a:pt x="894092" y="416560"/>
                </a:lnTo>
                <a:lnTo>
                  <a:pt x="894092" y="269240"/>
                </a:lnTo>
                <a:lnTo>
                  <a:pt x="894092" y="147320"/>
                </a:lnTo>
                <a:lnTo>
                  <a:pt x="894092" y="0"/>
                </a:lnTo>
                <a:lnTo>
                  <a:pt x="51714" y="0"/>
                </a:lnTo>
                <a:lnTo>
                  <a:pt x="51714" y="147320"/>
                </a:lnTo>
                <a:lnTo>
                  <a:pt x="719416" y="147320"/>
                </a:lnTo>
                <a:lnTo>
                  <a:pt x="719416" y="269240"/>
                </a:lnTo>
                <a:lnTo>
                  <a:pt x="51714" y="269240"/>
                </a:lnTo>
                <a:lnTo>
                  <a:pt x="51714" y="416560"/>
                </a:lnTo>
                <a:lnTo>
                  <a:pt x="51714" y="543560"/>
                </a:lnTo>
                <a:lnTo>
                  <a:pt x="51714" y="690880"/>
                </a:lnTo>
                <a:lnTo>
                  <a:pt x="387286" y="690880"/>
                </a:lnTo>
                <a:lnTo>
                  <a:pt x="387286" y="850900"/>
                </a:lnTo>
                <a:lnTo>
                  <a:pt x="0" y="850900"/>
                </a:lnTo>
                <a:lnTo>
                  <a:pt x="0" y="999490"/>
                </a:lnTo>
                <a:lnTo>
                  <a:pt x="946962" y="999490"/>
                </a:lnTo>
                <a:lnTo>
                  <a:pt x="946962" y="85090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68417" y="5206281"/>
            <a:ext cx="904875" cy="1078230"/>
          </a:xfrm>
          <a:custGeom>
            <a:avLst/>
            <a:gdLst/>
            <a:ahLst/>
            <a:cxnLst/>
            <a:rect l="l" t="t" r="r" b="b"/>
            <a:pathLst>
              <a:path w="904875" h="1078229">
                <a:moveTo>
                  <a:pt x="680343" y="612539"/>
                </a:moveTo>
                <a:lnTo>
                  <a:pt x="522899" y="612539"/>
                </a:lnTo>
                <a:lnTo>
                  <a:pt x="522899" y="368902"/>
                </a:lnTo>
                <a:lnTo>
                  <a:pt x="403379" y="368902"/>
                </a:lnTo>
                <a:lnTo>
                  <a:pt x="403379" y="220652"/>
                </a:lnTo>
                <a:lnTo>
                  <a:pt x="522899" y="220652"/>
                </a:lnTo>
                <a:lnTo>
                  <a:pt x="522899" y="5746"/>
                </a:lnTo>
                <a:lnTo>
                  <a:pt x="680343" y="5746"/>
                </a:lnTo>
                <a:lnTo>
                  <a:pt x="680343" y="612539"/>
                </a:lnTo>
                <a:close/>
              </a:path>
              <a:path w="904875" h="1078229">
                <a:moveTo>
                  <a:pt x="457393" y="157444"/>
                </a:moveTo>
                <a:lnTo>
                  <a:pt x="12641" y="157444"/>
                </a:lnTo>
                <a:lnTo>
                  <a:pt x="12641" y="11492"/>
                </a:lnTo>
                <a:lnTo>
                  <a:pt x="457393" y="11492"/>
                </a:lnTo>
                <a:lnTo>
                  <a:pt x="457393" y="157444"/>
                </a:lnTo>
                <a:close/>
              </a:path>
              <a:path w="904875" h="1078229">
                <a:moveTo>
                  <a:pt x="0" y="615986"/>
                </a:moveTo>
                <a:lnTo>
                  <a:pt x="0" y="466587"/>
                </a:lnTo>
                <a:lnTo>
                  <a:pt x="42481" y="453067"/>
                </a:lnTo>
                <a:lnTo>
                  <a:pt x="77544" y="434281"/>
                </a:lnTo>
                <a:lnTo>
                  <a:pt x="126703" y="375600"/>
                </a:lnTo>
                <a:lnTo>
                  <a:pt x="141442" y="333052"/>
                </a:lnTo>
                <a:lnTo>
                  <a:pt x="150049" y="279929"/>
                </a:lnTo>
                <a:lnTo>
                  <a:pt x="152847" y="214905"/>
                </a:lnTo>
                <a:lnTo>
                  <a:pt x="152847" y="157444"/>
                </a:lnTo>
                <a:lnTo>
                  <a:pt x="317187" y="157444"/>
                </a:lnTo>
                <a:lnTo>
                  <a:pt x="317236" y="214905"/>
                </a:lnTo>
                <a:lnTo>
                  <a:pt x="319921" y="277423"/>
                </a:lnTo>
                <a:lnTo>
                  <a:pt x="328364" y="328646"/>
                </a:lnTo>
                <a:lnTo>
                  <a:pt x="342879" y="369053"/>
                </a:lnTo>
                <a:lnTo>
                  <a:pt x="391568" y="423934"/>
                </a:lnTo>
                <a:lnTo>
                  <a:pt x="426467" y="441665"/>
                </a:lnTo>
                <a:lnTo>
                  <a:pt x="468885" y="455094"/>
                </a:lnTo>
                <a:lnTo>
                  <a:pt x="468885" y="488422"/>
                </a:lnTo>
                <a:lnTo>
                  <a:pt x="237890" y="488422"/>
                </a:lnTo>
                <a:lnTo>
                  <a:pt x="210293" y="518462"/>
                </a:lnTo>
                <a:lnTo>
                  <a:pt x="176470" y="546011"/>
                </a:lnTo>
                <a:lnTo>
                  <a:pt x="137476" y="570305"/>
                </a:lnTo>
                <a:lnTo>
                  <a:pt x="94364" y="590576"/>
                </a:lnTo>
                <a:lnTo>
                  <a:pt x="48187" y="606058"/>
                </a:lnTo>
                <a:lnTo>
                  <a:pt x="0" y="615986"/>
                </a:lnTo>
                <a:close/>
              </a:path>
              <a:path w="904875" h="1078229">
                <a:moveTo>
                  <a:pt x="468885" y="603345"/>
                </a:moveTo>
                <a:lnTo>
                  <a:pt x="411764" y="591945"/>
                </a:lnTo>
                <a:lnTo>
                  <a:pt x="358614" y="574476"/>
                </a:lnTo>
                <a:lnTo>
                  <a:pt x="310926" y="551216"/>
                </a:lnTo>
                <a:lnTo>
                  <a:pt x="270188" y="522439"/>
                </a:lnTo>
                <a:lnTo>
                  <a:pt x="237890" y="488422"/>
                </a:lnTo>
                <a:lnTo>
                  <a:pt x="468885" y="488422"/>
                </a:lnTo>
                <a:lnTo>
                  <a:pt x="468885" y="603345"/>
                </a:lnTo>
                <a:close/>
              </a:path>
              <a:path w="904875" h="1078229">
                <a:moveTo>
                  <a:pt x="904443" y="618285"/>
                </a:moveTo>
                <a:lnTo>
                  <a:pt x="741252" y="618285"/>
                </a:lnTo>
                <a:lnTo>
                  <a:pt x="741252" y="0"/>
                </a:lnTo>
                <a:lnTo>
                  <a:pt x="904443" y="0"/>
                </a:lnTo>
                <a:lnTo>
                  <a:pt x="904443" y="618285"/>
                </a:lnTo>
                <a:close/>
              </a:path>
              <a:path w="904875" h="1078229">
                <a:moveTo>
                  <a:pt x="904443" y="1077977"/>
                </a:moveTo>
                <a:lnTo>
                  <a:pt x="729760" y="1077977"/>
                </a:lnTo>
                <a:lnTo>
                  <a:pt x="729760" y="812505"/>
                </a:lnTo>
                <a:lnTo>
                  <a:pt x="78147" y="812505"/>
                </a:lnTo>
                <a:lnTo>
                  <a:pt x="78147" y="665403"/>
                </a:lnTo>
                <a:lnTo>
                  <a:pt x="904443" y="665403"/>
                </a:lnTo>
                <a:lnTo>
                  <a:pt x="904443" y="107797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7998" y="5224144"/>
            <a:ext cx="855344" cy="703580"/>
          </a:xfrm>
          <a:custGeom>
            <a:avLst/>
            <a:gdLst/>
            <a:ahLst/>
            <a:cxnLst/>
            <a:rect l="l" t="t" r="r" b="b"/>
            <a:pathLst>
              <a:path w="855345" h="703579">
                <a:moveTo>
                  <a:pt x="855027" y="554990"/>
                </a:moveTo>
                <a:lnTo>
                  <a:pt x="175831" y="554990"/>
                </a:lnTo>
                <a:lnTo>
                  <a:pt x="175831" y="422910"/>
                </a:lnTo>
                <a:lnTo>
                  <a:pt x="829741" y="422910"/>
                </a:lnTo>
                <a:lnTo>
                  <a:pt x="829741" y="278130"/>
                </a:lnTo>
                <a:lnTo>
                  <a:pt x="175831" y="278130"/>
                </a:lnTo>
                <a:lnTo>
                  <a:pt x="175831" y="147320"/>
                </a:lnTo>
                <a:lnTo>
                  <a:pt x="842391" y="147320"/>
                </a:lnTo>
                <a:lnTo>
                  <a:pt x="842391" y="0"/>
                </a:lnTo>
                <a:lnTo>
                  <a:pt x="0" y="0"/>
                </a:lnTo>
                <a:lnTo>
                  <a:pt x="0" y="147320"/>
                </a:lnTo>
                <a:lnTo>
                  <a:pt x="0" y="278130"/>
                </a:lnTo>
                <a:lnTo>
                  <a:pt x="0" y="422910"/>
                </a:lnTo>
                <a:lnTo>
                  <a:pt x="0" y="554990"/>
                </a:lnTo>
                <a:lnTo>
                  <a:pt x="0" y="703580"/>
                </a:lnTo>
                <a:lnTo>
                  <a:pt x="855027" y="703580"/>
                </a:lnTo>
                <a:lnTo>
                  <a:pt x="855027" y="55499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76291" y="6073949"/>
            <a:ext cx="947419" cy="149860"/>
          </a:xfrm>
          <a:custGeom>
            <a:avLst/>
            <a:gdLst/>
            <a:ahLst/>
            <a:cxnLst/>
            <a:rect l="l" t="t" r="r" b="b"/>
            <a:pathLst>
              <a:path w="947420" h="149860">
                <a:moveTo>
                  <a:pt x="946965" y="149399"/>
                </a:moveTo>
                <a:lnTo>
                  <a:pt x="0" y="149399"/>
                </a:lnTo>
                <a:lnTo>
                  <a:pt x="0" y="0"/>
                </a:lnTo>
                <a:lnTo>
                  <a:pt x="946965" y="0"/>
                </a:lnTo>
                <a:lnTo>
                  <a:pt x="946965" y="14939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66665" y="5206281"/>
            <a:ext cx="858519" cy="1061085"/>
          </a:xfrm>
          <a:custGeom>
            <a:avLst/>
            <a:gdLst/>
            <a:ahLst/>
            <a:cxnLst/>
            <a:rect l="l" t="t" r="r" b="b"/>
            <a:pathLst>
              <a:path w="858520" h="1061085">
                <a:moveTo>
                  <a:pt x="858474" y="1060738"/>
                </a:moveTo>
                <a:lnTo>
                  <a:pt x="683791" y="1060738"/>
                </a:lnTo>
                <a:lnTo>
                  <a:pt x="683791" y="941218"/>
                </a:lnTo>
                <a:lnTo>
                  <a:pt x="650499" y="964149"/>
                </a:lnTo>
                <a:lnTo>
                  <a:pt x="604494" y="979861"/>
                </a:lnTo>
                <a:lnTo>
                  <a:pt x="546422" y="988893"/>
                </a:lnTo>
                <a:lnTo>
                  <a:pt x="476930" y="991784"/>
                </a:lnTo>
                <a:lnTo>
                  <a:pt x="0" y="991784"/>
                </a:lnTo>
                <a:lnTo>
                  <a:pt x="0" y="426364"/>
                </a:lnTo>
                <a:lnTo>
                  <a:pt x="345918" y="426364"/>
                </a:lnTo>
                <a:lnTo>
                  <a:pt x="345918" y="165489"/>
                </a:lnTo>
                <a:lnTo>
                  <a:pt x="0" y="165489"/>
                </a:lnTo>
                <a:lnTo>
                  <a:pt x="0" y="18387"/>
                </a:lnTo>
                <a:lnTo>
                  <a:pt x="518302" y="18387"/>
                </a:lnTo>
                <a:lnTo>
                  <a:pt x="518302" y="573465"/>
                </a:lnTo>
                <a:lnTo>
                  <a:pt x="173533" y="573465"/>
                </a:lnTo>
                <a:lnTo>
                  <a:pt x="173533" y="845832"/>
                </a:lnTo>
                <a:lnTo>
                  <a:pt x="504511" y="845832"/>
                </a:lnTo>
                <a:lnTo>
                  <a:pt x="564038" y="843372"/>
                </a:lnTo>
                <a:lnTo>
                  <a:pt x="613544" y="835633"/>
                </a:lnTo>
                <a:lnTo>
                  <a:pt x="653354" y="822076"/>
                </a:lnTo>
                <a:lnTo>
                  <a:pt x="683791" y="802162"/>
                </a:lnTo>
                <a:lnTo>
                  <a:pt x="683791" y="0"/>
                </a:lnTo>
                <a:lnTo>
                  <a:pt x="858474" y="0"/>
                </a:lnTo>
                <a:lnTo>
                  <a:pt x="858474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96371" y="5217781"/>
            <a:ext cx="842644" cy="559435"/>
          </a:xfrm>
          <a:custGeom>
            <a:avLst/>
            <a:gdLst/>
            <a:ahLst/>
            <a:cxnLst/>
            <a:rect l="l" t="t" r="r" b="b"/>
            <a:pathLst>
              <a:path w="842645" h="559435">
                <a:moveTo>
                  <a:pt x="842378" y="289598"/>
                </a:moveTo>
                <a:lnTo>
                  <a:pt x="667702" y="289598"/>
                </a:lnTo>
                <a:lnTo>
                  <a:pt x="667702" y="412572"/>
                </a:lnTo>
                <a:lnTo>
                  <a:pt x="842378" y="412572"/>
                </a:lnTo>
                <a:lnTo>
                  <a:pt x="842378" y="289598"/>
                </a:lnTo>
                <a:close/>
              </a:path>
              <a:path w="842645" h="559435">
                <a:moveTo>
                  <a:pt x="842378" y="0"/>
                </a:moveTo>
                <a:lnTo>
                  <a:pt x="667702" y="0"/>
                </a:lnTo>
                <a:lnTo>
                  <a:pt x="667702" y="143522"/>
                </a:lnTo>
                <a:lnTo>
                  <a:pt x="175831" y="143522"/>
                </a:lnTo>
                <a:lnTo>
                  <a:pt x="175831" y="12"/>
                </a:lnTo>
                <a:lnTo>
                  <a:pt x="0" y="12"/>
                </a:lnTo>
                <a:lnTo>
                  <a:pt x="0" y="143522"/>
                </a:lnTo>
                <a:lnTo>
                  <a:pt x="0" y="289572"/>
                </a:lnTo>
                <a:lnTo>
                  <a:pt x="0" y="412762"/>
                </a:lnTo>
                <a:lnTo>
                  <a:pt x="0" y="558812"/>
                </a:lnTo>
                <a:lnTo>
                  <a:pt x="842378" y="558812"/>
                </a:lnTo>
                <a:lnTo>
                  <a:pt x="842378" y="412762"/>
                </a:lnTo>
                <a:lnTo>
                  <a:pt x="175831" y="412762"/>
                </a:lnTo>
                <a:lnTo>
                  <a:pt x="175831" y="289572"/>
                </a:lnTo>
                <a:lnTo>
                  <a:pt x="842378" y="289572"/>
                </a:lnTo>
                <a:lnTo>
                  <a:pt x="842378" y="143649"/>
                </a:lnTo>
                <a:lnTo>
                  <a:pt x="842378" y="143522"/>
                </a:lnTo>
                <a:lnTo>
                  <a:pt x="842378" y="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44656" y="5872835"/>
            <a:ext cx="947419" cy="405765"/>
          </a:xfrm>
          <a:custGeom>
            <a:avLst/>
            <a:gdLst/>
            <a:ahLst/>
            <a:cxnLst/>
            <a:rect l="l" t="t" r="r" b="b"/>
            <a:pathLst>
              <a:path w="947420" h="405764">
                <a:moveTo>
                  <a:pt x="946962" y="0"/>
                </a:moveTo>
                <a:lnTo>
                  <a:pt x="0" y="0"/>
                </a:lnTo>
                <a:lnTo>
                  <a:pt x="0" y="148259"/>
                </a:lnTo>
                <a:lnTo>
                  <a:pt x="191922" y="148259"/>
                </a:lnTo>
                <a:lnTo>
                  <a:pt x="191922" y="405688"/>
                </a:lnTo>
                <a:lnTo>
                  <a:pt x="364299" y="405688"/>
                </a:lnTo>
                <a:lnTo>
                  <a:pt x="364299" y="148259"/>
                </a:lnTo>
                <a:lnTo>
                  <a:pt x="584962" y="148259"/>
                </a:lnTo>
                <a:lnTo>
                  <a:pt x="584962" y="405688"/>
                </a:lnTo>
                <a:lnTo>
                  <a:pt x="757339" y="405688"/>
                </a:lnTo>
                <a:lnTo>
                  <a:pt x="757339" y="148259"/>
                </a:lnTo>
                <a:lnTo>
                  <a:pt x="946962" y="148259"/>
                </a:lnTo>
                <a:lnTo>
                  <a:pt x="946962" y="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001444" y="782381"/>
            <a:ext cx="240029" cy="408305"/>
          </a:xfrm>
          <a:custGeom>
            <a:avLst/>
            <a:gdLst/>
            <a:rect l="l" t="t" r="r" b="b"/>
            <a:pathLst>
              <a:path w="240030" h="408305">
                <a:moveTo>
                  <a:pt x="119887" y="407921"/>
                </a:moveTo>
                <a:lnTo>
                  <a:pt x="70936" y="399642"/>
                </a:lnTo>
                <a:lnTo>
                  <a:pt x="33083" y="375981"/>
                </a:lnTo>
                <a:lnTo>
                  <a:pt x="8659" y="338698"/>
                </a:lnTo>
                <a:lnTo>
                  <a:pt x="0" y="289558"/>
                </a:lnTo>
                <a:lnTo>
                  <a:pt x="0" y="287526"/>
                </a:lnTo>
                <a:lnTo>
                  <a:pt x="20827" y="287526"/>
                </a:lnTo>
                <a:lnTo>
                  <a:pt x="20827" y="289050"/>
                </a:lnTo>
                <a:lnTo>
                  <a:pt x="28162" y="330832"/>
                </a:lnTo>
                <a:lnTo>
                  <a:pt x="48640" y="362328"/>
                </a:lnTo>
                <a:lnTo>
                  <a:pt x="79977" y="382204"/>
                </a:lnTo>
                <a:lnTo>
                  <a:pt x="119887" y="389125"/>
                </a:lnTo>
                <a:lnTo>
                  <a:pt x="159796" y="382370"/>
                </a:lnTo>
                <a:lnTo>
                  <a:pt x="191133" y="363281"/>
                </a:lnTo>
                <a:lnTo>
                  <a:pt x="211612" y="333618"/>
                </a:lnTo>
                <a:lnTo>
                  <a:pt x="218946" y="295146"/>
                </a:lnTo>
                <a:lnTo>
                  <a:pt x="212533" y="256808"/>
                </a:lnTo>
                <a:lnTo>
                  <a:pt x="193927" y="226947"/>
                </a:lnTo>
                <a:lnTo>
                  <a:pt x="164082" y="207564"/>
                </a:lnTo>
                <a:lnTo>
                  <a:pt x="123951" y="200658"/>
                </a:lnTo>
                <a:lnTo>
                  <a:pt x="86359" y="200658"/>
                </a:lnTo>
                <a:lnTo>
                  <a:pt x="86359" y="181862"/>
                </a:lnTo>
                <a:lnTo>
                  <a:pt x="126999" y="181862"/>
                </a:lnTo>
                <a:lnTo>
                  <a:pt x="162471" y="174941"/>
                </a:lnTo>
                <a:lnTo>
                  <a:pt x="187514" y="156590"/>
                </a:lnTo>
                <a:lnTo>
                  <a:pt x="202365" y="130428"/>
                </a:lnTo>
                <a:lnTo>
                  <a:pt x="207262" y="100075"/>
                </a:lnTo>
                <a:lnTo>
                  <a:pt x="201182" y="67444"/>
                </a:lnTo>
                <a:lnTo>
                  <a:pt x="183767" y="41719"/>
                </a:lnTo>
                <a:lnTo>
                  <a:pt x="156256" y="24852"/>
                </a:lnTo>
                <a:lnTo>
                  <a:pt x="119887" y="18795"/>
                </a:lnTo>
                <a:lnTo>
                  <a:pt x="83382" y="24852"/>
                </a:lnTo>
                <a:lnTo>
                  <a:pt x="56070" y="41719"/>
                </a:lnTo>
                <a:lnTo>
                  <a:pt x="38949" y="67444"/>
                </a:lnTo>
                <a:lnTo>
                  <a:pt x="33019" y="100075"/>
                </a:lnTo>
                <a:lnTo>
                  <a:pt x="33019" y="108711"/>
                </a:lnTo>
                <a:lnTo>
                  <a:pt x="12191" y="108711"/>
                </a:lnTo>
                <a:lnTo>
                  <a:pt x="12191" y="99059"/>
                </a:lnTo>
                <a:lnTo>
                  <a:pt x="19661" y="60221"/>
                </a:lnTo>
                <a:lnTo>
                  <a:pt x="41084" y="28765"/>
                </a:lnTo>
                <a:lnTo>
                  <a:pt x="74985" y="7691"/>
                </a:lnTo>
                <a:lnTo>
                  <a:pt x="119887" y="0"/>
                </a:lnTo>
                <a:lnTo>
                  <a:pt x="165083" y="7691"/>
                </a:lnTo>
                <a:lnTo>
                  <a:pt x="199134" y="28765"/>
                </a:lnTo>
                <a:lnTo>
                  <a:pt x="220613" y="60221"/>
                </a:lnTo>
                <a:lnTo>
                  <a:pt x="228090" y="99059"/>
                </a:lnTo>
                <a:lnTo>
                  <a:pt x="223701" y="131936"/>
                </a:lnTo>
                <a:lnTo>
                  <a:pt x="210882" y="159003"/>
                </a:lnTo>
                <a:lnTo>
                  <a:pt x="190157" y="179211"/>
                </a:lnTo>
                <a:lnTo>
                  <a:pt x="162050" y="191514"/>
                </a:lnTo>
                <a:lnTo>
                  <a:pt x="193054" y="202770"/>
                </a:lnTo>
                <a:lnTo>
                  <a:pt x="217676" y="224026"/>
                </a:lnTo>
                <a:lnTo>
                  <a:pt x="233916" y="254808"/>
                </a:lnTo>
                <a:lnTo>
                  <a:pt x="239774" y="294638"/>
                </a:lnTo>
                <a:lnTo>
                  <a:pt x="231186" y="341699"/>
                </a:lnTo>
                <a:lnTo>
                  <a:pt x="206881" y="377378"/>
                </a:lnTo>
                <a:lnTo>
                  <a:pt x="169051" y="400007"/>
                </a:lnTo>
                <a:lnTo>
                  <a:pt x="119887" y="407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470272" y="761045"/>
            <a:ext cx="355600" cy="448309"/>
          </a:xfrm>
          <a:custGeom>
            <a:avLst/>
            <a:gdLst/>
            <a:rect l="l" t="t" r="r" b="b"/>
            <a:pathLst>
              <a:path w="355600" h="448309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8309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8309">
                <a:moveTo>
                  <a:pt x="355597" y="448053"/>
                </a:moveTo>
                <a:lnTo>
                  <a:pt x="334261" y="448053"/>
                </a:lnTo>
                <a:lnTo>
                  <a:pt x="334261" y="211326"/>
                </a:lnTo>
                <a:lnTo>
                  <a:pt x="240790" y="211326"/>
                </a:lnTo>
                <a:lnTo>
                  <a:pt x="240790" y="192530"/>
                </a:lnTo>
                <a:lnTo>
                  <a:pt x="334261" y="192530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958457" y="761553"/>
            <a:ext cx="350520" cy="447675"/>
          </a:xfrm>
          <a:custGeom>
            <a:avLst/>
            <a:gdLst/>
            <a:rect l="l" t="t" r="r" b="b"/>
            <a:pathLst>
              <a:path w="350519" h="447675">
                <a:moveTo>
                  <a:pt x="350009" y="447545"/>
                </a:moveTo>
                <a:lnTo>
                  <a:pt x="328673" y="447545"/>
                </a:lnTo>
                <a:lnTo>
                  <a:pt x="328673" y="284478"/>
                </a:lnTo>
                <a:lnTo>
                  <a:pt x="225550" y="284478"/>
                </a:lnTo>
                <a:lnTo>
                  <a:pt x="225550" y="265174"/>
                </a:lnTo>
                <a:lnTo>
                  <a:pt x="328673" y="265174"/>
                </a:lnTo>
                <a:lnTo>
                  <a:pt x="328673" y="131063"/>
                </a:lnTo>
                <a:lnTo>
                  <a:pt x="225550" y="131063"/>
                </a:lnTo>
                <a:lnTo>
                  <a:pt x="225550" y="112267"/>
                </a:lnTo>
                <a:lnTo>
                  <a:pt x="328673" y="112267"/>
                </a:lnTo>
                <a:lnTo>
                  <a:pt x="328673" y="0"/>
                </a:lnTo>
                <a:lnTo>
                  <a:pt x="350009" y="0"/>
                </a:lnTo>
                <a:lnTo>
                  <a:pt x="350009" y="447545"/>
                </a:lnTo>
                <a:close/>
              </a:path>
              <a:path w="350519" h="447675">
                <a:moveTo>
                  <a:pt x="145795" y="415541"/>
                </a:moveTo>
                <a:lnTo>
                  <a:pt x="0" y="415541"/>
                </a:lnTo>
                <a:lnTo>
                  <a:pt x="0" y="200658"/>
                </a:lnTo>
                <a:lnTo>
                  <a:pt x="166114" y="200658"/>
                </a:lnTo>
                <a:lnTo>
                  <a:pt x="166114" y="27939"/>
                </a:lnTo>
                <a:lnTo>
                  <a:pt x="0" y="27939"/>
                </a:lnTo>
                <a:lnTo>
                  <a:pt x="0" y="8635"/>
                </a:lnTo>
                <a:lnTo>
                  <a:pt x="187958" y="8635"/>
                </a:lnTo>
                <a:lnTo>
                  <a:pt x="187958" y="219454"/>
                </a:lnTo>
                <a:lnTo>
                  <a:pt x="20827" y="219454"/>
                </a:lnTo>
                <a:lnTo>
                  <a:pt x="20827" y="396237"/>
                </a:lnTo>
                <a:lnTo>
                  <a:pt x="255482" y="396237"/>
                </a:lnTo>
                <a:lnTo>
                  <a:pt x="237448" y="404182"/>
                </a:lnTo>
                <a:lnTo>
                  <a:pt x="209612" y="410778"/>
                </a:lnTo>
                <a:lnTo>
                  <a:pt x="178441" y="414422"/>
                </a:lnTo>
                <a:lnTo>
                  <a:pt x="145795" y="415541"/>
                </a:lnTo>
                <a:close/>
              </a:path>
              <a:path w="350519" h="447675">
                <a:moveTo>
                  <a:pt x="255482" y="396237"/>
                </a:moveTo>
                <a:lnTo>
                  <a:pt x="146303" y="396237"/>
                </a:lnTo>
                <a:lnTo>
                  <a:pt x="178298" y="395118"/>
                </a:lnTo>
                <a:lnTo>
                  <a:pt x="209104" y="391475"/>
                </a:lnTo>
                <a:lnTo>
                  <a:pt x="236956" y="384879"/>
                </a:lnTo>
                <a:lnTo>
                  <a:pt x="260094" y="374901"/>
                </a:lnTo>
                <a:lnTo>
                  <a:pt x="260094" y="394205"/>
                </a:lnTo>
                <a:lnTo>
                  <a:pt x="255482" y="3962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418194" y="758505"/>
            <a:ext cx="404495" cy="455930"/>
          </a:xfrm>
          <a:custGeom>
            <a:avLst/>
            <a:gdLst/>
            <a:rect l="l" t="t" r="r" b="b"/>
            <a:pathLst>
              <a:path w="404494" h="455930">
                <a:moveTo>
                  <a:pt x="137667" y="139191"/>
                </a:moveTo>
                <a:lnTo>
                  <a:pt x="86359" y="133603"/>
                </a:lnTo>
                <a:lnTo>
                  <a:pt x="45719" y="115823"/>
                </a:lnTo>
                <a:lnTo>
                  <a:pt x="22145" y="83605"/>
                </a:lnTo>
                <a:lnTo>
                  <a:pt x="20319" y="69595"/>
                </a:lnTo>
                <a:lnTo>
                  <a:pt x="22145" y="55300"/>
                </a:lnTo>
                <a:lnTo>
                  <a:pt x="45719" y="23367"/>
                </a:lnTo>
                <a:lnTo>
                  <a:pt x="86359" y="5587"/>
                </a:lnTo>
                <a:lnTo>
                  <a:pt x="137667" y="0"/>
                </a:lnTo>
                <a:lnTo>
                  <a:pt x="164035" y="1365"/>
                </a:lnTo>
                <a:lnTo>
                  <a:pt x="188974" y="5587"/>
                </a:lnTo>
                <a:lnTo>
                  <a:pt x="211247" y="12858"/>
                </a:lnTo>
                <a:lnTo>
                  <a:pt x="219848" y="17779"/>
                </a:lnTo>
                <a:lnTo>
                  <a:pt x="137667" y="17779"/>
                </a:lnTo>
                <a:lnTo>
                  <a:pt x="115751" y="18843"/>
                </a:lnTo>
                <a:lnTo>
                  <a:pt x="76302" y="27638"/>
                </a:lnTo>
                <a:lnTo>
                  <a:pt x="43028" y="59205"/>
                </a:lnTo>
                <a:lnTo>
                  <a:pt x="41655" y="69595"/>
                </a:lnTo>
                <a:lnTo>
                  <a:pt x="43028" y="79906"/>
                </a:lnTo>
                <a:lnTo>
                  <a:pt x="76302" y="111259"/>
                </a:lnTo>
                <a:lnTo>
                  <a:pt x="115751" y="119911"/>
                </a:lnTo>
                <a:lnTo>
                  <a:pt x="137667" y="120903"/>
                </a:lnTo>
                <a:lnTo>
                  <a:pt x="220736" y="120903"/>
                </a:lnTo>
                <a:lnTo>
                  <a:pt x="211247" y="126332"/>
                </a:lnTo>
                <a:lnTo>
                  <a:pt x="188974" y="133603"/>
                </a:lnTo>
                <a:lnTo>
                  <a:pt x="164035" y="137825"/>
                </a:lnTo>
                <a:lnTo>
                  <a:pt x="137667" y="139191"/>
                </a:lnTo>
                <a:close/>
              </a:path>
              <a:path w="404494" h="455930">
                <a:moveTo>
                  <a:pt x="375409" y="291590"/>
                </a:moveTo>
                <a:lnTo>
                  <a:pt x="354073" y="291590"/>
                </a:lnTo>
                <a:lnTo>
                  <a:pt x="354073" y="261110"/>
                </a:lnTo>
                <a:lnTo>
                  <a:pt x="243838" y="261110"/>
                </a:lnTo>
                <a:lnTo>
                  <a:pt x="243838" y="243838"/>
                </a:lnTo>
                <a:lnTo>
                  <a:pt x="354073" y="243838"/>
                </a:lnTo>
                <a:lnTo>
                  <a:pt x="354073" y="3047"/>
                </a:lnTo>
                <a:lnTo>
                  <a:pt x="375409" y="3047"/>
                </a:lnTo>
                <a:lnTo>
                  <a:pt x="375409" y="291590"/>
                </a:lnTo>
                <a:close/>
              </a:path>
              <a:path w="404494" h="455930">
                <a:moveTo>
                  <a:pt x="220736" y="120903"/>
                </a:moveTo>
                <a:lnTo>
                  <a:pt x="137667" y="120903"/>
                </a:lnTo>
                <a:lnTo>
                  <a:pt x="159582" y="119911"/>
                </a:lnTo>
                <a:lnTo>
                  <a:pt x="180402" y="116775"/>
                </a:lnTo>
                <a:lnTo>
                  <a:pt x="222320" y="96527"/>
                </a:lnTo>
                <a:lnTo>
                  <a:pt x="233678" y="69595"/>
                </a:lnTo>
                <a:lnTo>
                  <a:pt x="232305" y="59205"/>
                </a:lnTo>
                <a:lnTo>
                  <a:pt x="199031" y="27638"/>
                </a:lnTo>
                <a:lnTo>
                  <a:pt x="159582" y="18843"/>
                </a:lnTo>
                <a:lnTo>
                  <a:pt x="137667" y="17779"/>
                </a:lnTo>
                <a:lnTo>
                  <a:pt x="219848" y="17779"/>
                </a:lnTo>
                <a:lnTo>
                  <a:pt x="252760" y="55300"/>
                </a:lnTo>
                <a:lnTo>
                  <a:pt x="254506" y="69595"/>
                </a:lnTo>
                <a:lnTo>
                  <a:pt x="252760" y="83605"/>
                </a:lnTo>
                <a:lnTo>
                  <a:pt x="247775" y="95947"/>
                </a:lnTo>
                <a:lnTo>
                  <a:pt x="239933" y="106671"/>
                </a:lnTo>
                <a:lnTo>
                  <a:pt x="229614" y="115823"/>
                </a:lnTo>
                <a:lnTo>
                  <a:pt x="220736" y="120903"/>
                </a:lnTo>
                <a:close/>
              </a:path>
              <a:path w="404494" h="455930">
                <a:moveTo>
                  <a:pt x="185926" y="201166"/>
                </a:moveTo>
                <a:lnTo>
                  <a:pt x="0" y="201166"/>
                </a:lnTo>
                <a:lnTo>
                  <a:pt x="0" y="182878"/>
                </a:lnTo>
                <a:lnTo>
                  <a:pt x="184402" y="182878"/>
                </a:lnTo>
                <a:lnTo>
                  <a:pt x="217716" y="182196"/>
                </a:lnTo>
                <a:lnTo>
                  <a:pt x="250124" y="179703"/>
                </a:lnTo>
                <a:lnTo>
                  <a:pt x="279771" y="174735"/>
                </a:lnTo>
                <a:lnTo>
                  <a:pt x="304798" y="166622"/>
                </a:lnTo>
                <a:lnTo>
                  <a:pt x="304798" y="183894"/>
                </a:lnTo>
                <a:lnTo>
                  <a:pt x="281081" y="192594"/>
                </a:lnTo>
                <a:lnTo>
                  <a:pt x="252220" y="197864"/>
                </a:lnTo>
                <a:lnTo>
                  <a:pt x="219930" y="200468"/>
                </a:lnTo>
                <a:lnTo>
                  <a:pt x="185926" y="201166"/>
                </a:lnTo>
                <a:close/>
              </a:path>
              <a:path w="404494" h="455930">
                <a:moveTo>
                  <a:pt x="126491" y="290066"/>
                </a:moveTo>
                <a:lnTo>
                  <a:pt x="105155" y="290066"/>
                </a:lnTo>
                <a:lnTo>
                  <a:pt x="105155" y="201166"/>
                </a:lnTo>
                <a:lnTo>
                  <a:pt x="126491" y="201166"/>
                </a:lnTo>
                <a:lnTo>
                  <a:pt x="126491" y="290066"/>
                </a:lnTo>
                <a:close/>
              </a:path>
              <a:path w="404494" h="455930">
                <a:moveTo>
                  <a:pt x="22351" y="455673"/>
                </a:moveTo>
                <a:lnTo>
                  <a:pt x="22351" y="436369"/>
                </a:lnTo>
                <a:lnTo>
                  <a:pt x="53974" y="422486"/>
                </a:lnTo>
                <a:lnTo>
                  <a:pt x="82930" y="399984"/>
                </a:lnTo>
                <a:lnTo>
                  <a:pt x="104075" y="370147"/>
                </a:lnTo>
                <a:lnTo>
                  <a:pt x="112267" y="334261"/>
                </a:lnTo>
                <a:lnTo>
                  <a:pt x="112267" y="320546"/>
                </a:lnTo>
                <a:lnTo>
                  <a:pt x="133603" y="320546"/>
                </a:lnTo>
                <a:lnTo>
                  <a:pt x="133603" y="334261"/>
                </a:lnTo>
                <a:lnTo>
                  <a:pt x="141627" y="367710"/>
                </a:lnTo>
                <a:lnTo>
                  <a:pt x="147865" y="376933"/>
                </a:lnTo>
                <a:lnTo>
                  <a:pt x="123443" y="376933"/>
                </a:lnTo>
                <a:lnTo>
                  <a:pt x="108433" y="402381"/>
                </a:lnTo>
                <a:lnTo>
                  <a:pt x="85279" y="425066"/>
                </a:lnTo>
                <a:lnTo>
                  <a:pt x="55935" y="443370"/>
                </a:lnTo>
                <a:lnTo>
                  <a:pt x="22351" y="455673"/>
                </a:lnTo>
                <a:close/>
              </a:path>
              <a:path w="404494" h="455930">
                <a:moveTo>
                  <a:pt x="250373" y="435861"/>
                </a:moveTo>
                <a:lnTo>
                  <a:pt x="212850" y="435861"/>
                </a:lnTo>
                <a:lnTo>
                  <a:pt x="239107" y="420986"/>
                </a:lnTo>
                <a:lnTo>
                  <a:pt x="265174" y="397634"/>
                </a:lnTo>
                <a:lnTo>
                  <a:pt x="285144" y="367996"/>
                </a:lnTo>
                <a:lnTo>
                  <a:pt x="293114" y="334261"/>
                </a:lnTo>
                <a:lnTo>
                  <a:pt x="293114" y="320546"/>
                </a:lnTo>
                <a:lnTo>
                  <a:pt x="314450" y="320546"/>
                </a:lnTo>
                <a:lnTo>
                  <a:pt x="314450" y="334261"/>
                </a:lnTo>
                <a:lnTo>
                  <a:pt x="322355" y="370004"/>
                </a:lnTo>
                <a:lnTo>
                  <a:pt x="327194" y="376933"/>
                </a:lnTo>
                <a:lnTo>
                  <a:pt x="302766" y="376933"/>
                </a:lnTo>
                <a:lnTo>
                  <a:pt x="288510" y="401595"/>
                </a:lnTo>
                <a:lnTo>
                  <a:pt x="266825" y="424113"/>
                </a:lnTo>
                <a:lnTo>
                  <a:pt x="250373" y="435861"/>
                </a:lnTo>
                <a:close/>
              </a:path>
              <a:path w="404494" h="455930">
                <a:moveTo>
                  <a:pt x="213358" y="455673"/>
                </a:moveTo>
                <a:lnTo>
                  <a:pt x="186379" y="442727"/>
                </a:lnTo>
                <a:lnTo>
                  <a:pt x="160209" y="424113"/>
                </a:lnTo>
                <a:lnTo>
                  <a:pt x="138135" y="401595"/>
                </a:lnTo>
                <a:lnTo>
                  <a:pt x="123443" y="376933"/>
                </a:lnTo>
                <a:lnTo>
                  <a:pt x="147865" y="376933"/>
                </a:lnTo>
                <a:lnTo>
                  <a:pt x="161606" y="397253"/>
                </a:lnTo>
                <a:lnTo>
                  <a:pt x="187395" y="420700"/>
                </a:lnTo>
                <a:lnTo>
                  <a:pt x="212850" y="435861"/>
                </a:lnTo>
                <a:lnTo>
                  <a:pt x="250373" y="435861"/>
                </a:lnTo>
                <a:lnTo>
                  <a:pt x="240758" y="442727"/>
                </a:lnTo>
                <a:lnTo>
                  <a:pt x="213358" y="455673"/>
                </a:lnTo>
                <a:close/>
              </a:path>
              <a:path w="404494" h="455930">
                <a:moveTo>
                  <a:pt x="404365" y="455673"/>
                </a:moveTo>
                <a:lnTo>
                  <a:pt x="371059" y="443227"/>
                </a:lnTo>
                <a:lnTo>
                  <a:pt x="341754" y="425066"/>
                </a:lnTo>
                <a:lnTo>
                  <a:pt x="318355" y="402523"/>
                </a:lnTo>
                <a:lnTo>
                  <a:pt x="302766" y="376933"/>
                </a:lnTo>
                <a:lnTo>
                  <a:pt x="327194" y="376933"/>
                </a:lnTo>
                <a:lnTo>
                  <a:pt x="343024" y="399603"/>
                </a:lnTo>
                <a:lnTo>
                  <a:pt x="371885" y="422058"/>
                </a:lnTo>
                <a:lnTo>
                  <a:pt x="404365" y="436369"/>
                </a:lnTo>
                <a:lnTo>
                  <a:pt x="404365" y="45567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2918063" y="761553"/>
            <a:ext cx="367665" cy="449580"/>
          </a:xfrm>
          <a:custGeom>
            <a:avLst/>
            <a:gdLst/>
            <a:rect l="l" t="t" r="r" b="b"/>
            <a:pathLst>
              <a:path w="367664" h="449580">
                <a:moveTo>
                  <a:pt x="358137" y="309878"/>
                </a:moveTo>
                <a:lnTo>
                  <a:pt x="336801" y="309878"/>
                </a:lnTo>
                <a:lnTo>
                  <a:pt x="336801" y="125475"/>
                </a:lnTo>
                <a:lnTo>
                  <a:pt x="193038" y="125475"/>
                </a:lnTo>
                <a:lnTo>
                  <a:pt x="193038" y="106679"/>
                </a:lnTo>
                <a:lnTo>
                  <a:pt x="336801" y="106679"/>
                </a:lnTo>
                <a:lnTo>
                  <a:pt x="336801" y="0"/>
                </a:lnTo>
                <a:lnTo>
                  <a:pt x="358137" y="0"/>
                </a:lnTo>
                <a:lnTo>
                  <a:pt x="358137" y="309878"/>
                </a:lnTo>
                <a:close/>
              </a:path>
              <a:path w="367664" h="449580">
                <a:moveTo>
                  <a:pt x="159511" y="236726"/>
                </a:moveTo>
                <a:lnTo>
                  <a:pt x="0" y="236726"/>
                </a:lnTo>
                <a:lnTo>
                  <a:pt x="0" y="6095"/>
                </a:lnTo>
                <a:lnTo>
                  <a:pt x="207770" y="6095"/>
                </a:lnTo>
                <a:lnTo>
                  <a:pt x="207770" y="24891"/>
                </a:lnTo>
                <a:lnTo>
                  <a:pt x="21843" y="24891"/>
                </a:lnTo>
                <a:lnTo>
                  <a:pt x="21843" y="217422"/>
                </a:lnTo>
                <a:lnTo>
                  <a:pt x="267714" y="217422"/>
                </a:lnTo>
                <a:lnTo>
                  <a:pt x="267714" y="218438"/>
                </a:lnTo>
                <a:lnTo>
                  <a:pt x="245164" y="227082"/>
                </a:lnTo>
                <a:lnTo>
                  <a:pt x="218375" y="232726"/>
                </a:lnTo>
                <a:lnTo>
                  <a:pt x="189205" y="235797"/>
                </a:lnTo>
                <a:lnTo>
                  <a:pt x="159511" y="236726"/>
                </a:lnTo>
                <a:close/>
              </a:path>
              <a:path w="367664" h="449580">
                <a:moveTo>
                  <a:pt x="267714" y="217422"/>
                </a:moveTo>
                <a:lnTo>
                  <a:pt x="160019" y="217422"/>
                </a:lnTo>
                <a:lnTo>
                  <a:pt x="189347" y="216581"/>
                </a:lnTo>
                <a:lnTo>
                  <a:pt x="218248" y="213739"/>
                </a:lnTo>
                <a:lnTo>
                  <a:pt x="244957" y="208421"/>
                </a:lnTo>
                <a:lnTo>
                  <a:pt x="267714" y="200150"/>
                </a:lnTo>
                <a:lnTo>
                  <a:pt x="267714" y="217422"/>
                </a:lnTo>
                <a:close/>
              </a:path>
              <a:path w="367664" h="449580">
                <a:moveTo>
                  <a:pt x="367281" y="449069"/>
                </a:moveTo>
                <a:lnTo>
                  <a:pt x="29463" y="449069"/>
                </a:lnTo>
                <a:lnTo>
                  <a:pt x="29463" y="310894"/>
                </a:lnTo>
                <a:lnTo>
                  <a:pt x="51307" y="310894"/>
                </a:lnTo>
                <a:lnTo>
                  <a:pt x="51307" y="429765"/>
                </a:lnTo>
                <a:lnTo>
                  <a:pt x="367281" y="429765"/>
                </a:lnTo>
                <a:lnTo>
                  <a:pt x="367281" y="44906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535153" y="761553"/>
            <a:ext cx="365760" cy="452120"/>
          </a:xfrm>
          <a:custGeom>
            <a:avLst/>
            <a:gdLst/>
            <a:rect l="l" t="t" r="r" b="b"/>
            <a:pathLst>
              <a:path w="365760" h="452119">
                <a:moveTo>
                  <a:pt x="365249" y="248410"/>
                </a:moveTo>
                <a:lnTo>
                  <a:pt x="343913" y="248410"/>
                </a:lnTo>
                <a:lnTo>
                  <a:pt x="343913" y="121919"/>
                </a:lnTo>
                <a:lnTo>
                  <a:pt x="233170" y="121919"/>
                </a:lnTo>
                <a:lnTo>
                  <a:pt x="233170" y="102615"/>
                </a:lnTo>
                <a:lnTo>
                  <a:pt x="343913" y="102615"/>
                </a:lnTo>
                <a:lnTo>
                  <a:pt x="343913" y="0"/>
                </a:lnTo>
                <a:lnTo>
                  <a:pt x="365249" y="0"/>
                </a:lnTo>
                <a:lnTo>
                  <a:pt x="365249" y="248410"/>
                </a:lnTo>
                <a:close/>
              </a:path>
              <a:path w="365760" h="452119">
                <a:moveTo>
                  <a:pt x="229106" y="24891"/>
                </a:moveTo>
                <a:lnTo>
                  <a:pt x="7111" y="24891"/>
                </a:lnTo>
                <a:lnTo>
                  <a:pt x="7111" y="6095"/>
                </a:lnTo>
                <a:lnTo>
                  <a:pt x="229106" y="6095"/>
                </a:lnTo>
                <a:lnTo>
                  <a:pt x="229106" y="24891"/>
                </a:lnTo>
                <a:close/>
              </a:path>
              <a:path w="365760" h="452119">
                <a:moveTo>
                  <a:pt x="0" y="235710"/>
                </a:moveTo>
                <a:lnTo>
                  <a:pt x="0" y="215898"/>
                </a:lnTo>
                <a:lnTo>
                  <a:pt x="39465" y="199587"/>
                </a:lnTo>
                <a:lnTo>
                  <a:pt x="73786" y="170369"/>
                </a:lnTo>
                <a:lnTo>
                  <a:pt x="98011" y="129245"/>
                </a:lnTo>
                <a:lnTo>
                  <a:pt x="107187" y="77215"/>
                </a:lnTo>
                <a:lnTo>
                  <a:pt x="107187" y="24891"/>
                </a:lnTo>
                <a:lnTo>
                  <a:pt x="129031" y="24891"/>
                </a:lnTo>
                <a:lnTo>
                  <a:pt x="129031" y="77215"/>
                </a:lnTo>
                <a:lnTo>
                  <a:pt x="138643" y="127364"/>
                </a:lnTo>
                <a:lnTo>
                  <a:pt x="141013" y="131063"/>
                </a:lnTo>
                <a:lnTo>
                  <a:pt x="118363" y="131063"/>
                </a:lnTo>
                <a:lnTo>
                  <a:pt x="101083" y="165773"/>
                </a:lnTo>
                <a:lnTo>
                  <a:pt x="74612" y="196531"/>
                </a:lnTo>
                <a:lnTo>
                  <a:pt x="40425" y="220716"/>
                </a:lnTo>
                <a:lnTo>
                  <a:pt x="0" y="235710"/>
                </a:lnTo>
                <a:close/>
              </a:path>
              <a:path w="365760" h="452119">
                <a:moveTo>
                  <a:pt x="236726" y="230122"/>
                </a:moveTo>
                <a:lnTo>
                  <a:pt x="197586" y="215216"/>
                </a:lnTo>
                <a:lnTo>
                  <a:pt x="163638" y="192784"/>
                </a:lnTo>
                <a:lnTo>
                  <a:pt x="136643" y="164257"/>
                </a:lnTo>
                <a:lnTo>
                  <a:pt x="118363" y="131063"/>
                </a:lnTo>
                <a:lnTo>
                  <a:pt x="141013" y="131063"/>
                </a:lnTo>
                <a:lnTo>
                  <a:pt x="163638" y="166368"/>
                </a:lnTo>
                <a:lnTo>
                  <a:pt x="198253" y="193943"/>
                </a:lnTo>
                <a:lnTo>
                  <a:pt x="236726" y="209802"/>
                </a:lnTo>
                <a:lnTo>
                  <a:pt x="236726" y="230122"/>
                </a:lnTo>
                <a:close/>
              </a:path>
              <a:path w="365760" h="452119">
                <a:moveTo>
                  <a:pt x="365249" y="451609"/>
                </a:moveTo>
                <a:lnTo>
                  <a:pt x="36575" y="451609"/>
                </a:lnTo>
                <a:lnTo>
                  <a:pt x="36575" y="294130"/>
                </a:lnTo>
                <a:lnTo>
                  <a:pt x="365249" y="294130"/>
                </a:lnTo>
                <a:lnTo>
                  <a:pt x="365249" y="312926"/>
                </a:lnTo>
                <a:lnTo>
                  <a:pt x="58419" y="312926"/>
                </a:lnTo>
                <a:lnTo>
                  <a:pt x="58419" y="432813"/>
                </a:lnTo>
                <a:lnTo>
                  <a:pt x="365249" y="432813"/>
                </a:lnTo>
                <a:lnTo>
                  <a:pt x="365249" y="451609"/>
                </a:lnTo>
                <a:close/>
              </a:path>
              <a:path w="365760" h="452119">
                <a:moveTo>
                  <a:pt x="365249" y="432813"/>
                </a:moveTo>
                <a:lnTo>
                  <a:pt x="343913" y="432813"/>
                </a:lnTo>
                <a:lnTo>
                  <a:pt x="343913" y="312926"/>
                </a:lnTo>
                <a:lnTo>
                  <a:pt x="365249" y="312926"/>
                </a:lnTo>
                <a:lnTo>
                  <a:pt x="365249" y="432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8" name=""/>
          <p:cNvGrpSpPr/>
          <p:nvPr/>
        </p:nvGrpSpPr>
        <p:grpSpPr>
          <a:xfrm rot="0">
            <a:off x="2362200" y="1570990"/>
            <a:ext cx="4006092" cy="524510"/>
            <a:chOff x="12912178" y="2946164"/>
            <a:chExt cx="4006092" cy="524510"/>
          </a:xfrm>
        </p:grpSpPr>
        <p:sp>
          <p:nvSpPr>
            <p:cNvPr id="9" name="object 27"/>
            <p:cNvSpPr/>
            <p:nvPr/>
          </p:nvSpPr>
          <p:spPr>
            <a:xfrm>
              <a:off x="12912178" y="3077609"/>
              <a:ext cx="260985" cy="281940"/>
            </a:xfrm>
            <a:custGeom>
              <a:avLst/>
              <a:gdLst/>
              <a:rect l="l" t="t" r="r" b="b"/>
              <a:pathLst>
                <a:path w="260984" h="281939">
                  <a:moveTo>
                    <a:pt x="260603" y="281749"/>
                  </a:moveTo>
                  <a:lnTo>
                    <a:pt x="0" y="160019"/>
                  </a:lnTo>
                  <a:lnTo>
                    <a:pt x="0" y="121157"/>
                  </a:lnTo>
                  <a:lnTo>
                    <a:pt x="260603" y="0"/>
                  </a:lnTo>
                  <a:lnTo>
                    <a:pt x="260603" y="45148"/>
                  </a:lnTo>
                  <a:lnTo>
                    <a:pt x="50291" y="140588"/>
                  </a:lnTo>
                  <a:lnTo>
                    <a:pt x="260603" y="236600"/>
                  </a:lnTo>
                  <a:lnTo>
                    <a:pt x="260603" y="281749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bject 28"/>
            <p:cNvSpPr/>
            <p:nvPr/>
          </p:nvSpPr>
          <p:spPr>
            <a:xfrm>
              <a:off x="13257364" y="2946164"/>
              <a:ext cx="483234" cy="524510"/>
            </a:xfrm>
            <a:custGeom>
              <a:avLst/>
              <a:gdLst/>
              <a:rect l="l" t="t" r="r" b="b"/>
              <a:pathLst>
                <a:path w="483234" h="524510">
                  <a:moveTo>
                    <a:pt x="245173" y="265747"/>
                  </a:moveTo>
                  <a:lnTo>
                    <a:pt x="0" y="265747"/>
                  </a:lnTo>
                  <a:lnTo>
                    <a:pt x="0" y="5715"/>
                  </a:lnTo>
                  <a:lnTo>
                    <a:pt x="45148" y="5715"/>
                  </a:lnTo>
                  <a:lnTo>
                    <a:pt x="45148" y="93154"/>
                  </a:lnTo>
                  <a:lnTo>
                    <a:pt x="245173" y="93154"/>
                  </a:lnTo>
                  <a:lnTo>
                    <a:pt x="245173" y="132588"/>
                  </a:lnTo>
                  <a:lnTo>
                    <a:pt x="45148" y="132588"/>
                  </a:lnTo>
                  <a:lnTo>
                    <a:pt x="45148" y="226314"/>
                  </a:lnTo>
                  <a:lnTo>
                    <a:pt x="245173" y="226314"/>
                  </a:lnTo>
                  <a:lnTo>
                    <a:pt x="245173" y="265747"/>
                  </a:lnTo>
                  <a:close/>
                </a:path>
                <a:path w="483234" h="524510">
                  <a:moveTo>
                    <a:pt x="245173" y="93154"/>
                  </a:moveTo>
                  <a:lnTo>
                    <a:pt x="200025" y="93154"/>
                  </a:lnTo>
                  <a:lnTo>
                    <a:pt x="200025" y="5715"/>
                  </a:lnTo>
                  <a:lnTo>
                    <a:pt x="245173" y="5715"/>
                  </a:lnTo>
                  <a:lnTo>
                    <a:pt x="245173" y="93154"/>
                  </a:lnTo>
                  <a:close/>
                </a:path>
                <a:path w="483234" h="524510">
                  <a:moveTo>
                    <a:pt x="245173" y="226314"/>
                  </a:moveTo>
                  <a:lnTo>
                    <a:pt x="200025" y="226314"/>
                  </a:lnTo>
                  <a:lnTo>
                    <a:pt x="200025" y="132588"/>
                  </a:lnTo>
                  <a:lnTo>
                    <a:pt x="245173" y="132588"/>
                  </a:lnTo>
                  <a:lnTo>
                    <a:pt x="245173" y="226314"/>
                  </a:lnTo>
                  <a:close/>
                </a:path>
                <a:path w="483234" h="524510">
                  <a:moveTo>
                    <a:pt x="404622" y="297180"/>
                  </a:moveTo>
                  <a:lnTo>
                    <a:pt x="358902" y="297180"/>
                  </a:lnTo>
                  <a:lnTo>
                    <a:pt x="358902" y="0"/>
                  </a:lnTo>
                  <a:lnTo>
                    <a:pt x="404622" y="0"/>
                  </a:lnTo>
                  <a:lnTo>
                    <a:pt x="404622" y="122301"/>
                  </a:lnTo>
                  <a:lnTo>
                    <a:pt x="482917" y="122301"/>
                  </a:lnTo>
                  <a:lnTo>
                    <a:pt x="482917" y="162306"/>
                  </a:lnTo>
                  <a:lnTo>
                    <a:pt x="404622" y="162306"/>
                  </a:lnTo>
                  <a:lnTo>
                    <a:pt x="404622" y="297180"/>
                  </a:lnTo>
                  <a:close/>
                </a:path>
                <a:path w="483234" h="524510">
                  <a:moveTo>
                    <a:pt x="220599" y="524065"/>
                  </a:moveTo>
                  <a:lnTo>
                    <a:pt x="172084" y="522279"/>
                  </a:lnTo>
                  <a:lnTo>
                    <a:pt x="129087" y="516636"/>
                  </a:lnTo>
                  <a:lnTo>
                    <a:pt x="62865" y="492061"/>
                  </a:lnTo>
                  <a:lnTo>
                    <a:pt x="33432" y="462486"/>
                  </a:lnTo>
                  <a:lnTo>
                    <a:pt x="22860" y="421767"/>
                  </a:lnTo>
                  <a:lnTo>
                    <a:pt x="25574" y="399764"/>
                  </a:lnTo>
                  <a:lnTo>
                    <a:pt x="46005" y="364545"/>
                  </a:lnTo>
                  <a:lnTo>
                    <a:pt x="92413" y="336167"/>
                  </a:lnTo>
                  <a:lnTo>
                    <a:pt x="172084" y="320200"/>
                  </a:lnTo>
                  <a:lnTo>
                    <a:pt x="220599" y="318325"/>
                  </a:lnTo>
                  <a:lnTo>
                    <a:pt x="268792" y="320200"/>
                  </a:lnTo>
                  <a:lnTo>
                    <a:pt x="311681" y="326040"/>
                  </a:lnTo>
                  <a:lnTo>
                    <a:pt x="348463" y="336167"/>
                  </a:lnTo>
                  <a:lnTo>
                    <a:pt x="378333" y="350901"/>
                  </a:lnTo>
                  <a:lnTo>
                    <a:pt x="387464" y="358330"/>
                  </a:lnTo>
                  <a:lnTo>
                    <a:pt x="220599" y="358330"/>
                  </a:lnTo>
                  <a:lnTo>
                    <a:pt x="178227" y="359928"/>
                  </a:lnTo>
                  <a:lnTo>
                    <a:pt x="112987" y="372555"/>
                  </a:lnTo>
                  <a:lnTo>
                    <a:pt x="74652" y="400692"/>
                  </a:lnTo>
                  <a:lnTo>
                    <a:pt x="69151" y="421767"/>
                  </a:lnTo>
                  <a:lnTo>
                    <a:pt x="70535" y="432804"/>
                  </a:lnTo>
                  <a:lnTo>
                    <a:pt x="112987" y="470737"/>
                  </a:lnTo>
                  <a:lnTo>
                    <a:pt x="178227" y="483596"/>
                  </a:lnTo>
                  <a:lnTo>
                    <a:pt x="220599" y="485203"/>
                  </a:lnTo>
                  <a:lnTo>
                    <a:pt x="386919" y="485203"/>
                  </a:lnTo>
                  <a:lnTo>
                    <a:pt x="378333" y="492061"/>
                  </a:lnTo>
                  <a:lnTo>
                    <a:pt x="348463" y="506706"/>
                  </a:lnTo>
                  <a:lnTo>
                    <a:pt x="311681" y="516636"/>
                  </a:lnTo>
                  <a:lnTo>
                    <a:pt x="268792" y="522279"/>
                  </a:lnTo>
                  <a:lnTo>
                    <a:pt x="220599" y="524065"/>
                  </a:lnTo>
                  <a:close/>
                </a:path>
                <a:path w="483234" h="524510">
                  <a:moveTo>
                    <a:pt x="386919" y="485203"/>
                  </a:moveTo>
                  <a:lnTo>
                    <a:pt x="220599" y="485203"/>
                  </a:lnTo>
                  <a:lnTo>
                    <a:pt x="262729" y="483596"/>
                  </a:lnTo>
                  <a:lnTo>
                    <a:pt x="298751" y="478774"/>
                  </a:lnTo>
                  <a:lnTo>
                    <a:pt x="350329" y="459486"/>
                  </a:lnTo>
                  <a:lnTo>
                    <a:pt x="371475" y="421767"/>
                  </a:lnTo>
                  <a:lnTo>
                    <a:pt x="370180" y="410720"/>
                  </a:lnTo>
                  <a:lnTo>
                    <a:pt x="328130" y="372555"/>
                  </a:lnTo>
                  <a:lnTo>
                    <a:pt x="262729" y="359928"/>
                  </a:lnTo>
                  <a:lnTo>
                    <a:pt x="220599" y="358330"/>
                  </a:lnTo>
                  <a:lnTo>
                    <a:pt x="387464" y="358330"/>
                  </a:lnTo>
                  <a:lnTo>
                    <a:pt x="395102" y="364545"/>
                  </a:lnTo>
                  <a:lnTo>
                    <a:pt x="407479" y="380761"/>
                  </a:lnTo>
                  <a:lnTo>
                    <a:pt x="415141" y="399764"/>
                  </a:lnTo>
                  <a:lnTo>
                    <a:pt x="417766" y="421767"/>
                  </a:lnTo>
                  <a:lnTo>
                    <a:pt x="415141" y="443519"/>
                  </a:lnTo>
                  <a:lnTo>
                    <a:pt x="407479" y="462486"/>
                  </a:lnTo>
                  <a:lnTo>
                    <a:pt x="395102" y="478666"/>
                  </a:lnTo>
                  <a:lnTo>
                    <a:pt x="386919" y="485203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bject 29"/>
            <p:cNvSpPr/>
            <p:nvPr/>
          </p:nvSpPr>
          <p:spPr>
            <a:xfrm>
              <a:off x="13807147" y="2946164"/>
              <a:ext cx="423545" cy="524510"/>
            </a:xfrm>
            <a:custGeom>
              <a:avLst/>
              <a:gdLst/>
              <a:rect l="l" t="t" r="r" b="b"/>
              <a:pathLst>
                <a:path w="423544" h="524510">
                  <a:moveTo>
                    <a:pt x="412051" y="53149"/>
                  </a:moveTo>
                  <a:lnTo>
                    <a:pt x="366331" y="53149"/>
                  </a:lnTo>
                  <a:lnTo>
                    <a:pt x="366331" y="0"/>
                  </a:lnTo>
                  <a:lnTo>
                    <a:pt x="412051" y="0"/>
                  </a:lnTo>
                  <a:lnTo>
                    <a:pt x="412051" y="53149"/>
                  </a:lnTo>
                  <a:close/>
                </a:path>
                <a:path w="423544" h="524510">
                  <a:moveTo>
                    <a:pt x="242887" y="253174"/>
                  </a:moveTo>
                  <a:lnTo>
                    <a:pt x="0" y="253174"/>
                  </a:lnTo>
                  <a:lnTo>
                    <a:pt x="0" y="5715"/>
                  </a:lnTo>
                  <a:lnTo>
                    <a:pt x="242887" y="5715"/>
                  </a:lnTo>
                  <a:lnTo>
                    <a:pt x="242887" y="45720"/>
                  </a:lnTo>
                  <a:lnTo>
                    <a:pt x="45148" y="45720"/>
                  </a:lnTo>
                  <a:lnTo>
                    <a:pt x="45148" y="213741"/>
                  </a:lnTo>
                  <a:lnTo>
                    <a:pt x="242887" y="213741"/>
                  </a:lnTo>
                  <a:lnTo>
                    <a:pt x="242887" y="253174"/>
                  </a:lnTo>
                  <a:close/>
                </a:path>
                <a:path w="423544" h="524510">
                  <a:moveTo>
                    <a:pt x="242887" y="213741"/>
                  </a:moveTo>
                  <a:lnTo>
                    <a:pt x="197739" y="213741"/>
                  </a:lnTo>
                  <a:lnTo>
                    <a:pt x="197739" y="45720"/>
                  </a:lnTo>
                  <a:lnTo>
                    <a:pt x="242887" y="45720"/>
                  </a:lnTo>
                  <a:lnTo>
                    <a:pt x="242887" y="53149"/>
                  </a:lnTo>
                  <a:lnTo>
                    <a:pt x="412051" y="53149"/>
                  </a:lnTo>
                  <a:lnTo>
                    <a:pt x="412051" y="92011"/>
                  </a:lnTo>
                  <a:lnTo>
                    <a:pt x="242887" y="92011"/>
                  </a:lnTo>
                  <a:lnTo>
                    <a:pt x="242887" y="166878"/>
                  </a:lnTo>
                  <a:lnTo>
                    <a:pt x="412051" y="166878"/>
                  </a:lnTo>
                  <a:lnTo>
                    <a:pt x="412051" y="205740"/>
                  </a:lnTo>
                  <a:lnTo>
                    <a:pt x="242887" y="205740"/>
                  </a:lnTo>
                  <a:lnTo>
                    <a:pt x="242887" y="213741"/>
                  </a:lnTo>
                  <a:close/>
                </a:path>
                <a:path w="423544" h="524510">
                  <a:moveTo>
                    <a:pt x="412051" y="166878"/>
                  </a:moveTo>
                  <a:lnTo>
                    <a:pt x="366331" y="166878"/>
                  </a:lnTo>
                  <a:lnTo>
                    <a:pt x="366331" y="92011"/>
                  </a:lnTo>
                  <a:lnTo>
                    <a:pt x="412051" y="92011"/>
                  </a:lnTo>
                  <a:lnTo>
                    <a:pt x="412051" y="166878"/>
                  </a:lnTo>
                  <a:close/>
                </a:path>
                <a:path w="423544" h="524510">
                  <a:moveTo>
                    <a:pt x="412051" y="293751"/>
                  </a:moveTo>
                  <a:lnTo>
                    <a:pt x="366331" y="293751"/>
                  </a:lnTo>
                  <a:lnTo>
                    <a:pt x="366331" y="205740"/>
                  </a:lnTo>
                  <a:lnTo>
                    <a:pt x="412051" y="205740"/>
                  </a:lnTo>
                  <a:lnTo>
                    <a:pt x="412051" y="293751"/>
                  </a:lnTo>
                  <a:close/>
                </a:path>
                <a:path w="423544" h="524510">
                  <a:moveTo>
                    <a:pt x="223456" y="524065"/>
                  </a:moveTo>
                  <a:lnTo>
                    <a:pt x="177843" y="522342"/>
                  </a:lnTo>
                  <a:lnTo>
                    <a:pt x="135445" y="516707"/>
                  </a:lnTo>
                  <a:lnTo>
                    <a:pt x="97762" y="506465"/>
                  </a:lnTo>
                  <a:lnTo>
                    <a:pt x="48595" y="477086"/>
                  </a:lnTo>
                  <a:lnTo>
                    <a:pt x="26914" y="440849"/>
                  </a:lnTo>
                  <a:lnTo>
                    <a:pt x="24003" y="418338"/>
                  </a:lnTo>
                  <a:lnTo>
                    <a:pt x="26914" y="395817"/>
                  </a:lnTo>
                  <a:lnTo>
                    <a:pt x="48595" y="359348"/>
                  </a:lnTo>
                  <a:lnTo>
                    <a:pt x="97762" y="329791"/>
                  </a:lnTo>
                  <a:lnTo>
                    <a:pt x="135445" y="319325"/>
                  </a:lnTo>
                  <a:lnTo>
                    <a:pt x="177843" y="313360"/>
                  </a:lnTo>
                  <a:lnTo>
                    <a:pt x="223456" y="311467"/>
                  </a:lnTo>
                  <a:lnTo>
                    <a:pt x="269158" y="313360"/>
                  </a:lnTo>
                  <a:lnTo>
                    <a:pt x="311753" y="319325"/>
                  </a:lnTo>
                  <a:lnTo>
                    <a:pt x="349632" y="329791"/>
                  </a:lnTo>
                  <a:lnTo>
                    <a:pt x="381190" y="345186"/>
                  </a:lnTo>
                  <a:lnTo>
                    <a:pt x="388939" y="351472"/>
                  </a:lnTo>
                  <a:lnTo>
                    <a:pt x="223456" y="351472"/>
                  </a:lnTo>
                  <a:lnTo>
                    <a:pt x="184790" y="352999"/>
                  </a:lnTo>
                  <a:lnTo>
                    <a:pt x="118818" y="365697"/>
                  </a:lnTo>
                  <a:lnTo>
                    <a:pt x="84278" y="385548"/>
                  </a:lnTo>
                  <a:lnTo>
                    <a:pt x="70294" y="418338"/>
                  </a:lnTo>
                  <a:lnTo>
                    <a:pt x="71955" y="430223"/>
                  </a:lnTo>
                  <a:lnTo>
                    <a:pt x="118818" y="470407"/>
                  </a:lnTo>
                  <a:lnTo>
                    <a:pt x="184790" y="483105"/>
                  </a:lnTo>
                  <a:lnTo>
                    <a:pt x="223456" y="484632"/>
                  </a:lnTo>
                  <a:lnTo>
                    <a:pt x="389124" y="484632"/>
                  </a:lnTo>
                  <a:lnTo>
                    <a:pt x="381190" y="490918"/>
                  </a:lnTo>
                  <a:lnTo>
                    <a:pt x="349632" y="506465"/>
                  </a:lnTo>
                  <a:lnTo>
                    <a:pt x="311753" y="516707"/>
                  </a:lnTo>
                  <a:lnTo>
                    <a:pt x="269158" y="522342"/>
                  </a:lnTo>
                  <a:lnTo>
                    <a:pt x="223456" y="524065"/>
                  </a:lnTo>
                  <a:close/>
                </a:path>
                <a:path w="423544" h="524510">
                  <a:moveTo>
                    <a:pt x="389124" y="484632"/>
                  </a:moveTo>
                  <a:lnTo>
                    <a:pt x="223456" y="484632"/>
                  </a:lnTo>
                  <a:lnTo>
                    <a:pt x="262202" y="483105"/>
                  </a:lnTo>
                  <a:lnTo>
                    <a:pt x="297680" y="478416"/>
                  </a:lnTo>
                  <a:lnTo>
                    <a:pt x="352615" y="458914"/>
                  </a:lnTo>
                  <a:lnTo>
                    <a:pt x="377761" y="418338"/>
                  </a:lnTo>
                  <a:lnTo>
                    <a:pt x="376082" y="406122"/>
                  </a:lnTo>
                  <a:lnTo>
                    <a:pt x="328335" y="365697"/>
                  </a:lnTo>
                  <a:lnTo>
                    <a:pt x="262202" y="352999"/>
                  </a:lnTo>
                  <a:lnTo>
                    <a:pt x="223456" y="351472"/>
                  </a:lnTo>
                  <a:lnTo>
                    <a:pt x="388939" y="351472"/>
                  </a:lnTo>
                  <a:lnTo>
                    <a:pt x="398648" y="359348"/>
                  </a:lnTo>
                  <a:lnTo>
                    <a:pt x="411980" y="376189"/>
                  </a:lnTo>
                  <a:lnTo>
                    <a:pt x="420490" y="395817"/>
                  </a:lnTo>
                  <a:lnTo>
                    <a:pt x="423481" y="418338"/>
                  </a:lnTo>
                  <a:lnTo>
                    <a:pt x="420490" y="440849"/>
                  </a:lnTo>
                  <a:lnTo>
                    <a:pt x="411980" y="460414"/>
                  </a:lnTo>
                  <a:lnTo>
                    <a:pt x="398648" y="477086"/>
                  </a:lnTo>
                  <a:lnTo>
                    <a:pt x="389124" y="484632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bject 30"/>
            <p:cNvSpPr/>
            <p:nvPr/>
          </p:nvSpPr>
          <p:spPr>
            <a:xfrm>
              <a:off x="14332915" y="2952076"/>
              <a:ext cx="461009" cy="322580"/>
            </a:xfrm>
            <a:custGeom>
              <a:avLst/>
              <a:gdLst/>
              <a:rect l="l" t="t" r="r" b="b"/>
              <a:pathLst>
                <a:path w="461009" h="322579">
                  <a:moveTo>
                    <a:pt x="460629" y="283273"/>
                  </a:moveTo>
                  <a:lnTo>
                    <a:pt x="252603" y="283273"/>
                  </a:lnTo>
                  <a:lnTo>
                    <a:pt x="252603" y="223520"/>
                  </a:lnTo>
                  <a:lnTo>
                    <a:pt x="429196" y="223520"/>
                  </a:lnTo>
                  <a:lnTo>
                    <a:pt x="429196" y="185420"/>
                  </a:lnTo>
                  <a:lnTo>
                    <a:pt x="80581" y="185420"/>
                  </a:lnTo>
                  <a:lnTo>
                    <a:pt x="80581" y="129540"/>
                  </a:lnTo>
                  <a:lnTo>
                    <a:pt x="425767" y="129540"/>
                  </a:lnTo>
                  <a:lnTo>
                    <a:pt x="425767" y="92710"/>
                  </a:lnTo>
                  <a:lnTo>
                    <a:pt x="425767" y="38100"/>
                  </a:lnTo>
                  <a:lnTo>
                    <a:pt x="425767" y="0"/>
                  </a:lnTo>
                  <a:lnTo>
                    <a:pt x="34861" y="0"/>
                  </a:lnTo>
                  <a:lnTo>
                    <a:pt x="34861" y="38100"/>
                  </a:lnTo>
                  <a:lnTo>
                    <a:pt x="380047" y="38100"/>
                  </a:lnTo>
                  <a:lnTo>
                    <a:pt x="380047" y="92710"/>
                  </a:lnTo>
                  <a:lnTo>
                    <a:pt x="34861" y="92710"/>
                  </a:lnTo>
                  <a:lnTo>
                    <a:pt x="34861" y="129540"/>
                  </a:lnTo>
                  <a:lnTo>
                    <a:pt x="34861" y="185420"/>
                  </a:lnTo>
                  <a:lnTo>
                    <a:pt x="34861" y="223520"/>
                  </a:lnTo>
                  <a:lnTo>
                    <a:pt x="206311" y="223520"/>
                  </a:lnTo>
                  <a:lnTo>
                    <a:pt x="206311" y="283273"/>
                  </a:lnTo>
                  <a:lnTo>
                    <a:pt x="0" y="283273"/>
                  </a:lnTo>
                  <a:lnTo>
                    <a:pt x="0" y="322135"/>
                  </a:lnTo>
                  <a:lnTo>
                    <a:pt x="460629" y="322135"/>
                  </a:lnTo>
                  <a:lnTo>
                    <a:pt x="460629" y="283273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bject 31"/>
            <p:cNvSpPr/>
            <p:nvPr/>
          </p:nvSpPr>
          <p:spPr>
            <a:xfrm>
              <a:off x="14363777" y="3329266"/>
              <a:ext cx="394970" cy="137160"/>
            </a:xfrm>
            <a:custGeom>
              <a:avLst/>
              <a:gdLst/>
              <a:rect l="l" t="t" r="r" b="b"/>
              <a:pathLst>
                <a:path w="394969" h="137160">
                  <a:moveTo>
                    <a:pt x="39490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9186" y="38100"/>
                  </a:lnTo>
                  <a:lnTo>
                    <a:pt x="349186" y="137160"/>
                  </a:lnTo>
                  <a:lnTo>
                    <a:pt x="394906" y="137160"/>
                  </a:lnTo>
                  <a:lnTo>
                    <a:pt x="394906" y="38100"/>
                  </a:lnTo>
                  <a:lnTo>
                    <a:pt x="394906" y="0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object 32"/>
            <p:cNvSpPr/>
            <p:nvPr/>
          </p:nvSpPr>
          <p:spPr>
            <a:xfrm>
              <a:off x="15042150" y="2946164"/>
              <a:ext cx="429259" cy="511809"/>
            </a:xfrm>
            <a:custGeom>
              <a:avLst/>
              <a:gdLst/>
              <a:rect l="l" t="t" r="r" b="b"/>
              <a:pathLst>
                <a:path w="429259" h="511810">
                  <a:moveTo>
                    <a:pt x="324612" y="505777"/>
                  </a:moveTo>
                  <a:lnTo>
                    <a:pt x="281749" y="505777"/>
                  </a:lnTo>
                  <a:lnTo>
                    <a:pt x="281749" y="248602"/>
                  </a:lnTo>
                  <a:lnTo>
                    <a:pt x="222313" y="248602"/>
                  </a:lnTo>
                  <a:lnTo>
                    <a:pt x="222313" y="208026"/>
                  </a:lnTo>
                  <a:lnTo>
                    <a:pt x="281749" y="208026"/>
                  </a:lnTo>
                  <a:lnTo>
                    <a:pt x="281749" y="2857"/>
                  </a:lnTo>
                  <a:lnTo>
                    <a:pt x="324612" y="2857"/>
                  </a:lnTo>
                  <a:lnTo>
                    <a:pt x="324612" y="505777"/>
                  </a:lnTo>
                  <a:close/>
                </a:path>
                <a:path w="429259" h="511810">
                  <a:moveTo>
                    <a:pt x="234315" y="48006"/>
                  </a:moveTo>
                  <a:lnTo>
                    <a:pt x="6858" y="48006"/>
                  </a:lnTo>
                  <a:lnTo>
                    <a:pt x="6858" y="9144"/>
                  </a:lnTo>
                  <a:lnTo>
                    <a:pt x="234315" y="9144"/>
                  </a:lnTo>
                  <a:lnTo>
                    <a:pt x="234315" y="48006"/>
                  </a:lnTo>
                  <a:close/>
                </a:path>
                <a:path w="429259" h="511810">
                  <a:moveTo>
                    <a:pt x="89725" y="437197"/>
                  </a:moveTo>
                  <a:lnTo>
                    <a:pt x="46291" y="437197"/>
                  </a:lnTo>
                  <a:lnTo>
                    <a:pt x="46291" y="48006"/>
                  </a:lnTo>
                  <a:lnTo>
                    <a:pt x="89725" y="48006"/>
                  </a:lnTo>
                  <a:lnTo>
                    <a:pt x="89725" y="437197"/>
                  </a:lnTo>
                  <a:close/>
                </a:path>
                <a:path w="429259" h="511810">
                  <a:moveTo>
                    <a:pt x="188023" y="437197"/>
                  </a:moveTo>
                  <a:lnTo>
                    <a:pt x="146304" y="437197"/>
                  </a:lnTo>
                  <a:lnTo>
                    <a:pt x="149965" y="408417"/>
                  </a:lnTo>
                  <a:lnTo>
                    <a:pt x="152447" y="376261"/>
                  </a:lnTo>
                  <a:lnTo>
                    <a:pt x="153858" y="342283"/>
                  </a:lnTo>
                  <a:lnTo>
                    <a:pt x="154305" y="308038"/>
                  </a:lnTo>
                  <a:lnTo>
                    <a:pt x="154305" y="48006"/>
                  </a:lnTo>
                  <a:lnTo>
                    <a:pt x="197739" y="48006"/>
                  </a:lnTo>
                  <a:lnTo>
                    <a:pt x="197739" y="285750"/>
                  </a:lnTo>
                  <a:lnTo>
                    <a:pt x="197265" y="327094"/>
                  </a:lnTo>
                  <a:lnTo>
                    <a:pt x="195667" y="367474"/>
                  </a:lnTo>
                  <a:lnTo>
                    <a:pt x="192675" y="404854"/>
                  </a:lnTo>
                  <a:lnTo>
                    <a:pt x="188023" y="437197"/>
                  </a:lnTo>
                  <a:close/>
                </a:path>
                <a:path w="429259" h="511810">
                  <a:moveTo>
                    <a:pt x="175450" y="475488"/>
                  </a:moveTo>
                  <a:lnTo>
                    <a:pt x="0" y="475488"/>
                  </a:lnTo>
                  <a:lnTo>
                    <a:pt x="0" y="437197"/>
                  </a:lnTo>
                  <a:lnTo>
                    <a:pt x="188023" y="437197"/>
                  </a:lnTo>
                  <a:lnTo>
                    <a:pt x="205695" y="435884"/>
                  </a:lnTo>
                  <a:lnTo>
                    <a:pt x="223099" y="433554"/>
                  </a:lnTo>
                  <a:lnTo>
                    <a:pt x="239538" y="430044"/>
                  </a:lnTo>
                  <a:lnTo>
                    <a:pt x="254317" y="425196"/>
                  </a:lnTo>
                  <a:lnTo>
                    <a:pt x="254317" y="462343"/>
                  </a:lnTo>
                  <a:lnTo>
                    <a:pt x="237493" y="468496"/>
                  </a:lnTo>
                  <a:lnTo>
                    <a:pt x="217884" y="472559"/>
                  </a:lnTo>
                  <a:lnTo>
                    <a:pt x="196774" y="474800"/>
                  </a:lnTo>
                  <a:lnTo>
                    <a:pt x="175450" y="475488"/>
                  </a:lnTo>
                  <a:close/>
                </a:path>
                <a:path w="429259" h="511810">
                  <a:moveTo>
                    <a:pt x="429196" y="511492"/>
                  </a:moveTo>
                  <a:lnTo>
                    <a:pt x="385191" y="511492"/>
                  </a:lnTo>
                  <a:lnTo>
                    <a:pt x="385191" y="0"/>
                  </a:lnTo>
                  <a:lnTo>
                    <a:pt x="429196" y="0"/>
                  </a:lnTo>
                  <a:lnTo>
                    <a:pt x="429196" y="511492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object 33"/>
            <p:cNvSpPr/>
            <p:nvPr/>
          </p:nvSpPr>
          <p:spPr>
            <a:xfrm>
              <a:off x="15594790" y="2946164"/>
              <a:ext cx="412115" cy="511175"/>
            </a:xfrm>
            <a:custGeom>
              <a:avLst/>
              <a:gdLst/>
              <a:rect l="l" t="t" r="r" b="b"/>
              <a:pathLst>
                <a:path w="412115" h="511175">
                  <a:moveTo>
                    <a:pt x="130873" y="482346"/>
                  </a:moveTo>
                  <a:lnTo>
                    <a:pt x="82296" y="473916"/>
                  </a:lnTo>
                  <a:lnTo>
                    <a:pt x="45720" y="447484"/>
                  </a:lnTo>
                  <a:lnTo>
                    <a:pt x="24110" y="412122"/>
                  </a:lnTo>
                  <a:lnTo>
                    <a:pt x="10001" y="365617"/>
                  </a:lnTo>
                  <a:lnTo>
                    <a:pt x="2321" y="308610"/>
                  </a:lnTo>
                  <a:lnTo>
                    <a:pt x="0" y="241744"/>
                  </a:lnTo>
                  <a:lnTo>
                    <a:pt x="2321" y="174557"/>
                  </a:lnTo>
                  <a:lnTo>
                    <a:pt x="10001" y="117443"/>
                  </a:lnTo>
                  <a:lnTo>
                    <a:pt x="24110" y="71044"/>
                  </a:lnTo>
                  <a:lnTo>
                    <a:pt x="45720" y="36004"/>
                  </a:lnTo>
                  <a:lnTo>
                    <a:pt x="82296" y="9215"/>
                  </a:lnTo>
                  <a:lnTo>
                    <a:pt x="130873" y="0"/>
                  </a:lnTo>
                  <a:lnTo>
                    <a:pt x="156314" y="2330"/>
                  </a:lnTo>
                  <a:lnTo>
                    <a:pt x="179236" y="9215"/>
                  </a:lnTo>
                  <a:lnTo>
                    <a:pt x="199265" y="20493"/>
                  </a:lnTo>
                  <a:lnTo>
                    <a:pt x="216027" y="36004"/>
                  </a:lnTo>
                  <a:lnTo>
                    <a:pt x="218521" y="40005"/>
                  </a:lnTo>
                  <a:lnTo>
                    <a:pt x="130873" y="40005"/>
                  </a:lnTo>
                  <a:lnTo>
                    <a:pt x="115675" y="41487"/>
                  </a:lnTo>
                  <a:lnTo>
                    <a:pt x="78867" y="62865"/>
                  </a:lnTo>
                  <a:lnTo>
                    <a:pt x="53078" y="130873"/>
                  </a:lnTo>
                  <a:lnTo>
                    <a:pt x="47443" y="181326"/>
                  </a:lnTo>
                  <a:lnTo>
                    <a:pt x="45720" y="241744"/>
                  </a:lnTo>
                  <a:lnTo>
                    <a:pt x="47443" y="301930"/>
                  </a:lnTo>
                  <a:lnTo>
                    <a:pt x="53078" y="352472"/>
                  </a:lnTo>
                  <a:lnTo>
                    <a:pt x="63320" y="392513"/>
                  </a:lnTo>
                  <a:lnTo>
                    <a:pt x="89564" y="430946"/>
                  </a:lnTo>
                  <a:lnTo>
                    <a:pt x="130873" y="443484"/>
                  </a:lnTo>
                  <a:lnTo>
                    <a:pt x="218499" y="443484"/>
                  </a:lnTo>
                  <a:lnTo>
                    <a:pt x="216027" y="447484"/>
                  </a:lnTo>
                  <a:lnTo>
                    <a:pt x="199265" y="463057"/>
                  </a:lnTo>
                  <a:lnTo>
                    <a:pt x="179236" y="473916"/>
                  </a:lnTo>
                  <a:lnTo>
                    <a:pt x="156314" y="480274"/>
                  </a:lnTo>
                  <a:lnTo>
                    <a:pt x="130873" y="482346"/>
                  </a:lnTo>
                  <a:close/>
                </a:path>
                <a:path w="412115" h="511175">
                  <a:moveTo>
                    <a:pt x="218499" y="443484"/>
                  </a:moveTo>
                  <a:lnTo>
                    <a:pt x="130873" y="443484"/>
                  </a:lnTo>
                  <a:lnTo>
                    <a:pt x="146384" y="442090"/>
                  </a:lnTo>
                  <a:lnTo>
                    <a:pt x="160234" y="437911"/>
                  </a:lnTo>
                  <a:lnTo>
                    <a:pt x="198426" y="392513"/>
                  </a:lnTo>
                  <a:lnTo>
                    <a:pt x="208811" y="352472"/>
                  </a:lnTo>
                  <a:lnTo>
                    <a:pt x="214375" y="301930"/>
                  </a:lnTo>
                  <a:lnTo>
                    <a:pt x="216027" y="241744"/>
                  </a:lnTo>
                  <a:lnTo>
                    <a:pt x="214375" y="181326"/>
                  </a:lnTo>
                  <a:lnTo>
                    <a:pt x="208811" y="130873"/>
                  </a:lnTo>
                  <a:lnTo>
                    <a:pt x="198426" y="91136"/>
                  </a:lnTo>
                  <a:lnTo>
                    <a:pt x="172262" y="53024"/>
                  </a:lnTo>
                  <a:lnTo>
                    <a:pt x="130873" y="40005"/>
                  </a:lnTo>
                  <a:lnTo>
                    <a:pt x="218521" y="40005"/>
                  </a:lnTo>
                  <a:lnTo>
                    <a:pt x="237877" y="71044"/>
                  </a:lnTo>
                  <a:lnTo>
                    <a:pt x="251960" y="117443"/>
                  </a:lnTo>
                  <a:lnTo>
                    <a:pt x="259505" y="174557"/>
                  </a:lnTo>
                  <a:lnTo>
                    <a:pt x="261747" y="241744"/>
                  </a:lnTo>
                  <a:lnTo>
                    <a:pt x="259505" y="308610"/>
                  </a:lnTo>
                  <a:lnTo>
                    <a:pt x="251960" y="365617"/>
                  </a:lnTo>
                  <a:lnTo>
                    <a:pt x="237877" y="412122"/>
                  </a:lnTo>
                  <a:lnTo>
                    <a:pt x="218499" y="443484"/>
                  </a:lnTo>
                  <a:close/>
                </a:path>
                <a:path w="412115" h="511175">
                  <a:moveTo>
                    <a:pt x="412051" y="510921"/>
                  </a:moveTo>
                  <a:lnTo>
                    <a:pt x="365760" y="510921"/>
                  </a:lnTo>
                  <a:lnTo>
                    <a:pt x="365760" y="0"/>
                  </a:lnTo>
                  <a:lnTo>
                    <a:pt x="412051" y="0"/>
                  </a:lnTo>
                  <a:lnTo>
                    <a:pt x="412051" y="510921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object 34"/>
            <p:cNvSpPr/>
            <p:nvPr/>
          </p:nvSpPr>
          <p:spPr>
            <a:xfrm>
              <a:off x="16131999" y="2946164"/>
              <a:ext cx="417830" cy="511175"/>
            </a:xfrm>
            <a:custGeom>
              <a:avLst/>
              <a:gdLst/>
              <a:rect l="l" t="t" r="r" b="b"/>
              <a:pathLst>
                <a:path w="417830" h="511175">
                  <a:moveTo>
                    <a:pt x="280606" y="49149"/>
                  </a:moveTo>
                  <a:lnTo>
                    <a:pt x="5715" y="49149"/>
                  </a:lnTo>
                  <a:lnTo>
                    <a:pt x="5715" y="9144"/>
                  </a:lnTo>
                  <a:lnTo>
                    <a:pt x="280606" y="9144"/>
                  </a:lnTo>
                  <a:lnTo>
                    <a:pt x="280606" y="49149"/>
                  </a:lnTo>
                  <a:close/>
                </a:path>
                <a:path w="417830" h="511175">
                  <a:moveTo>
                    <a:pt x="0" y="476059"/>
                  </a:moveTo>
                  <a:lnTo>
                    <a:pt x="0" y="433768"/>
                  </a:lnTo>
                  <a:lnTo>
                    <a:pt x="29088" y="416581"/>
                  </a:lnTo>
                  <a:lnTo>
                    <a:pt x="56874" y="392472"/>
                  </a:lnTo>
                  <a:lnTo>
                    <a:pt x="81581" y="360616"/>
                  </a:lnTo>
                  <a:lnTo>
                    <a:pt x="101430" y="320188"/>
                  </a:lnTo>
                  <a:lnTo>
                    <a:pt x="114643" y="270361"/>
                  </a:lnTo>
                  <a:lnTo>
                    <a:pt x="119443" y="210312"/>
                  </a:lnTo>
                  <a:lnTo>
                    <a:pt x="119443" y="49149"/>
                  </a:lnTo>
                  <a:lnTo>
                    <a:pt x="165735" y="49149"/>
                  </a:lnTo>
                  <a:lnTo>
                    <a:pt x="165735" y="210312"/>
                  </a:lnTo>
                  <a:lnTo>
                    <a:pt x="170373" y="270282"/>
                  </a:lnTo>
                  <a:lnTo>
                    <a:pt x="183218" y="319934"/>
                  </a:lnTo>
                  <a:lnTo>
                    <a:pt x="189344" y="332613"/>
                  </a:lnTo>
                  <a:lnTo>
                    <a:pt x="142303" y="332613"/>
                  </a:lnTo>
                  <a:lnTo>
                    <a:pt x="120148" y="377609"/>
                  </a:lnTo>
                  <a:lnTo>
                    <a:pt x="87225" y="418266"/>
                  </a:lnTo>
                  <a:lnTo>
                    <a:pt x="46264" y="451958"/>
                  </a:lnTo>
                  <a:lnTo>
                    <a:pt x="0" y="476059"/>
                  </a:lnTo>
                  <a:close/>
                </a:path>
                <a:path w="417830" h="511175">
                  <a:moveTo>
                    <a:pt x="284607" y="476059"/>
                  </a:moveTo>
                  <a:lnTo>
                    <a:pt x="238020" y="451476"/>
                  </a:lnTo>
                  <a:lnTo>
                    <a:pt x="197381" y="417837"/>
                  </a:lnTo>
                  <a:lnTo>
                    <a:pt x="164779" y="377448"/>
                  </a:lnTo>
                  <a:lnTo>
                    <a:pt x="142303" y="332613"/>
                  </a:lnTo>
                  <a:lnTo>
                    <a:pt x="189344" y="332613"/>
                  </a:lnTo>
                  <a:lnTo>
                    <a:pt x="202668" y="360187"/>
                  </a:lnTo>
                  <a:lnTo>
                    <a:pt x="227118" y="391964"/>
                  </a:lnTo>
                  <a:lnTo>
                    <a:pt x="254965" y="416184"/>
                  </a:lnTo>
                  <a:lnTo>
                    <a:pt x="284607" y="433768"/>
                  </a:lnTo>
                  <a:lnTo>
                    <a:pt x="284607" y="476059"/>
                  </a:lnTo>
                  <a:close/>
                </a:path>
                <a:path w="417830" h="511175">
                  <a:moveTo>
                    <a:pt x="417766" y="510921"/>
                  </a:moveTo>
                  <a:lnTo>
                    <a:pt x="371475" y="510921"/>
                  </a:lnTo>
                  <a:lnTo>
                    <a:pt x="371475" y="0"/>
                  </a:lnTo>
                  <a:lnTo>
                    <a:pt x="417766" y="0"/>
                  </a:lnTo>
                  <a:lnTo>
                    <a:pt x="417766" y="510921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bject 35"/>
            <p:cNvSpPr/>
            <p:nvPr/>
          </p:nvSpPr>
          <p:spPr>
            <a:xfrm>
              <a:off x="16657285" y="3077609"/>
              <a:ext cx="260985" cy="281940"/>
            </a:xfrm>
            <a:custGeom>
              <a:avLst/>
              <a:gdLst/>
              <a:rect l="l" t="t" r="r" b="b"/>
              <a:pathLst>
                <a:path w="260984" h="281939">
                  <a:moveTo>
                    <a:pt x="0" y="281749"/>
                  </a:moveTo>
                  <a:lnTo>
                    <a:pt x="0" y="236600"/>
                  </a:lnTo>
                  <a:lnTo>
                    <a:pt x="210311" y="140588"/>
                  </a:lnTo>
                  <a:lnTo>
                    <a:pt x="0" y="45148"/>
                  </a:lnTo>
                  <a:lnTo>
                    <a:pt x="0" y="0"/>
                  </a:lnTo>
                  <a:lnTo>
                    <a:pt x="260603" y="121157"/>
                  </a:lnTo>
                  <a:lnTo>
                    <a:pt x="260603" y="160019"/>
                  </a:lnTo>
                  <a:lnTo>
                    <a:pt x="0" y="281749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0" y="2324100"/>
            <a:ext cx="9829800" cy="4191000"/>
            <a:chOff x="34819" y="2171700"/>
            <a:chExt cx="9109181" cy="4191000"/>
          </a:xfrm>
        </p:grpSpPr>
        <p:pic>
          <p:nvPicPr>
            <p:cNvPr id="1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819" y="2324100"/>
              <a:ext cx="9109181" cy="3810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8601" y="2171700"/>
              <a:ext cx="8610600" cy="4190999"/>
            </a:xfrm>
            <a:custGeom>
              <a:avLst/>
              <a:gdLst/>
              <a:rect l="l" t="t" r="r" b="b"/>
              <a:pathLst>
                <a:path w="5287010" h="6474459">
                  <a:moveTo>
                    <a:pt x="0" y="0"/>
                  </a:moveTo>
                  <a:lnTo>
                    <a:pt x="0" y="6474412"/>
                  </a:lnTo>
                  <a:lnTo>
                    <a:pt x="5286801" y="647441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>
                  <a:alpha val="100000"/>
                </a:srgbClr>
              </a:solidFill>
            </a:ln>
          </p:spPr>
          <p:txBody>
            <a:bodyPr wrap="square" lIns="0" tIns="0" rIns="0" bIns="0"/>
            <a:p>
              <a:pPr>
                <a:defRPr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800" y="6848171"/>
            <a:ext cx="9220200" cy="2867329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12192000" y="2247900"/>
            <a:ext cx="3200400" cy="624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/>
              <a:t>문제점</a:t>
            </a:r>
            <a:endParaRPr lang="ko-KR" altLang="en-US" sz="3500"/>
          </a:p>
        </p:txBody>
      </p:sp>
      <p:sp>
        <p:nvSpPr>
          <p:cNvPr id="25" name=""/>
          <p:cNvSpPr txBox="1"/>
          <p:nvPr/>
        </p:nvSpPr>
        <p:spPr>
          <a:xfrm>
            <a:off x="10058400" y="3316605"/>
            <a:ext cx="7924800" cy="2758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작성한 방명록이 순서대로 기록되지 않음</a:t>
            </a: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5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확인 결과 </a:t>
            </a:r>
            <a:r>
              <a:rPr lang="en-US" altLang="ko-KR" sz="2500">
                <a:solidFill>
                  <a:srgbClr val="000000"/>
                </a:solidFill>
              </a:rPr>
              <a:t>Firestore</a:t>
            </a:r>
            <a:r>
              <a:rPr lang="ko-KR" altLang="en-US" sz="2500">
                <a:solidFill>
                  <a:srgbClr val="000000"/>
                </a:solidFill>
              </a:rPr>
              <a:t> 내 데이터가 저장될 때 생성되는</a:t>
            </a: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랜덤값에 의한 정렬</a:t>
            </a: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5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500">
              <a:solidFill>
                <a:srgbClr val="000000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058400" y="7947660"/>
            <a:ext cx="7924800" cy="1615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시간 순서대로 기록되게 </a:t>
            </a:r>
            <a:r>
              <a:rPr lang="en-US" altLang="ko-KR" sz="2500">
                <a:solidFill>
                  <a:srgbClr val="000000"/>
                </a:solidFill>
              </a:rPr>
              <a:t>timestamp</a:t>
            </a:r>
            <a:r>
              <a:rPr lang="ko-KR" altLang="en-US" sz="2500">
                <a:solidFill>
                  <a:srgbClr val="000000"/>
                </a:solidFill>
              </a:rPr>
              <a:t> 기능 사용</a:t>
            </a: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2500">
                <a:solidFill>
                  <a:srgbClr val="000000"/>
                </a:solidFill>
              </a:rPr>
              <a:t>강의에 없던 내용이라 더 꼼꼼하게 주석으로 정리 </a:t>
            </a:r>
            <a:endParaRPr lang="ko-KR" altLang="en-US" sz="25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 sz="2500">
              <a:solidFill>
                <a:srgbClr val="000000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2192000" y="6804660"/>
            <a:ext cx="3200400" cy="6248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rgbClr val="000000"/>
                </a:solidFill>
              </a:rPr>
              <a:t>해결 과정</a:t>
            </a:r>
            <a:endParaRPr lang="ko-KR" altLang="en-US" sz="35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4404" y="3870140"/>
            <a:ext cx="462280" cy="751840"/>
          </a:xfrm>
          <a:custGeom>
            <a:avLst/>
            <a:gdLst/>
            <a:ahLst/>
            <a:cxnLst/>
            <a:rect l="l" t="t" r="r" b="b"/>
            <a:pathLst>
              <a:path w="462279" h="751839">
                <a:moveTo>
                  <a:pt x="231133" y="751418"/>
                </a:moveTo>
                <a:lnTo>
                  <a:pt x="180427" y="747061"/>
                </a:lnTo>
                <a:lnTo>
                  <a:pt x="136387" y="734107"/>
                </a:lnTo>
                <a:lnTo>
                  <a:pt x="99015" y="712730"/>
                </a:lnTo>
                <a:lnTo>
                  <a:pt x="68310" y="683108"/>
                </a:lnTo>
                <a:lnTo>
                  <a:pt x="30221" y="614935"/>
                </a:lnTo>
                <a:lnTo>
                  <a:pt x="16960" y="570582"/>
                </a:lnTo>
                <a:lnTo>
                  <a:pt x="7520" y="517027"/>
                </a:lnTo>
                <a:lnTo>
                  <a:pt x="1875" y="452502"/>
                </a:lnTo>
                <a:lnTo>
                  <a:pt x="0" y="375241"/>
                </a:lnTo>
                <a:lnTo>
                  <a:pt x="1875" y="298703"/>
                </a:lnTo>
                <a:lnTo>
                  <a:pt x="7520" y="234564"/>
                </a:lnTo>
                <a:lnTo>
                  <a:pt x="16960" y="181187"/>
                </a:lnTo>
                <a:lnTo>
                  <a:pt x="30221" y="136933"/>
                </a:lnTo>
                <a:lnTo>
                  <a:pt x="47329" y="100165"/>
                </a:lnTo>
                <a:lnTo>
                  <a:pt x="99015" y="39477"/>
                </a:lnTo>
                <a:lnTo>
                  <a:pt x="136387" y="17779"/>
                </a:lnTo>
                <a:lnTo>
                  <a:pt x="180427" y="4503"/>
                </a:lnTo>
                <a:lnTo>
                  <a:pt x="231133" y="0"/>
                </a:lnTo>
                <a:lnTo>
                  <a:pt x="281972" y="4503"/>
                </a:lnTo>
                <a:lnTo>
                  <a:pt x="326230" y="17779"/>
                </a:lnTo>
                <a:lnTo>
                  <a:pt x="363646" y="39477"/>
                </a:lnTo>
                <a:lnTo>
                  <a:pt x="375854" y="51467"/>
                </a:lnTo>
                <a:lnTo>
                  <a:pt x="231133" y="51467"/>
                </a:lnTo>
                <a:lnTo>
                  <a:pt x="193440" y="55078"/>
                </a:lnTo>
                <a:lnTo>
                  <a:pt x="132439" y="82654"/>
                </a:lnTo>
                <a:lnTo>
                  <a:pt x="93650" y="130513"/>
                </a:lnTo>
                <a:lnTo>
                  <a:pt x="70767" y="200487"/>
                </a:lnTo>
                <a:lnTo>
                  <a:pt x="63666" y="248185"/>
                </a:lnTo>
                <a:lnTo>
                  <a:pt x="59425" y="306021"/>
                </a:lnTo>
                <a:lnTo>
                  <a:pt x="58017" y="375241"/>
                </a:lnTo>
                <a:lnTo>
                  <a:pt x="59425" y="444856"/>
                </a:lnTo>
                <a:lnTo>
                  <a:pt x="63666" y="502956"/>
                </a:lnTo>
                <a:lnTo>
                  <a:pt x="70767" y="550814"/>
                </a:lnTo>
                <a:lnTo>
                  <a:pt x="80753" y="589704"/>
                </a:lnTo>
                <a:lnTo>
                  <a:pt x="109484" y="645677"/>
                </a:lnTo>
                <a:lnTo>
                  <a:pt x="160483" y="686266"/>
                </a:lnTo>
                <a:lnTo>
                  <a:pt x="231133" y="700887"/>
                </a:lnTo>
                <a:lnTo>
                  <a:pt x="375764" y="700887"/>
                </a:lnTo>
                <a:lnTo>
                  <a:pt x="363646" y="712730"/>
                </a:lnTo>
                <a:lnTo>
                  <a:pt x="326230" y="734107"/>
                </a:lnTo>
                <a:lnTo>
                  <a:pt x="281972" y="747061"/>
                </a:lnTo>
                <a:lnTo>
                  <a:pt x="231133" y="751418"/>
                </a:lnTo>
                <a:close/>
              </a:path>
              <a:path w="462279" h="751839">
                <a:moveTo>
                  <a:pt x="375764" y="700887"/>
                </a:moveTo>
                <a:lnTo>
                  <a:pt x="231133" y="700887"/>
                </a:lnTo>
                <a:lnTo>
                  <a:pt x="268827" y="697130"/>
                </a:lnTo>
                <a:lnTo>
                  <a:pt x="301784" y="686266"/>
                </a:lnTo>
                <a:lnTo>
                  <a:pt x="352783" y="645677"/>
                </a:lnTo>
                <a:lnTo>
                  <a:pt x="381514" y="589704"/>
                </a:lnTo>
                <a:lnTo>
                  <a:pt x="391500" y="550814"/>
                </a:lnTo>
                <a:lnTo>
                  <a:pt x="398601" y="502956"/>
                </a:lnTo>
                <a:lnTo>
                  <a:pt x="402842" y="444856"/>
                </a:lnTo>
                <a:lnTo>
                  <a:pt x="404250" y="375241"/>
                </a:lnTo>
                <a:lnTo>
                  <a:pt x="402842" y="306021"/>
                </a:lnTo>
                <a:lnTo>
                  <a:pt x="398601" y="248185"/>
                </a:lnTo>
                <a:lnTo>
                  <a:pt x="391500" y="200487"/>
                </a:lnTo>
                <a:lnTo>
                  <a:pt x="381514" y="161679"/>
                </a:lnTo>
                <a:lnTo>
                  <a:pt x="352783" y="105741"/>
                </a:lnTo>
                <a:lnTo>
                  <a:pt x="301784" y="65620"/>
                </a:lnTo>
                <a:lnTo>
                  <a:pt x="231133" y="51467"/>
                </a:lnTo>
                <a:lnTo>
                  <a:pt x="375854" y="51467"/>
                </a:lnTo>
                <a:lnTo>
                  <a:pt x="414937" y="100165"/>
                </a:lnTo>
                <a:lnTo>
                  <a:pt x="432045" y="136933"/>
                </a:lnTo>
                <a:lnTo>
                  <a:pt x="445306" y="181187"/>
                </a:lnTo>
                <a:lnTo>
                  <a:pt x="454746" y="234564"/>
                </a:lnTo>
                <a:lnTo>
                  <a:pt x="460391" y="298703"/>
                </a:lnTo>
                <a:lnTo>
                  <a:pt x="462267" y="375241"/>
                </a:lnTo>
                <a:lnTo>
                  <a:pt x="460391" y="452502"/>
                </a:lnTo>
                <a:lnTo>
                  <a:pt x="454746" y="517027"/>
                </a:lnTo>
                <a:lnTo>
                  <a:pt x="445306" y="570582"/>
                </a:lnTo>
                <a:lnTo>
                  <a:pt x="432045" y="614935"/>
                </a:lnTo>
                <a:lnTo>
                  <a:pt x="414937" y="651855"/>
                </a:lnTo>
                <a:lnTo>
                  <a:pt x="393956" y="683108"/>
                </a:lnTo>
                <a:lnTo>
                  <a:pt x="375764" y="7008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85625" y="3882305"/>
            <a:ext cx="469900" cy="727710"/>
          </a:xfrm>
          <a:custGeom>
            <a:avLst/>
            <a:gdLst/>
            <a:ahLst/>
            <a:cxnLst/>
            <a:rect l="l" t="t" r="r" b="b"/>
            <a:pathLst>
              <a:path w="469900" h="727710">
                <a:moveTo>
                  <a:pt x="469753" y="558651"/>
                </a:moveTo>
                <a:lnTo>
                  <a:pt x="0" y="558651"/>
                </a:lnTo>
                <a:lnTo>
                  <a:pt x="0" y="507184"/>
                </a:lnTo>
                <a:lnTo>
                  <a:pt x="309738" y="0"/>
                </a:lnTo>
                <a:lnTo>
                  <a:pt x="372434" y="0"/>
                </a:lnTo>
                <a:lnTo>
                  <a:pt x="372434" y="98255"/>
                </a:lnTo>
                <a:lnTo>
                  <a:pt x="314416" y="98255"/>
                </a:lnTo>
                <a:lnTo>
                  <a:pt x="65503" y="507184"/>
                </a:lnTo>
                <a:lnTo>
                  <a:pt x="469753" y="507184"/>
                </a:lnTo>
                <a:lnTo>
                  <a:pt x="469753" y="558651"/>
                </a:lnTo>
                <a:close/>
              </a:path>
              <a:path w="469900" h="727710">
                <a:moveTo>
                  <a:pt x="372434" y="507184"/>
                </a:moveTo>
                <a:lnTo>
                  <a:pt x="314416" y="507184"/>
                </a:lnTo>
                <a:lnTo>
                  <a:pt x="314416" y="98255"/>
                </a:lnTo>
                <a:lnTo>
                  <a:pt x="372434" y="98255"/>
                </a:lnTo>
                <a:lnTo>
                  <a:pt x="372434" y="507184"/>
                </a:lnTo>
                <a:close/>
              </a:path>
              <a:path w="469900" h="727710">
                <a:moveTo>
                  <a:pt x="372434" y="727089"/>
                </a:moveTo>
                <a:lnTo>
                  <a:pt x="314416" y="727089"/>
                </a:lnTo>
                <a:lnTo>
                  <a:pt x="314416" y="558651"/>
                </a:lnTo>
                <a:lnTo>
                  <a:pt x="372434" y="558651"/>
                </a:lnTo>
                <a:lnTo>
                  <a:pt x="372434" y="7270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3472" y="5199392"/>
            <a:ext cx="1957705" cy="1079500"/>
          </a:xfrm>
          <a:custGeom>
            <a:avLst/>
            <a:gdLst/>
            <a:ahLst/>
            <a:cxnLst/>
            <a:rect l="l" t="t" r="r" b="b"/>
            <a:pathLst>
              <a:path w="1957704" h="1079500">
                <a:moveTo>
                  <a:pt x="572312" y="288455"/>
                </a:moveTo>
                <a:lnTo>
                  <a:pt x="568363" y="230136"/>
                </a:lnTo>
                <a:lnTo>
                  <a:pt x="556679" y="178003"/>
                </a:lnTo>
                <a:lnTo>
                  <a:pt x="537565" y="132156"/>
                </a:lnTo>
                <a:lnTo>
                  <a:pt x="511263" y="92697"/>
                </a:lnTo>
                <a:lnTo>
                  <a:pt x="478078" y="59753"/>
                </a:lnTo>
                <a:lnTo>
                  <a:pt x="439204" y="33451"/>
                </a:lnTo>
                <a:lnTo>
                  <a:pt x="403377" y="18757"/>
                </a:lnTo>
                <a:lnTo>
                  <a:pt x="403377" y="288455"/>
                </a:lnTo>
                <a:lnTo>
                  <a:pt x="400824" y="324167"/>
                </a:lnTo>
                <a:lnTo>
                  <a:pt x="381076" y="381381"/>
                </a:lnTo>
                <a:lnTo>
                  <a:pt x="348373" y="414477"/>
                </a:lnTo>
                <a:lnTo>
                  <a:pt x="309194" y="429056"/>
                </a:lnTo>
                <a:lnTo>
                  <a:pt x="286156" y="430961"/>
                </a:lnTo>
                <a:lnTo>
                  <a:pt x="263601" y="429056"/>
                </a:lnTo>
                <a:lnTo>
                  <a:pt x="224091" y="414477"/>
                </a:lnTo>
                <a:lnTo>
                  <a:pt x="191719" y="381381"/>
                </a:lnTo>
                <a:lnTo>
                  <a:pt x="171640" y="324167"/>
                </a:lnTo>
                <a:lnTo>
                  <a:pt x="168935" y="288455"/>
                </a:lnTo>
                <a:lnTo>
                  <a:pt x="171640" y="252564"/>
                </a:lnTo>
                <a:lnTo>
                  <a:pt x="191719" y="194564"/>
                </a:lnTo>
                <a:lnTo>
                  <a:pt x="224091" y="161467"/>
                </a:lnTo>
                <a:lnTo>
                  <a:pt x="263601" y="147675"/>
                </a:lnTo>
                <a:lnTo>
                  <a:pt x="286156" y="145948"/>
                </a:lnTo>
                <a:lnTo>
                  <a:pt x="309194" y="147675"/>
                </a:lnTo>
                <a:lnTo>
                  <a:pt x="348373" y="161467"/>
                </a:lnTo>
                <a:lnTo>
                  <a:pt x="381076" y="194564"/>
                </a:lnTo>
                <a:lnTo>
                  <a:pt x="400824" y="252564"/>
                </a:lnTo>
                <a:lnTo>
                  <a:pt x="403377" y="288455"/>
                </a:lnTo>
                <a:lnTo>
                  <a:pt x="403377" y="18757"/>
                </a:lnTo>
                <a:lnTo>
                  <a:pt x="393750" y="14795"/>
                </a:lnTo>
                <a:lnTo>
                  <a:pt x="342480" y="3683"/>
                </a:lnTo>
                <a:lnTo>
                  <a:pt x="286156" y="0"/>
                </a:lnTo>
                <a:lnTo>
                  <a:pt x="229971" y="3683"/>
                </a:lnTo>
                <a:lnTo>
                  <a:pt x="178841" y="14795"/>
                </a:lnTo>
                <a:lnTo>
                  <a:pt x="133108" y="33451"/>
                </a:lnTo>
                <a:lnTo>
                  <a:pt x="93078" y="59753"/>
                </a:lnTo>
                <a:lnTo>
                  <a:pt x="60452" y="92697"/>
                </a:lnTo>
                <a:lnTo>
                  <a:pt x="34505" y="132156"/>
                </a:lnTo>
                <a:lnTo>
                  <a:pt x="15557" y="178003"/>
                </a:lnTo>
                <a:lnTo>
                  <a:pt x="3937" y="230136"/>
                </a:lnTo>
                <a:lnTo>
                  <a:pt x="0" y="288455"/>
                </a:lnTo>
                <a:lnTo>
                  <a:pt x="3937" y="346760"/>
                </a:lnTo>
                <a:lnTo>
                  <a:pt x="15557" y="398843"/>
                </a:lnTo>
                <a:lnTo>
                  <a:pt x="34505" y="444512"/>
                </a:lnTo>
                <a:lnTo>
                  <a:pt x="60452" y="483628"/>
                </a:lnTo>
                <a:lnTo>
                  <a:pt x="93078" y="516001"/>
                </a:lnTo>
                <a:lnTo>
                  <a:pt x="133108" y="541820"/>
                </a:lnTo>
                <a:lnTo>
                  <a:pt x="178841" y="560539"/>
                </a:lnTo>
                <a:lnTo>
                  <a:pt x="229971" y="571919"/>
                </a:lnTo>
                <a:lnTo>
                  <a:pt x="286156" y="575767"/>
                </a:lnTo>
                <a:lnTo>
                  <a:pt x="342480" y="571919"/>
                </a:lnTo>
                <a:lnTo>
                  <a:pt x="393750" y="560539"/>
                </a:lnTo>
                <a:lnTo>
                  <a:pt x="439204" y="541820"/>
                </a:lnTo>
                <a:lnTo>
                  <a:pt x="478078" y="516001"/>
                </a:lnTo>
                <a:lnTo>
                  <a:pt x="511263" y="483628"/>
                </a:lnTo>
                <a:lnTo>
                  <a:pt x="537565" y="444512"/>
                </a:lnTo>
                <a:lnTo>
                  <a:pt x="543229" y="430961"/>
                </a:lnTo>
                <a:lnTo>
                  <a:pt x="556679" y="398843"/>
                </a:lnTo>
                <a:lnTo>
                  <a:pt x="568363" y="346760"/>
                </a:lnTo>
                <a:lnTo>
                  <a:pt x="572312" y="288455"/>
                </a:lnTo>
                <a:close/>
              </a:path>
              <a:path w="1957704" h="1079500">
                <a:moveTo>
                  <a:pt x="881456" y="937768"/>
                </a:moveTo>
                <a:lnTo>
                  <a:pt x="724014" y="937768"/>
                </a:lnTo>
                <a:lnTo>
                  <a:pt x="729373" y="922832"/>
                </a:lnTo>
                <a:lnTo>
                  <a:pt x="733348" y="906170"/>
                </a:lnTo>
                <a:lnTo>
                  <a:pt x="735812" y="888644"/>
                </a:lnTo>
                <a:lnTo>
                  <a:pt x="736650" y="871118"/>
                </a:lnTo>
                <a:lnTo>
                  <a:pt x="736650" y="790663"/>
                </a:lnTo>
                <a:lnTo>
                  <a:pt x="864222" y="790663"/>
                </a:lnTo>
                <a:lnTo>
                  <a:pt x="864222" y="645871"/>
                </a:lnTo>
                <a:lnTo>
                  <a:pt x="565416" y="645871"/>
                </a:lnTo>
                <a:lnTo>
                  <a:pt x="565416" y="790663"/>
                </a:lnTo>
                <a:lnTo>
                  <a:pt x="565416" y="874560"/>
                </a:lnTo>
                <a:lnTo>
                  <a:pt x="565124" y="891070"/>
                </a:lnTo>
                <a:lnTo>
                  <a:pt x="563981" y="907465"/>
                </a:lnTo>
                <a:lnTo>
                  <a:pt x="561543" y="923213"/>
                </a:lnTo>
                <a:lnTo>
                  <a:pt x="557377" y="937768"/>
                </a:lnTo>
                <a:lnTo>
                  <a:pt x="368896" y="937768"/>
                </a:lnTo>
                <a:lnTo>
                  <a:pt x="368896" y="790663"/>
                </a:lnTo>
                <a:lnTo>
                  <a:pt x="565416" y="790663"/>
                </a:lnTo>
                <a:lnTo>
                  <a:pt x="565416" y="645871"/>
                </a:lnTo>
                <a:lnTo>
                  <a:pt x="68948" y="645871"/>
                </a:lnTo>
                <a:lnTo>
                  <a:pt x="68948" y="790663"/>
                </a:lnTo>
                <a:lnTo>
                  <a:pt x="197662" y="790663"/>
                </a:lnTo>
                <a:lnTo>
                  <a:pt x="197662" y="937768"/>
                </a:lnTo>
                <a:lnTo>
                  <a:pt x="51714" y="937768"/>
                </a:lnTo>
                <a:lnTo>
                  <a:pt x="51714" y="1079131"/>
                </a:lnTo>
                <a:lnTo>
                  <a:pt x="881456" y="1079131"/>
                </a:lnTo>
                <a:lnTo>
                  <a:pt x="881456" y="937768"/>
                </a:lnTo>
                <a:close/>
              </a:path>
              <a:path w="1957704" h="1079500">
                <a:moveTo>
                  <a:pt x="1010170" y="229844"/>
                </a:moveTo>
                <a:lnTo>
                  <a:pt x="864222" y="229844"/>
                </a:lnTo>
                <a:lnTo>
                  <a:pt x="864222" y="6896"/>
                </a:lnTo>
                <a:lnTo>
                  <a:pt x="689533" y="6896"/>
                </a:lnTo>
                <a:lnTo>
                  <a:pt x="689533" y="601052"/>
                </a:lnTo>
                <a:lnTo>
                  <a:pt x="864222" y="601052"/>
                </a:lnTo>
                <a:lnTo>
                  <a:pt x="864222" y="380390"/>
                </a:lnTo>
                <a:lnTo>
                  <a:pt x="1010170" y="380390"/>
                </a:lnTo>
                <a:lnTo>
                  <a:pt x="1010170" y="229844"/>
                </a:lnTo>
                <a:close/>
              </a:path>
              <a:path w="1957704" h="1079500">
                <a:moveTo>
                  <a:pt x="1928406" y="343623"/>
                </a:moveTo>
                <a:lnTo>
                  <a:pt x="1924723" y="292658"/>
                </a:lnTo>
                <a:lnTo>
                  <a:pt x="1913928" y="244741"/>
                </a:lnTo>
                <a:lnTo>
                  <a:pt x="1896364" y="200393"/>
                </a:lnTo>
                <a:lnTo>
                  <a:pt x="1874189" y="163195"/>
                </a:lnTo>
                <a:lnTo>
                  <a:pt x="1842338" y="124599"/>
                </a:lnTo>
                <a:lnTo>
                  <a:pt x="1806587" y="94234"/>
                </a:lnTo>
                <a:lnTo>
                  <a:pt x="1771154" y="71628"/>
                </a:lnTo>
                <a:lnTo>
                  <a:pt x="1752574" y="62776"/>
                </a:lnTo>
                <a:lnTo>
                  <a:pt x="1752574" y="343623"/>
                </a:lnTo>
                <a:lnTo>
                  <a:pt x="1748764" y="382460"/>
                </a:lnTo>
                <a:lnTo>
                  <a:pt x="1719605" y="447217"/>
                </a:lnTo>
                <a:lnTo>
                  <a:pt x="1655305" y="494652"/>
                </a:lnTo>
                <a:lnTo>
                  <a:pt x="1606765" y="511556"/>
                </a:lnTo>
                <a:lnTo>
                  <a:pt x="1549819" y="521766"/>
                </a:lnTo>
                <a:lnTo>
                  <a:pt x="1484795" y="525195"/>
                </a:lnTo>
                <a:lnTo>
                  <a:pt x="1419110" y="521766"/>
                </a:lnTo>
                <a:lnTo>
                  <a:pt x="1361833" y="511556"/>
                </a:lnTo>
                <a:lnTo>
                  <a:pt x="1313167" y="494652"/>
                </a:lnTo>
                <a:lnTo>
                  <a:pt x="1273340" y="471182"/>
                </a:lnTo>
                <a:lnTo>
                  <a:pt x="1230820" y="417309"/>
                </a:lnTo>
                <a:lnTo>
                  <a:pt x="1215885" y="343623"/>
                </a:lnTo>
                <a:lnTo>
                  <a:pt x="1219682" y="304774"/>
                </a:lnTo>
                <a:lnTo>
                  <a:pt x="1248854" y="240030"/>
                </a:lnTo>
                <a:lnTo>
                  <a:pt x="1313167" y="193255"/>
                </a:lnTo>
                <a:lnTo>
                  <a:pt x="1361833" y="176695"/>
                </a:lnTo>
                <a:lnTo>
                  <a:pt x="1419110" y="166598"/>
                </a:lnTo>
                <a:lnTo>
                  <a:pt x="1484795" y="163195"/>
                </a:lnTo>
                <a:lnTo>
                  <a:pt x="1549819" y="166598"/>
                </a:lnTo>
                <a:lnTo>
                  <a:pt x="1606765" y="176695"/>
                </a:lnTo>
                <a:lnTo>
                  <a:pt x="1655305" y="193255"/>
                </a:lnTo>
                <a:lnTo>
                  <a:pt x="1695107" y="216052"/>
                </a:lnTo>
                <a:lnTo>
                  <a:pt x="1737626" y="269925"/>
                </a:lnTo>
                <a:lnTo>
                  <a:pt x="1752574" y="343623"/>
                </a:lnTo>
                <a:lnTo>
                  <a:pt x="1752574" y="62776"/>
                </a:lnTo>
                <a:lnTo>
                  <a:pt x="1689100" y="37998"/>
                </a:lnTo>
                <a:lnTo>
                  <a:pt x="1642808" y="26657"/>
                </a:lnTo>
                <a:lnTo>
                  <a:pt x="1593227" y="18770"/>
                </a:lnTo>
                <a:lnTo>
                  <a:pt x="1540497" y="14147"/>
                </a:lnTo>
                <a:lnTo>
                  <a:pt x="1484795" y="12636"/>
                </a:lnTo>
                <a:lnTo>
                  <a:pt x="1428673" y="14147"/>
                </a:lnTo>
                <a:lnTo>
                  <a:pt x="1375651" y="18770"/>
                </a:lnTo>
                <a:lnTo>
                  <a:pt x="1325854" y="26657"/>
                </a:lnTo>
                <a:lnTo>
                  <a:pt x="1279436" y="37998"/>
                </a:lnTo>
                <a:lnTo>
                  <a:pt x="1236548" y="52933"/>
                </a:lnTo>
                <a:lnTo>
                  <a:pt x="1197305" y="71628"/>
                </a:lnTo>
                <a:lnTo>
                  <a:pt x="1161872" y="94234"/>
                </a:lnTo>
                <a:lnTo>
                  <a:pt x="1126197" y="124599"/>
                </a:lnTo>
                <a:lnTo>
                  <a:pt x="1096365" y="160172"/>
                </a:lnTo>
                <a:lnTo>
                  <a:pt x="1072654" y="200393"/>
                </a:lnTo>
                <a:lnTo>
                  <a:pt x="1055370" y="244741"/>
                </a:lnTo>
                <a:lnTo>
                  <a:pt x="1044790" y="292658"/>
                </a:lnTo>
                <a:lnTo>
                  <a:pt x="1041196" y="343623"/>
                </a:lnTo>
                <a:lnTo>
                  <a:pt x="1044790" y="395058"/>
                </a:lnTo>
                <a:lnTo>
                  <a:pt x="1055370" y="443306"/>
                </a:lnTo>
                <a:lnTo>
                  <a:pt x="1072654" y="487845"/>
                </a:lnTo>
                <a:lnTo>
                  <a:pt x="1096365" y="528180"/>
                </a:lnTo>
                <a:lnTo>
                  <a:pt x="1126197" y="563778"/>
                </a:lnTo>
                <a:lnTo>
                  <a:pt x="1161872" y="594156"/>
                </a:lnTo>
                <a:lnTo>
                  <a:pt x="1197305" y="616343"/>
                </a:lnTo>
                <a:lnTo>
                  <a:pt x="1236548" y="634720"/>
                </a:lnTo>
                <a:lnTo>
                  <a:pt x="1279436" y="649452"/>
                </a:lnTo>
                <a:lnTo>
                  <a:pt x="1325854" y="660666"/>
                </a:lnTo>
                <a:lnTo>
                  <a:pt x="1375651" y="668502"/>
                </a:lnTo>
                <a:lnTo>
                  <a:pt x="1428673" y="673100"/>
                </a:lnTo>
                <a:lnTo>
                  <a:pt x="1484795" y="674598"/>
                </a:lnTo>
                <a:lnTo>
                  <a:pt x="1540497" y="673100"/>
                </a:lnTo>
                <a:lnTo>
                  <a:pt x="1593227" y="668502"/>
                </a:lnTo>
                <a:lnTo>
                  <a:pt x="1642808" y="660666"/>
                </a:lnTo>
                <a:lnTo>
                  <a:pt x="1689100" y="649452"/>
                </a:lnTo>
                <a:lnTo>
                  <a:pt x="1731937" y="634720"/>
                </a:lnTo>
                <a:lnTo>
                  <a:pt x="1771154" y="616343"/>
                </a:lnTo>
                <a:lnTo>
                  <a:pt x="1806587" y="594156"/>
                </a:lnTo>
                <a:lnTo>
                  <a:pt x="1842338" y="563778"/>
                </a:lnTo>
                <a:lnTo>
                  <a:pt x="1872386" y="528180"/>
                </a:lnTo>
                <a:lnTo>
                  <a:pt x="1896364" y="487845"/>
                </a:lnTo>
                <a:lnTo>
                  <a:pt x="1913928" y="443306"/>
                </a:lnTo>
                <a:lnTo>
                  <a:pt x="1924723" y="395058"/>
                </a:lnTo>
                <a:lnTo>
                  <a:pt x="1928406" y="343623"/>
                </a:lnTo>
                <a:close/>
              </a:path>
              <a:path w="1957704" h="1079500">
                <a:moveTo>
                  <a:pt x="1957133" y="874560"/>
                </a:moveTo>
                <a:lnTo>
                  <a:pt x="1010170" y="874560"/>
                </a:lnTo>
                <a:lnTo>
                  <a:pt x="1010170" y="1023962"/>
                </a:lnTo>
                <a:lnTo>
                  <a:pt x="1957133" y="1023962"/>
                </a:lnTo>
                <a:lnTo>
                  <a:pt x="1957133" y="87456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64957" y="5224144"/>
            <a:ext cx="947419" cy="999490"/>
          </a:xfrm>
          <a:custGeom>
            <a:avLst/>
            <a:gdLst/>
            <a:ahLst/>
            <a:cxnLst/>
            <a:rect l="l" t="t" r="r" b="b"/>
            <a:pathLst>
              <a:path w="947420" h="999489">
                <a:moveTo>
                  <a:pt x="946975" y="850900"/>
                </a:moveTo>
                <a:lnTo>
                  <a:pt x="561975" y="850900"/>
                </a:lnTo>
                <a:lnTo>
                  <a:pt x="561975" y="690880"/>
                </a:lnTo>
                <a:lnTo>
                  <a:pt x="906741" y="690880"/>
                </a:lnTo>
                <a:lnTo>
                  <a:pt x="906741" y="543560"/>
                </a:lnTo>
                <a:lnTo>
                  <a:pt x="227558" y="543560"/>
                </a:lnTo>
                <a:lnTo>
                  <a:pt x="227558" y="416560"/>
                </a:lnTo>
                <a:lnTo>
                  <a:pt x="894105" y="416560"/>
                </a:lnTo>
                <a:lnTo>
                  <a:pt x="894105" y="269240"/>
                </a:lnTo>
                <a:lnTo>
                  <a:pt x="894105" y="147320"/>
                </a:lnTo>
                <a:lnTo>
                  <a:pt x="894105" y="0"/>
                </a:lnTo>
                <a:lnTo>
                  <a:pt x="51727" y="0"/>
                </a:lnTo>
                <a:lnTo>
                  <a:pt x="51727" y="147320"/>
                </a:lnTo>
                <a:lnTo>
                  <a:pt x="719429" y="147320"/>
                </a:lnTo>
                <a:lnTo>
                  <a:pt x="719429" y="269240"/>
                </a:lnTo>
                <a:lnTo>
                  <a:pt x="51727" y="269240"/>
                </a:lnTo>
                <a:lnTo>
                  <a:pt x="51727" y="416560"/>
                </a:lnTo>
                <a:lnTo>
                  <a:pt x="51727" y="543560"/>
                </a:lnTo>
                <a:lnTo>
                  <a:pt x="51727" y="690880"/>
                </a:lnTo>
                <a:lnTo>
                  <a:pt x="387299" y="690880"/>
                </a:lnTo>
                <a:lnTo>
                  <a:pt x="387299" y="850900"/>
                </a:lnTo>
                <a:lnTo>
                  <a:pt x="0" y="850900"/>
                </a:lnTo>
                <a:lnTo>
                  <a:pt x="0" y="999490"/>
                </a:lnTo>
                <a:lnTo>
                  <a:pt x="946975" y="999490"/>
                </a:lnTo>
                <a:lnTo>
                  <a:pt x="946975" y="85090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79738" y="5206281"/>
            <a:ext cx="888365" cy="1061085"/>
          </a:xfrm>
          <a:custGeom>
            <a:avLst/>
            <a:gdLst/>
            <a:ahLst/>
            <a:cxnLst/>
            <a:rect l="l" t="t" r="r" b="b"/>
            <a:pathLst>
              <a:path w="888365" h="1061085">
                <a:moveTo>
                  <a:pt x="506810" y="1005575"/>
                </a:moveTo>
                <a:lnTo>
                  <a:pt x="0" y="1005575"/>
                </a:lnTo>
                <a:lnTo>
                  <a:pt x="0" y="858474"/>
                </a:lnTo>
                <a:lnTo>
                  <a:pt x="534391" y="858474"/>
                </a:lnTo>
                <a:lnTo>
                  <a:pt x="593918" y="855834"/>
                </a:lnTo>
                <a:lnTo>
                  <a:pt x="643424" y="847700"/>
                </a:lnTo>
                <a:lnTo>
                  <a:pt x="683234" y="833747"/>
                </a:lnTo>
                <a:lnTo>
                  <a:pt x="713671" y="813654"/>
                </a:lnTo>
                <a:lnTo>
                  <a:pt x="713671" y="0"/>
                </a:lnTo>
                <a:lnTo>
                  <a:pt x="888354" y="0"/>
                </a:lnTo>
                <a:lnTo>
                  <a:pt x="888354" y="953860"/>
                </a:lnTo>
                <a:lnTo>
                  <a:pt x="713671" y="953860"/>
                </a:lnTo>
                <a:lnTo>
                  <a:pt x="680379" y="976485"/>
                </a:lnTo>
                <a:lnTo>
                  <a:pt x="634374" y="992646"/>
                </a:lnTo>
                <a:lnTo>
                  <a:pt x="576302" y="1002343"/>
                </a:lnTo>
                <a:lnTo>
                  <a:pt x="506810" y="1005575"/>
                </a:lnTo>
                <a:close/>
              </a:path>
              <a:path w="888365" h="1061085">
                <a:moveTo>
                  <a:pt x="327530" y="679194"/>
                </a:moveTo>
                <a:lnTo>
                  <a:pt x="272816" y="675154"/>
                </a:lnTo>
                <a:lnTo>
                  <a:pt x="221657" y="663249"/>
                </a:lnTo>
                <a:lnTo>
                  <a:pt x="175455" y="643801"/>
                </a:lnTo>
                <a:lnTo>
                  <a:pt x="135609" y="617136"/>
                </a:lnTo>
                <a:lnTo>
                  <a:pt x="103920" y="584500"/>
                </a:lnTo>
                <a:lnTo>
                  <a:pt x="77849" y="546437"/>
                </a:lnTo>
                <a:lnTo>
                  <a:pt x="57461" y="503075"/>
                </a:lnTo>
                <a:lnTo>
                  <a:pt x="42819" y="454541"/>
                </a:lnTo>
                <a:lnTo>
                  <a:pt x="33987" y="400964"/>
                </a:lnTo>
                <a:lnTo>
                  <a:pt x="31029" y="342470"/>
                </a:lnTo>
                <a:lnTo>
                  <a:pt x="33987" y="283982"/>
                </a:lnTo>
                <a:lnTo>
                  <a:pt x="42819" y="230441"/>
                </a:lnTo>
                <a:lnTo>
                  <a:pt x="57461" y="182009"/>
                </a:lnTo>
                <a:lnTo>
                  <a:pt x="77849" y="138843"/>
                </a:lnTo>
                <a:lnTo>
                  <a:pt x="103920" y="101105"/>
                </a:lnTo>
                <a:lnTo>
                  <a:pt x="135609" y="68953"/>
                </a:lnTo>
                <a:lnTo>
                  <a:pt x="175455" y="41623"/>
                </a:lnTo>
                <a:lnTo>
                  <a:pt x="221657" y="21835"/>
                </a:lnTo>
                <a:lnTo>
                  <a:pt x="272816" y="9804"/>
                </a:lnTo>
                <a:lnTo>
                  <a:pt x="327530" y="5746"/>
                </a:lnTo>
                <a:lnTo>
                  <a:pt x="382908" y="9804"/>
                </a:lnTo>
                <a:lnTo>
                  <a:pt x="434408" y="21835"/>
                </a:lnTo>
                <a:lnTo>
                  <a:pt x="480737" y="41623"/>
                </a:lnTo>
                <a:lnTo>
                  <a:pt x="520600" y="68953"/>
                </a:lnTo>
                <a:lnTo>
                  <a:pt x="552204" y="101105"/>
                </a:lnTo>
                <a:lnTo>
                  <a:pt x="578062" y="138843"/>
                </a:lnTo>
                <a:lnTo>
                  <a:pt x="584051" y="151698"/>
                </a:lnTo>
                <a:lnTo>
                  <a:pt x="327530" y="151698"/>
                </a:lnTo>
                <a:lnTo>
                  <a:pt x="304132" y="153619"/>
                </a:lnTo>
                <a:lnTo>
                  <a:pt x="263371" y="168667"/>
                </a:lnTo>
                <a:lnTo>
                  <a:pt x="227170" y="210111"/>
                </a:lnTo>
                <a:lnTo>
                  <a:pt x="213613" y="246940"/>
                </a:lnTo>
                <a:lnTo>
                  <a:pt x="205873" y="291311"/>
                </a:lnTo>
                <a:lnTo>
                  <a:pt x="203413" y="342470"/>
                </a:lnTo>
                <a:lnTo>
                  <a:pt x="205873" y="393790"/>
                </a:lnTo>
                <a:lnTo>
                  <a:pt x="213613" y="438431"/>
                </a:lnTo>
                <a:lnTo>
                  <a:pt x="227170" y="475314"/>
                </a:lnTo>
                <a:lnTo>
                  <a:pt x="263371" y="516578"/>
                </a:lnTo>
                <a:lnTo>
                  <a:pt x="304132" y="530513"/>
                </a:lnTo>
                <a:lnTo>
                  <a:pt x="327530" y="532093"/>
                </a:lnTo>
                <a:lnTo>
                  <a:pt x="584715" y="532093"/>
                </a:lnTo>
                <a:lnTo>
                  <a:pt x="578062" y="546437"/>
                </a:lnTo>
                <a:lnTo>
                  <a:pt x="552204" y="584500"/>
                </a:lnTo>
                <a:lnTo>
                  <a:pt x="520600" y="617136"/>
                </a:lnTo>
                <a:lnTo>
                  <a:pt x="480737" y="643801"/>
                </a:lnTo>
                <a:lnTo>
                  <a:pt x="434408" y="663249"/>
                </a:lnTo>
                <a:lnTo>
                  <a:pt x="382908" y="675154"/>
                </a:lnTo>
                <a:lnTo>
                  <a:pt x="327530" y="679194"/>
                </a:lnTo>
                <a:close/>
              </a:path>
              <a:path w="888365" h="1061085">
                <a:moveTo>
                  <a:pt x="584715" y="532093"/>
                </a:moveTo>
                <a:lnTo>
                  <a:pt x="327530" y="532093"/>
                </a:lnTo>
                <a:lnTo>
                  <a:pt x="351233" y="530513"/>
                </a:lnTo>
                <a:lnTo>
                  <a:pt x="372350" y="525485"/>
                </a:lnTo>
                <a:lnTo>
                  <a:pt x="406827" y="503362"/>
                </a:lnTo>
                <a:lnTo>
                  <a:pt x="441878" y="438431"/>
                </a:lnTo>
                <a:lnTo>
                  <a:pt x="450138" y="393790"/>
                </a:lnTo>
                <a:lnTo>
                  <a:pt x="452796" y="342470"/>
                </a:lnTo>
                <a:lnTo>
                  <a:pt x="450138" y="291311"/>
                </a:lnTo>
                <a:lnTo>
                  <a:pt x="441878" y="246940"/>
                </a:lnTo>
                <a:lnTo>
                  <a:pt x="427585" y="210111"/>
                </a:lnTo>
                <a:lnTo>
                  <a:pt x="390881" y="168667"/>
                </a:lnTo>
                <a:lnTo>
                  <a:pt x="351233" y="153619"/>
                </a:lnTo>
                <a:lnTo>
                  <a:pt x="327530" y="151698"/>
                </a:lnTo>
                <a:lnTo>
                  <a:pt x="584051" y="151698"/>
                </a:lnTo>
                <a:lnTo>
                  <a:pt x="598173" y="182009"/>
                </a:lnTo>
                <a:lnTo>
                  <a:pt x="612539" y="230441"/>
                </a:lnTo>
                <a:lnTo>
                  <a:pt x="621158" y="283982"/>
                </a:lnTo>
                <a:lnTo>
                  <a:pt x="624031" y="342470"/>
                </a:lnTo>
                <a:lnTo>
                  <a:pt x="621158" y="400964"/>
                </a:lnTo>
                <a:lnTo>
                  <a:pt x="612539" y="454541"/>
                </a:lnTo>
                <a:lnTo>
                  <a:pt x="598173" y="503075"/>
                </a:lnTo>
                <a:lnTo>
                  <a:pt x="584715" y="532093"/>
                </a:lnTo>
                <a:close/>
              </a:path>
              <a:path w="888365" h="1061085">
                <a:moveTo>
                  <a:pt x="888354" y="1060738"/>
                </a:moveTo>
                <a:lnTo>
                  <a:pt x="713671" y="1060738"/>
                </a:lnTo>
                <a:lnTo>
                  <a:pt x="713671" y="953860"/>
                </a:lnTo>
                <a:lnTo>
                  <a:pt x="888354" y="953860"/>
                </a:lnTo>
                <a:lnTo>
                  <a:pt x="888354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48278" y="5206281"/>
            <a:ext cx="893444" cy="1061085"/>
          </a:xfrm>
          <a:custGeom>
            <a:avLst/>
            <a:gdLst/>
            <a:ahLst/>
            <a:cxnLst/>
            <a:rect l="l" t="t" r="r" b="b"/>
            <a:pathLst>
              <a:path w="893445" h="1061085">
                <a:moveTo>
                  <a:pt x="672299" y="230995"/>
                </a:moveTo>
                <a:lnTo>
                  <a:pt x="511407" y="230995"/>
                </a:lnTo>
                <a:lnTo>
                  <a:pt x="511407" y="5746"/>
                </a:lnTo>
                <a:lnTo>
                  <a:pt x="672299" y="5746"/>
                </a:lnTo>
                <a:lnTo>
                  <a:pt x="672299" y="230995"/>
                </a:lnTo>
                <a:close/>
              </a:path>
              <a:path w="893445" h="1061085">
                <a:moveTo>
                  <a:pt x="0" y="1005575"/>
                </a:moveTo>
                <a:lnTo>
                  <a:pt x="0" y="844683"/>
                </a:lnTo>
                <a:lnTo>
                  <a:pt x="39497" y="828626"/>
                </a:lnTo>
                <a:lnTo>
                  <a:pt x="75790" y="808552"/>
                </a:lnTo>
                <a:lnTo>
                  <a:pt x="108835" y="784367"/>
                </a:lnTo>
                <a:lnTo>
                  <a:pt x="138588" y="755980"/>
                </a:lnTo>
                <a:lnTo>
                  <a:pt x="165005" y="723299"/>
                </a:lnTo>
                <a:lnTo>
                  <a:pt x="188042" y="686233"/>
                </a:lnTo>
                <a:lnTo>
                  <a:pt x="207656" y="644690"/>
                </a:lnTo>
                <a:lnTo>
                  <a:pt x="223801" y="598578"/>
                </a:lnTo>
                <a:lnTo>
                  <a:pt x="236435" y="547805"/>
                </a:lnTo>
                <a:lnTo>
                  <a:pt x="245514" y="492279"/>
                </a:lnTo>
                <a:lnTo>
                  <a:pt x="250994" y="431910"/>
                </a:lnTo>
                <a:lnTo>
                  <a:pt x="252830" y="366604"/>
                </a:lnTo>
                <a:lnTo>
                  <a:pt x="252830" y="164339"/>
                </a:lnTo>
                <a:lnTo>
                  <a:pt x="12641" y="164339"/>
                </a:lnTo>
                <a:lnTo>
                  <a:pt x="12641" y="18387"/>
                </a:lnTo>
                <a:lnTo>
                  <a:pt x="419468" y="18387"/>
                </a:lnTo>
                <a:lnTo>
                  <a:pt x="419468" y="230995"/>
                </a:lnTo>
                <a:lnTo>
                  <a:pt x="672299" y="230995"/>
                </a:lnTo>
                <a:lnTo>
                  <a:pt x="672299" y="378096"/>
                </a:lnTo>
                <a:lnTo>
                  <a:pt x="419468" y="378096"/>
                </a:lnTo>
                <a:lnTo>
                  <a:pt x="417331" y="436096"/>
                </a:lnTo>
                <a:lnTo>
                  <a:pt x="412717" y="491295"/>
                </a:lnTo>
                <a:lnTo>
                  <a:pt x="405731" y="543908"/>
                </a:lnTo>
                <a:lnTo>
                  <a:pt x="396484" y="594151"/>
                </a:lnTo>
                <a:lnTo>
                  <a:pt x="672299" y="594151"/>
                </a:lnTo>
                <a:lnTo>
                  <a:pt x="672299" y="742402"/>
                </a:lnTo>
                <a:lnTo>
                  <a:pt x="344768" y="742402"/>
                </a:lnTo>
                <a:lnTo>
                  <a:pt x="321254" y="783813"/>
                </a:lnTo>
                <a:lnTo>
                  <a:pt x="294306" y="822227"/>
                </a:lnTo>
                <a:lnTo>
                  <a:pt x="263811" y="857623"/>
                </a:lnTo>
                <a:lnTo>
                  <a:pt x="229656" y="889982"/>
                </a:lnTo>
                <a:lnTo>
                  <a:pt x="191727" y="919287"/>
                </a:lnTo>
                <a:lnTo>
                  <a:pt x="149910" y="945517"/>
                </a:lnTo>
                <a:lnTo>
                  <a:pt x="104092" y="968655"/>
                </a:lnTo>
                <a:lnTo>
                  <a:pt x="54160" y="988680"/>
                </a:lnTo>
                <a:lnTo>
                  <a:pt x="0" y="1005575"/>
                </a:lnTo>
                <a:close/>
              </a:path>
              <a:path w="893445" h="1061085">
                <a:moveTo>
                  <a:pt x="672299" y="594151"/>
                </a:moveTo>
                <a:lnTo>
                  <a:pt x="511407" y="594151"/>
                </a:lnTo>
                <a:lnTo>
                  <a:pt x="511407" y="378096"/>
                </a:lnTo>
                <a:lnTo>
                  <a:pt x="672299" y="378096"/>
                </a:lnTo>
                <a:lnTo>
                  <a:pt x="672299" y="594151"/>
                </a:lnTo>
                <a:close/>
              </a:path>
              <a:path w="893445" h="1061085">
                <a:moveTo>
                  <a:pt x="672299" y="1051544"/>
                </a:moveTo>
                <a:lnTo>
                  <a:pt x="511407" y="1051544"/>
                </a:lnTo>
                <a:lnTo>
                  <a:pt x="511407" y="742402"/>
                </a:lnTo>
                <a:lnTo>
                  <a:pt x="672299" y="742402"/>
                </a:lnTo>
                <a:lnTo>
                  <a:pt x="672299" y="1051544"/>
                </a:lnTo>
                <a:close/>
              </a:path>
              <a:path w="893445" h="1061085">
                <a:moveTo>
                  <a:pt x="892951" y="1060738"/>
                </a:moveTo>
                <a:lnTo>
                  <a:pt x="728611" y="1060738"/>
                </a:lnTo>
                <a:lnTo>
                  <a:pt x="728611" y="0"/>
                </a:lnTo>
                <a:lnTo>
                  <a:pt x="892951" y="0"/>
                </a:lnTo>
                <a:lnTo>
                  <a:pt x="892951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36615" y="5175252"/>
            <a:ext cx="901065" cy="1109345"/>
          </a:xfrm>
          <a:custGeom>
            <a:avLst/>
            <a:gdLst/>
            <a:ahLst/>
            <a:cxnLst/>
            <a:rect l="l" t="t" r="r" b="b"/>
            <a:pathLst>
              <a:path w="901065" h="1109345">
                <a:moveTo>
                  <a:pt x="427513" y="87341"/>
                </a:moveTo>
                <a:lnTo>
                  <a:pt x="252830" y="87341"/>
                </a:lnTo>
                <a:lnTo>
                  <a:pt x="252830" y="0"/>
                </a:lnTo>
                <a:lnTo>
                  <a:pt x="427513" y="0"/>
                </a:lnTo>
                <a:lnTo>
                  <a:pt x="427513" y="87341"/>
                </a:lnTo>
                <a:close/>
              </a:path>
              <a:path w="901065" h="1109345">
                <a:moveTo>
                  <a:pt x="513705" y="744700"/>
                </a:moveTo>
                <a:lnTo>
                  <a:pt x="0" y="744700"/>
                </a:lnTo>
                <a:lnTo>
                  <a:pt x="0" y="610240"/>
                </a:lnTo>
                <a:lnTo>
                  <a:pt x="550480" y="610240"/>
                </a:lnTo>
                <a:lnTo>
                  <a:pt x="610115" y="608229"/>
                </a:lnTo>
                <a:lnTo>
                  <a:pt x="657790" y="601908"/>
                </a:lnTo>
                <a:lnTo>
                  <a:pt x="695768" y="590847"/>
                </a:lnTo>
                <a:lnTo>
                  <a:pt x="726312" y="574614"/>
                </a:lnTo>
                <a:lnTo>
                  <a:pt x="726312" y="31029"/>
                </a:lnTo>
                <a:lnTo>
                  <a:pt x="900995" y="31029"/>
                </a:lnTo>
                <a:lnTo>
                  <a:pt x="900995" y="702179"/>
                </a:lnTo>
                <a:lnTo>
                  <a:pt x="726312" y="702179"/>
                </a:lnTo>
                <a:lnTo>
                  <a:pt x="692931" y="721913"/>
                </a:lnTo>
                <a:lnTo>
                  <a:pt x="648021" y="735075"/>
                </a:lnTo>
                <a:lnTo>
                  <a:pt x="589105" y="742420"/>
                </a:lnTo>
                <a:lnTo>
                  <a:pt x="513705" y="744700"/>
                </a:lnTo>
                <a:close/>
              </a:path>
              <a:path w="901065" h="1109345">
                <a:moveTo>
                  <a:pt x="656209" y="213756"/>
                </a:moveTo>
                <a:lnTo>
                  <a:pt x="21835" y="213756"/>
                </a:lnTo>
                <a:lnTo>
                  <a:pt x="21835" y="87341"/>
                </a:lnTo>
                <a:lnTo>
                  <a:pt x="656209" y="87341"/>
                </a:lnTo>
                <a:lnTo>
                  <a:pt x="656209" y="213756"/>
                </a:lnTo>
                <a:close/>
              </a:path>
              <a:path w="901065" h="1109345">
                <a:moveTo>
                  <a:pt x="421767" y="610240"/>
                </a:moveTo>
                <a:lnTo>
                  <a:pt x="248233" y="610240"/>
                </a:lnTo>
                <a:lnTo>
                  <a:pt x="248233" y="560823"/>
                </a:lnTo>
                <a:lnTo>
                  <a:pt x="207579" y="553300"/>
                </a:lnTo>
                <a:lnTo>
                  <a:pt x="170373" y="542867"/>
                </a:lnTo>
                <a:lnTo>
                  <a:pt x="108027" y="513705"/>
                </a:lnTo>
                <a:lnTo>
                  <a:pt x="61340" y="467161"/>
                </a:lnTo>
                <a:lnTo>
                  <a:pt x="44819" y="403379"/>
                </a:lnTo>
                <a:lnTo>
                  <a:pt x="49039" y="369333"/>
                </a:lnTo>
                <a:lnTo>
                  <a:pt x="81182" y="314170"/>
                </a:lnTo>
                <a:lnTo>
                  <a:pt x="143855" y="273875"/>
                </a:lnTo>
                <a:lnTo>
                  <a:pt x="185862" y="259054"/>
                </a:lnTo>
                <a:lnTo>
                  <a:pt x="233054" y="248536"/>
                </a:lnTo>
                <a:lnTo>
                  <a:pt x="284438" y="242266"/>
                </a:lnTo>
                <a:lnTo>
                  <a:pt x="339022" y="240188"/>
                </a:lnTo>
                <a:lnTo>
                  <a:pt x="393606" y="242266"/>
                </a:lnTo>
                <a:lnTo>
                  <a:pt x="444990" y="248536"/>
                </a:lnTo>
                <a:lnTo>
                  <a:pt x="492182" y="259054"/>
                </a:lnTo>
                <a:lnTo>
                  <a:pt x="534189" y="273875"/>
                </a:lnTo>
                <a:lnTo>
                  <a:pt x="570017" y="293053"/>
                </a:lnTo>
                <a:lnTo>
                  <a:pt x="616274" y="339597"/>
                </a:lnTo>
                <a:lnTo>
                  <a:pt x="624289" y="358559"/>
                </a:lnTo>
                <a:lnTo>
                  <a:pt x="339022" y="358559"/>
                </a:lnTo>
                <a:lnTo>
                  <a:pt x="302965" y="359852"/>
                </a:lnTo>
                <a:lnTo>
                  <a:pt x="244642" y="370195"/>
                </a:lnTo>
                <a:lnTo>
                  <a:pt x="209231" y="396053"/>
                </a:lnTo>
                <a:lnTo>
                  <a:pt x="208010" y="403379"/>
                </a:lnTo>
                <a:lnTo>
                  <a:pt x="209231" y="410221"/>
                </a:lnTo>
                <a:lnTo>
                  <a:pt x="244642" y="436383"/>
                </a:lnTo>
                <a:lnTo>
                  <a:pt x="302965" y="445936"/>
                </a:lnTo>
                <a:lnTo>
                  <a:pt x="339022" y="447050"/>
                </a:lnTo>
                <a:lnTo>
                  <a:pt x="624775" y="447050"/>
                </a:lnTo>
                <a:lnTo>
                  <a:pt x="616274" y="467161"/>
                </a:lnTo>
                <a:lnTo>
                  <a:pt x="570017" y="513705"/>
                </a:lnTo>
                <a:lnTo>
                  <a:pt x="503649" y="543872"/>
                </a:lnTo>
                <a:lnTo>
                  <a:pt x="464324" y="554431"/>
                </a:lnTo>
                <a:lnTo>
                  <a:pt x="421767" y="561973"/>
                </a:lnTo>
                <a:lnTo>
                  <a:pt x="421767" y="610240"/>
                </a:lnTo>
                <a:close/>
              </a:path>
              <a:path w="901065" h="1109345">
                <a:moveTo>
                  <a:pt x="624775" y="447050"/>
                </a:moveTo>
                <a:lnTo>
                  <a:pt x="339022" y="447050"/>
                </a:lnTo>
                <a:lnTo>
                  <a:pt x="375061" y="445936"/>
                </a:lnTo>
                <a:lnTo>
                  <a:pt x="406683" y="442453"/>
                </a:lnTo>
                <a:lnTo>
                  <a:pt x="452796" y="427513"/>
                </a:lnTo>
                <a:lnTo>
                  <a:pt x="468885" y="403379"/>
                </a:lnTo>
                <a:lnTo>
                  <a:pt x="467826" y="396053"/>
                </a:lnTo>
                <a:lnTo>
                  <a:pt x="432918" y="370195"/>
                </a:lnTo>
                <a:lnTo>
                  <a:pt x="375061" y="359852"/>
                </a:lnTo>
                <a:lnTo>
                  <a:pt x="339022" y="358559"/>
                </a:lnTo>
                <a:lnTo>
                  <a:pt x="624289" y="358559"/>
                </a:lnTo>
                <a:lnTo>
                  <a:pt x="628843" y="369333"/>
                </a:lnTo>
                <a:lnTo>
                  <a:pt x="633225" y="403379"/>
                </a:lnTo>
                <a:lnTo>
                  <a:pt x="628843" y="437425"/>
                </a:lnTo>
                <a:lnTo>
                  <a:pt x="624775" y="447050"/>
                </a:lnTo>
                <a:close/>
              </a:path>
              <a:path w="901065" h="1109345">
                <a:moveTo>
                  <a:pt x="900995" y="766535"/>
                </a:moveTo>
                <a:lnTo>
                  <a:pt x="726312" y="766535"/>
                </a:lnTo>
                <a:lnTo>
                  <a:pt x="726312" y="702179"/>
                </a:lnTo>
                <a:lnTo>
                  <a:pt x="900995" y="702179"/>
                </a:lnTo>
                <a:lnTo>
                  <a:pt x="900995" y="766535"/>
                </a:lnTo>
                <a:close/>
              </a:path>
              <a:path w="901065" h="1109345">
                <a:moveTo>
                  <a:pt x="900995" y="1109006"/>
                </a:moveTo>
                <a:lnTo>
                  <a:pt x="726312" y="1109006"/>
                </a:lnTo>
                <a:lnTo>
                  <a:pt x="726312" y="941218"/>
                </a:lnTo>
                <a:lnTo>
                  <a:pt x="82744" y="941218"/>
                </a:lnTo>
                <a:lnTo>
                  <a:pt x="82744" y="806759"/>
                </a:lnTo>
                <a:lnTo>
                  <a:pt x="900995" y="806759"/>
                </a:lnTo>
                <a:lnTo>
                  <a:pt x="900995" y="110900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55001" y="4040683"/>
            <a:ext cx="2554605" cy="1076325"/>
          </a:xfrm>
          <a:custGeom>
            <a:avLst/>
            <a:gdLst/>
            <a:ahLst/>
            <a:cxnLst/>
            <a:rect l="l" t="t" r="r" b="b"/>
            <a:pathLst>
              <a:path w="2554604" h="1076325">
                <a:moveTo>
                  <a:pt x="2554557" y="1076325"/>
                </a:moveTo>
                <a:lnTo>
                  <a:pt x="0" y="1076325"/>
                </a:lnTo>
                <a:lnTo>
                  <a:pt x="0" y="0"/>
                </a:lnTo>
                <a:lnTo>
                  <a:pt x="2554557" y="0"/>
                </a:lnTo>
                <a:lnTo>
                  <a:pt x="2554557" y="1076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27231" y="4094712"/>
            <a:ext cx="664845" cy="828675"/>
          </a:xfrm>
          <a:custGeom>
            <a:avLst/>
            <a:gdLst/>
            <a:ahLst/>
            <a:cxnLst/>
            <a:rect l="l" t="t" r="r" b="b"/>
            <a:pathLst>
              <a:path w="664845" h="828675">
                <a:moveTo>
                  <a:pt x="210547" y="782299"/>
                </a:moveTo>
                <a:lnTo>
                  <a:pt x="170967" y="779389"/>
                </a:lnTo>
                <a:lnTo>
                  <a:pt x="104089" y="754270"/>
                </a:lnTo>
                <a:lnTo>
                  <a:pt x="55098" y="700674"/>
                </a:lnTo>
                <a:lnTo>
                  <a:pt x="36898" y="664084"/>
                </a:lnTo>
                <a:lnTo>
                  <a:pt x="22742" y="621274"/>
                </a:lnTo>
                <a:lnTo>
                  <a:pt x="12301" y="572456"/>
                </a:lnTo>
                <a:lnTo>
                  <a:pt x="5249" y="517843"/>
                </a:lnTo>
                <a:lnTo>
                  <a:pt x="1257" y="457648"/>
                </a:lnTo>
                <a:lnTo>
                  <a:pt x="0" y="392085"/>
                </a:lnTo>
                <a:lnTo>
                  <a:pt x="1257" y="326573"/>
                </a:lnTo>
                <a:lnTo>
                  <a:pt x="5249" y="266512"/>
                </a:lnTo>
                <a:lnTo>
                  <a:pt x="12301" y="212082"/>
                </a:lnTo>
                <a:lnTo>
                  <a:pt x="22742" y="163464"/>
                </a:lnTo>
                <a:lnTo>
                  <a:pt x="36898" y="120836"/>
                </a:lnTo>
                <a:lnTo>
                  <a:pt x="55098" y="84379"/>
                </a:lnTo>
                <a:lnTo>
                  <a:pt x="104089" y="30792"/>
                </a:lnTo>
                <a:lnTo>
                  <a:pt x="170967" y="3479"/>
                </a:lnTo>
                <a:lnTo>
                  <a:pt x="210547" y="0"/>
                </a:lnTo>
                <a:lnTo>
                  <a:pt x="249995" y="3479"/>
                </a:lnTo>
                <a:lnTo>
                  <a:pt x="285408" y="13802"/>
                </a:lnTo>
                <a:lnTo>
                  <a:pt x="316610" y="30792"/>
                </a:lnTo>
                <a:lnTo>
                  <a:pt x="338082" y="49595"/>
                </a:lnTo>
                <a:lnTo>
                  <a:pt x="210547" y="49595"/>
                </a:lnTo>
                <a:lnTo>
                  <a:pt x="183716" y="52183"/>
                </a:lnTo>
                <a:lnTo>
                  <a:pt x="137776" y="72097"/>
                </a:lnTo>
                <a:lnTo>
                  <a:pt x="98346" y="119413"/>
                </a:lnTo>
                <a:lnTo>
                  <a:pt x="82451" y="158352"/>
                </a:lnTo>
                <a:lnTo>
                  <a:pt x="70767" y="205400"/>
                </a:lnTo>
                <a:lnTo>
                  <a:pt x="62904" y="260246"/>
                </a:lnTo>
                <a:lnTo>
                  <a:pt x="58472" y="322578"/>
                </a:lnTo>
                <a:lnTo>
                  <a:pt x="57081" y="392085"/>
                </a:lnTo>
                <a:lnTo>
                  <a:pt x="58472" y="462055"/>
                </a:lnTo>
                <a:lnTo>
                  <a:pt x="62904" y="524825"/>
                </a:lnTo>
                <a:lnTo>
                  <a:pt x="70767" y="580057"/>
                </a:lnTo>
                <a:lnTo>
                  <a:pt x="82451" y="627412"/>
                </a:lnTo>
                <a:lnTo>
                  <a:pt x="98346" y="666554"/>
                </a:lnTo>
                <a:lnTo>
                  <a:pt x="137776" y="713257"/>
                </a:lnTo>
                <a:lnTo>
                  <a:pt x="183716" y="732148"/>
                </a:lnTo>
                <a:lnTo>
                  <a:pt x="210547" y="734575"/>
                </a:lnTo>
                <a:lnTo>
                  <a:pt x="339143" y="734575"/>
                </a:lnTo>
                <a:lnTo>
                  <a:pt x="316610" y="754270"/>
                </a:lnTo>
                <a:lnTo>
                  <a:pt x="285408" y="770251"/>
                </a:lnTo>
                <a:lnTo>
                  <a:pt x="249995" y="779389"/>
                </a:lnTo>
                <a:lnTo>
                  <a:pt x="210547" y="782299"/>
                </a:lnTo>
                <a:close/>
              </a:path>
              <a:path w="664845" h="828675">
                <a:moveTo>
                  <a:pt x="339143" y="734575"/>
                </a:moveTo>
                <a:lnTo>
                  <a:pt x="210547" y="734575"/>
                </a:lnTo>
                <a:lnTo>
                  <a:pt x="237903" y="732148"/>
                </a:lnTo>
                <a:lnTo>
                  <a:pt x="262365" y="724983"/>
                </a:lnTo>
                <a:lnTo>
                  <a:pt x="302251" y="697144"/>
                </a:lnTo>
                <a:lnTo>
                  <a:pt x="339301" y="627412"/>
                </a:lnTo>
                <a:lnTo>
                  <a:pt x="351145" y="580057"/>
                </a:lnTo>
                <a:lnTo>
                  <a:pt x="359091" y="524825"/>
                </a:lnTo>
                <a:lnTo>
                  <a:pt x="363553" y="462055"/>
                </a:lnTo>
                <a:lnTo>
                  <a:pt x="364948" y="392085"/>
                </a:lnTo>
                <a:lnTo>
                  <a:pt x="363553" y="322578"/>
                </a:lnTo>
                <a:lnTo>
                  <a:pt x="359091" y="260246"/>
                </a:lnTo>
                <a:lnTo>
                  <a:pt x="351145" y="205400"/>
                </a:lnTo>
                <a:lnTo>
                  <a:pt x="339301" y="158352"/>
                </a:lnTo>
                <a:lnTo>
                  <a:pt x="323142" y="119413"/>
                </a:lnTo>
                <a:lnTo>
                  <a:pt x="283843" y="72097"/>
                </a:lnTo>
                <a:lnTo>
                  <a:pt x="237903" y="52183"/>
                </a:lnTo>
                <a:lnTo>
                  <a:pt x="210547" y="49595"/>
                </a:lnTo>
                <a:lnTo>
                  <a:pt x="338082" y="49595"/>
                </a:lnTo>
                <a:lnTo>
                  <a:pt x="366342" y="84379"/>
                </a:lnTo>
                <a:lnTo>
                  <a:pt x="384790" y="120836"/>
                </a:lnTo>
                <a:lnTo>
                  <a:pt x="399113" y="163464"/>
                </a:lnTo>
                <a:lnTo>
                  <a:pt x="409654" y="212082"/>
                </a:lnTo>
                <a:lnTo>
                  <a:pt x="416758" y="266512"/>
                </a:lnTo>
                <a:lnTo>
                  <a:pt x="420769" y="326573"/>
                </a:lnTo>
                <a:lnTo>
                  <a:pt x="422029" y="392085"/>
                </a:lnTo>
                <a:lnTo>
                  <a:pt x="420769" y="457648"/>
                </a:lnTo>
                <a:lnTo>
                  <a:pt x="416758" y="517843"/>
                </a:lnTo>
                <a:lnTo>
                  <a:pt x="409654" y="572456"/>
                </a:lnTo>
                <a:lnTo>
                  <a:pt x="399113" y="621274"/>
                </a:lnTo>
                <a:lnTo>
                  <a:pt x="384790" y="664084"/>
                </a:lnTo>
                <a:lnTo>
                  <a:pt x="366342" y="700674"/>
                </a:lnTo>
                <a:lnTo>
                  <a:pt x="343425" y="730832"/>
                </a:lnTo>
                <a:lnTo>
                  <a:pt x="339143" y="734575"/>
                </a:lnTo>
                <a:close/>
              </a:path>
              <a:path w="664845" h="828675">
                <a:moveTo>
                  <a:pt x="664392" y="828151"/>
                </a:moveTo>
                <a:lnTo>
                  <a:pt x="607311" y="828151"/>
                </a:lnTo>
                <a:lnTo>
                  <a:pt x="607311" y="0"/>
                </a:lnTo>
                <a:lnTo>
                  <a:pt x="664392" y="0"/>
                </a:lnTo>
                <a:lnTo>
                  <a:pt x="664392" y="828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6667" y="4094712"/>
            <a:ext cx="817880" cy="850900"/>
          </a:xfrm>
          <a:custGeom>
            <a:avLst/>
            <a:gdLst/>
            <a:ahLst/>
            <a:cxnLst/>
            <a:rect l="l" t="t" r="r" b="b"/>
            <a:pathLst>
              <a:path w="817879" h="850900">
                <a:moveTo>
                  <a:pt x="0" y="442616"/>
                </a:moveTo>
                <a:lnTo>
                  <a:pt x="0" y="390213"/>
                </a:lnTo>
                <a:lnTo>
                  <a:pt x="40279" y="374060"/>
                </a:lnTo>
                <a:lnTo>
                  <a:pt x="78355" y="352403"/>
                </a:lnTo>
                <a:lnTo>
                  <a:pt x="113251" y="325437"/>
                </a:lnTo>
                <a:lnTo>
                  <a:pt x="143990" y="293362"/>
                </a:lnTo>
                <a:lnTo>
                  <a:pt x="169598" y="256373"/>
                </a:lnTo>
                <a:lnTo>
                  <a:pt x="189097" y="214670"/>
                </a:lnTo>
                <a:lnTo>
                  <a:pt x="201512" y="168448"/>
                </a:lnTo>
                <a:lnTo>
                  <a:pt x="205868" y="117906"/>
                </a:lnTo>
                <a:lnTo>
                  <a:pt x="205868" y="5614"/>
                </a:lnTo>
                <a:lnTo>
                  <a:pt x="262949" y="5614"/>
                </a:lnTo>
                <a:lnTo>
                  <a:pt x="262949" y="117906"/>
                </a:lnTo>
                <a:lnTo>
                  <a:pt x="267460" y="168622"/>
                </a:lnTo>
                <a:lnTo>
                  <a:pt x="280261" y="214129"/>
                </a:lnTo>
                <a:lnTo>
                  <a:pt x="295178" y="244234"/>
                </a:lnTo>
                <a:lnTo>
                  <a:pt x="233941" y="244234"/>
                </a:lnTo>
                <a:lnTo>
                  <a:pt x="214662" y="285442"/>
                </a:lnTo>
                <a:lnTo>
                  <a:pt x="186390" y="324987"/>
                </a:lnTo>
                <a:lnTo>
                  <a:pt x="149956" y="361673"/>
                </a:lnTo>
                <a:lnTo>
                  <a:pt x="106191" y="394303"/>
                </a:lnTo>
                <a:lnTo>
                  <a:pt x="55929" y="421683"/>
                </a:lnTo>
                <a:lnTo>
                  <a:pt x="0" y="442616"/>
                </a:lnTo>
                <a:close/>
              </a:path>
              <a:path w="817879" h="850900">
                <a:moveTo>
                  <a:pt x="469753" y="432323"/>
                </a:moveTo>
                <a:lnTo>
                  <a:pt x="416090" y="413062"/>
                </a:lnTo>
                <a:lnTo>
                  <a:pt x="367027" y="387718"/>
                </a:lnTo>
                <a:lnTo>
                  <a:pt x="323423" y="357228"/>
                </a:lnTo>
                <a:lnTo>
                  <a:pt x="286136" y="322526"/>
                </a:lnTo>
                <a:lnTo>
                  <a:pt x="256022" y="284550"/>
                </a:lnTo>
                <a:lnTo>
                  <a:pt x="233941" y="244234"/>
                </a:lnTo>
                <a:lnTo>
                  <a:pt x="295178" y="244234"/>
                </a:lnTo>
                <a:lnTo>
                  <a:pt x="300256" y="254482"/>
                </a:lnTo>
                <a:lnTo>
                  <a:pt x="326347" y="289736"/>
                </a:lnTo>
                <a:lnTo>
                  <a:pt x="357440" y="319945"/>
                </a:lnTo>
                <a:lnTo>
                  <a:pt x="392436" y="345165"/>
                </a:lnTo>
                <a:lnTo>
                  <a:pt x="430239" y="365450"/>
                </a:lnTo>
                <a:lnTo>
                  <a:pt x="469753" y="380856"/>
                </a:lnTo>
                <a:lnTo>
                  <a:pt x="469753" y="432323"/>
                </a:lnTo>
                <a:close/>
              </a:path>
              <a:path w="817879" h="850900">
                <a:moveTo>
                  <a:pt x="686851" y="471625"/>
                </a:moveTo>
                <a:lnTo>
                  <a:pt x="629769" y="471625"/>
                </a:lnTo>
                <a:lnTo>
                  <a:pt x="629769" y="0"/>
                </a:lnTo>
                <a:lnTo>
                  <a:pt x="686851" y="0"/>
                </a:lnTo>
                <a:lnTo>
                  <a:pt x="686851" y="199317"/>
                </a:lnTo>
                <a:lnTo>
                  <a:pt x="817858" y="199317"/>
                </a:lnTo>
                <a:lnTo>
                  <a:pt x="817858" y="248913"/>
                </a:lnTo>
                <a:lnTo>
                  <a:pt x="686851" y="248913"/>
                </a:lnTo>
                <a:lnTo>
                  <a:pt x="686851" y="471625"/>
                </a:lnTo>
                <a:close/>
              </a:path>
              <a:path w="817879" h="850900">
                <a:moveTo>
                  <a:pt x="390213" y="850610"/>
                </a:moveTo>
                <a:lnTo>
                  <a:pt x="326439" y="848439"/>
                </a:lnTo>
                <a:lnTo>
                  <a:pt x="268100" y="841776"/>
                </a:lnTo>
                <a:lnTo>
                  <a:pt x="215914" y="830397"/>
                </a:lnTo>
                <a:lnTo>
                  <a:pt x="170601" y="814077"/>
                </a:lnTo>
                <a:lnTo>
                  <a:pt x="132878" y="792592"/>
                </a:lnTo>
                <a:lnTo>
                  <a:pt x="87260" y="744751"/>
                </a:lnTo>
                <a:lnTo>
                  <a:pt x="71118" y="682172"/>
                </a:lnTo>
                <a:lnTo>
                  <a:pt x="75241" y="648981"/>
                </a:lnTo>
                <a:lnTo>
                  <a:pt x="106647" y="593479"/>
                </a:lnTo>
                <a:lnTo>
                  <a:pt x="170601" y="549690"/>
                </a:lnTo>
                <a:lnTo>
                  <a:pt x="215914" y="533415"/>
                </a:lnTo>
                <a:lnTo>
                  <a:pt x="268100" y="521902"/>
                </a:lnTo>
                <a:lnTo>
                  <a:pt x="326439" y="515059"/>
                </a:lnTo>
                <a:lnTo>
                  <a:pt x="390213" y="512799"/>
                </a:lnTo>
                <a:lnTo>
                  <a:pt x="453988" y="515059"/>
                </a:lnTo>
                <a:lnTo>
                  <a:pt x="512327" y="521902"/>
                </a:lnTo>
                <a:lnTo>
                  <a:pt x="564513" y="533415"/>
                </a:lnTo>
                <a:lnTo>
                  <a:pt x="609826" y="549690"/>
                </a:lnTo>
                <a:lnTo>
                  <a:pt x="630839" y="561458"/>
                </a:lnTo>
                <a:lnTo>
                  <a:pt x="390213" y="561458"/>
                </a:lnTo>
                <a:lnTo>
                  <a:pt x="333581" y="563442"/>
                </a:lnTo>
                <a:lnTo>
                  <a:pt x="283012" y="569244"/>
                </a:lnTo>
                <a:lnTo>
                  <a:pt x="238956" y="578639"/>
                </a:lnTo>
                <a:lnTo>
                  <a:pt x="201863" y="591403"/>
                </a:lnTo>
                <a:lnTo>
                  <a:pt x="153070" y="623219"/>
                </a:lnTo>
                <a:lnTo>
                  <a:pt x="130992" y="661000"/>
                </a:lnTo>
                <a:lnTo>
                  <a:pt x="128199" y="682172"/>
                </a:lnTo>
                <a:lnTo>
                  <a:pt x="130992" y="703197"/>
                </a:lnTo>
                <a:lnTo>
                  <a:pt x="153070" y="740336"/>
                </a:lnTo>
                <a:lnTo>
                  <a:pt x="201863" y="772365"/>
                </a:lnTo>
                <a:lnTo>
                  <a:pt x="238956" y="785173"/>
                </a:lnTo>
                <a:lnTo>
                  <a:pt x="283012" y="794434"/>
                </a:lnTo>
                <a:lnTo>
                  <a:pt x="333581" y="800056"/>
                </a:lnTo>
                <a:lnTo>
                  <a:pt x="390213" y="801950"/>
                </a:lnTo>
                <a:lnTo>
                  <a:pt x="631119" y="801950"/>
                </a:lnTo>
                <a:lnTo>
                  <a:pt x="609826" y="814077"/>
                </a:lnTo>
                <a:lnTo>
                  <a:pt x="564513" y="830397"/>
                </a:lnTo>
                <a:lnTo>
                  <a:pt x="512327" y="841776"/>
                </a:lnTo>
                <a:lnTo>
                  <a:pt x="453988" y="848439"/>
                </a:lnTo>
                <a:lnTo>
                  <a:pt x="390213" y="850610"/>
                </a:lnTo>
                <a:close/>
              </a:path>
              <a:path w="817879" h="850900">
                <a:moveTo>
                  <a:pt x="631119" y="801950"/>
                </a:moveTo>
                <a:lnTo>
                  <a:pt x="390213" y="801950"/>
                </a:lnTo>
                <a:lnTo>
                  <a:pt x="446397" y="800056"/>
                </a:lnTo>
                <a:lnTo>
                  <a:pt x="496741" y="794434"/>
                </a:lnTo>
                <a:lnTo>
                  <a:pt x="540797" y="785173"/>
                </a:lnTo>
                <a:lnTo>
                  <a:pt x="578115" y="772365"/>
                </a:lnTo>
                <a:lnTo>
                  <a:pt x="627210" y="740336"/>
                </a:lnTo>
                <a:lnTo>
                  <a:pt x="648645" y="703197"/>
                </a:lnTo>
                <a:lnTo>
                  <a:pt x="651292" y="682172"/>
                </a:lnTo>
                <a:lnTo>
                  <a:pt x="648645" y="661000"/>
                </a:lnTo>
                <a:lnTo>
                  <a:pt x="627210" y="623219"/>
                </a:lnTo>
                <a:lnTo>
                  <a:pt x="569442" y="587908"/>
                </a:lnTo>
                <a:lnTo>
                  <a:pt x="519583" y="573506"/>
                </a:lnTo>
                <a:lnTo>
                  <a:pt x="459548" y="564543"/>
                </a:lnTo>
                <a:lnTo>
                  <a:pt x="390213" y="561458"/>
                </a:lnTo>
                <a:lnTo>
                  <a:pt x="630839" y="561458"/>
                </a:lnTo>
                <a:lnTo>
                  <a:pt x="673633" y="593479"/>
                </a:lnTo>
                <a:lnTo>
                  <a:pt x="704396" y="648981"/>
                </a:lnTo>
                <a:lnTo>
                  <a:pt x="708373" y="682172"/>
                </a:lnTo>
                <a:lnTo>
                  <a:pt x="704396" y="715348"/>
                </a:lnTo>
                <a:lnTo>
                  <a:pt x="692699" y="744751"/>
                </a:lnTo>
                <a:lnTo>
                  <a:pt x="673633" y="770470"/>
                </a:lnTo>
                <a:lnTo>
                  <a:pt x="647549" y="792592"/>
                </a:lnTo>
                <a:lnTo>
                  <a:pt x="631119" y="801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07864" y="4100326"/>
            <a:ext cx="738505" cy="785495"/>
          </a:xfrm>
          <a:custGeom>
            <a:avLst/>
            <a:gdLst/>
            <a:ahLst/>
            <a:cxnLst/>
            <a:rect l="l" t="t" r="r" b="b"/>
            <a:pathLst>
              <a:path w="738504" h="785495">
                <a:moveTo>
                  <a:pt x="369627" y="497826"/>
                </a:moveTo>
                <a:lnTo>
                  <a:pt x="306676" y="495221"/>
                </a:lnTo>
                <a:lnTo>
                  <a:pt x="249385" y="487316"/>
                </a:lnTo>
                <a:lnTo>
                  <a:pt x="198022" y="473976"/>
                </a:lnTo>
                <a:lnTo>
                  <a:pt x="152859" y="455066"/>
                </a:lnTo>
                <a:lnTo>
                  <a:pt x="114163" y="430451"/>
                </a:lnTo>
                <a:lnTo>
                  <a:pt x="76878" y="395916"/>
                </a:lnTo>
                <a:lnTo>
                  <a:pt x="49595" y="353485"/>
                </a:lnTo>
                <a:lnTo>
                  <a:pt x="32839" y="304386"/>
                </a:lnTo>
                <a:lnTo>
                  <a:pt x="27137" y="249849"/>
                </a:lnTo>
                <a:lnTo>
                  <a:pt x="32839" y="194478"/>
                </a:lnTo>
                <a:lnTo>
                  <a:pt x="49595" y="145160"/>
                </a:lnTo>
                <a:lnTo>
                  <a:pt x="76878" y="102334"/>
                </a:lnTo>
                <a:lnTo>
                  <a:pt x="114163" y="66439"/>
                </a:lnTo>
                <a:lnTo>
                  <a:pt x="152859" y="42281"/>
                </a:lnTo>
                <a:lnTo>
                  <a:pt x="198022" y="23648"/>
                </a:lnTo>
                <a:lnTo>
                  <a:pt x="249385" y="10450"/>
                </a:lnTo>
                <a:lnTo>
                  <a:pt x="306676" y="2597"/>
                </a:lnTo>
                <a:lnTo>
                  <a:pt x="369627" y="0"/>
                </a:lnTo>
                <a:lnTo>
                  <a:pt x="432577" y="2597"/>
                </a:lnTo>
                <a:lnTo>
                  <a:pt x="489869" y="10450"/>
                </a:lnTo>
                <a:lnTo>
                  <a:pt x="541231" y="23648"/>
                </a:lnTo>
                <a:lnTo>
                  <a:pt x="586395" y="42281"/>
                </a:lnTo>
                <a:lnTo>
                  <a:pt x="599609" y="50531"/>
                </a:lnTo>
                <a:lnTo>
                  <a:pt x="369627" y="50531"/>
                </a:lnTo>
                <a:lnTo>
                  <a:pt x="313967" y="53076"/>
                </a:lnTo>
                <a:lnTo>
                  <a:pt x="263923" y="60562"/>
                </a:lnTo>
                <a:lnTo>
                  <a:pt x="219717" y="72765"/>
                </a:lnTo>
                <a:lnTo>
                  <a:pt x="181575" y="89459"/>
                </a:lnTo>
                <a:lnTo>
                  <a:pt x="149722" y="110420"/>
                </a:lnTo>
                <a:lnTo>
                  <a:pt x="121722" y="137864"/>
                </a:lnTo>
                <a:lnTo>
                  <a:pt x="101179" y="170660"/>
                </a:lnTo>
                <a:lnTo>
                  <a:pt x="88532" y="208193"/>
                </a:lnTo>
                <a:lnTo>
                  <a:pt x="84218" y="249849"/>
                </a:lnTo>
                <a:lnTo>
                  <a:pt x="88532" y="291212"/>
                </a:lnTo>
                <a:lnTo>
                  <a:pt x="101179" y="328102"/>
                </a:lnTo>
                <a:lnTo>
                  <a:pt x="121722" y="360254"/>
                </a:lnTo>
                <a:lnTo>
                  <a:pt x="149722" y="387406"/>
                </a:lnTo>
                <a:lnTo>
                  <a:pt x="181575" y="408824"/>
                </a:lnTo>
                <a:lnTo>
                  <a:pt x="219717" y="425795"/>
                </a:lnTo>
                <a:lnTo>
                  <a:pt x="263923" y="438139"/>
                </a:lnTo>
                <a:lnTo>
                  <a:pt x="313967" y="445678"/>
                </a:lnTo>
                <a:lnTo>
                  <a:pt x="369627" y="448231"/>
                </a:lnTo>
                <a:lnTo>
                  <a:pt x="597139" y="448231"/>
                </a:lnTo>
                <a:lnTo>
                  <a:pt x="586395" y="455066"/>
                </a:lnTo>
                <a:lnTo>
                  <a:pt x="541231" y="473976"/>
                </a:lnTo>
                <a:lnTo>
                  <a:pt x="489869" y="487316"/>
                </a:lnTo>
                <a:lnTo>
                  <a:pt x="432577" y="495221"/>
                </a:lnTo>
                <a:lnTo>
                  <a:pt x="369627" y="497826"/>
                </a:lnTo>
                <a:close/>
              </a:path>
              <a:path w="738504" h="785495">
                <a:moveTo>
                  <a:pt x="597139" y="448231"/>
                </a:moveTo>
                <a:lnTo>
                  <a:pt x="369627" y="448231"/>
                </a:lnTo>
                <a:lnTo>
                  <a:pt x="425293" y="445678"/>
                </a:lnTo>
                <a:lnTo>
                  <a:pt x="475390" y="438139"/>
                </a:lnTo>
                <a:lnTo>
                  <a:pt x="519738" y="425795"/>
                </a:lnTo>
                <a:lnTo>
                  <a:pt x="558157" y="408824"/>
                </a:lnTo>
                <a:lnTo>
                  <a:pt x="590467" y="387406"/>
                </a:lnTo>
                <a:lnTo>
                  <a:pt x="618321" y="360254"/>
                </a:lnTo>
                <a:lnTo>
                  <a:pt x="650868" y="291212"/>
                </a:lnTo>
                <a:lnTo>
                  <a:pt x="655035" y="249849"/>
                </a:lnTo>
                <a:lnTo>
                  <a:pt x="650868" y="208193"/>
                </a:lnTo>
                <a:lnTo>
                  <a:pt x="638542" y="170660"/>
                </a:lnTo>
                <a:lnTo>
                  <a:pt x="618321" y="137864"/>
                </a:lnTo>
                <a:lnTo>
                  <a:pt x="590467" y="110420"/>
                </a:lnTo>
                <a:lnTo>
                  <a:pt x="558157" y="89459"/>
                </a:lnTo>
                <a:lnTo>
                  <a:pt x="519738" y="72765"/>
                </a:lnTo>
                <a:lnTo>
                  <a:pt x="475390" y="60562"/>
                </a:lnTo>
                <a:lnTo>
                  <a:pt x="425293" y="53076"/>
                </a:lnTo>
                <a:lnTo>
                  <a:pt x="369627" y="50531"/>
                </a:lnTo>
                <a:lnTo>
                  <a:pt x="599609" y="50531"/>
                </a:lnTo>
                <a:lnTo>
                  <a:pt x="662375" y="102334"/>
                </a:lnTo>
                <a:lnTo>
                  <a:pt x="689658" y="145160"/>
                </a:lnTo>
                <a:lnTo>
                  <a:pt x="706414" y="194478"/>
                </a:lnTo>
                <a:lnTo>
                  <a:pt x="712116" y="249849"/>
                </a:lnTo>
                <a:lnTo>
                  <a:pt x="706414" y="304386"/>
                </a:lnTo>
                <a:lnTo>
                  <a:pt x="689658" y="353485"/>
                </a:lnTo>
                <a:lnTo>
                  <a:pt x="662375" y="395916"/>
                </a:lnTo>
                <a:lnTo>
                  <a:pt x="625090" y="430451"/>
                </a:lnTo>
                <a:lnTo>
                  <a:pt x="597139" y="448231"/>
                </a:lnTo>
                <a:close/>
              </a:path>
              <a:path w="738504" h="785495">
                <a:moveTo>
                  <a:pt x="738318" y="785106"/>
                </a:moveTo>
                <a:lnTo>
                  <a:pt x="0" y="785106"/>
                </a:lnTo>
                <a:lnTo>
                  <a:pt x="0" y="737382"/>
                </a:lnTo>
                <a:lnTo>
                  <a:pt x="738318" y="737382"/>
                </a:lnTo>
                <a:lnTo>
                  <a:pt x="738318" y="785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9409" y="4110126"/>
            <a:ext cx="738505" cy="774700"/>
          </a:xfrm>
          <a:custGeom>
            <a:avLst/>
            <a:gdLst/>
            <a:ahLst/>
            <a:cxnLst/>
            <a:rect l="l" t="t" r="r" b="b"/>
            <a:pathLst>
              <a:path w="738504" h="774700">
                <a:moveTo>
                  <a:pt x="738314" y="727710"/>
                </a:moveTo>
                <a:lnTo>
                  <a:pt x="399567" y="727710"/>
                </a:lnTo>
                <a:lnTo>
                  <a:pt x="399567" y="513080"/>
                </a:lnTo>
                <a:lnTo>
                  <a:pt x="702754" y="513080"/>
                </a:lnTo>
                <a:lnTo>
                  <a:pt x="702754" y="463550"/>
                </a:lnTo>
                <a:lnTo>
                  <a:pt x="102933" y="463550"/>
                </a:lnTo>
                <a:lnTo>
                  <a:pt x="102933" y="281940"/>
                </a:lnTo>
                <a:lnTo>
                  <a:pt x="692454" y="281940"/>
                </a:lnTo>
                <a:lnTo>
                  <a:pt x="692454" y="232410"/>
                </a:lnTo>
                <a:lnTo>
                  <a:pt x="692454" y="50800"/>
                </a:lnTo>
                <a:lnTo>
                  <a:pt x="692454" y="0"/>
                </a:lnTo>
                <a:lnTo>
                  <a:pt x="45847" y="0"/>
                </a:lnTo>
                <a:lnTo>
                  <a:pt x="45847" y="50800"/>
                </a:lnTo>
                <a:lnTo>
                  <a:pt x="635381" y="50800"/>
                </a:lnTo>
                <a:lnTo>
                  <a:pt x="635381" y="232410"/>
                </a:lnTo>
                <a:lnTo>
                  <a:pt x="45847" y="232410"/>
                </a:lnTo>
                <a:lnTo>
                  <a:pt x="45847" y="281940"/>
                </a:lnTo>
                <a:lnTo>
                  <a:pt x="45847" y="463550"/>
                </a:lnTo>
                <a:lnTo>
                  <a:pt x="45847" y="513080"/>
                </a:lnTo>
                <a:lnTo>
                  <a:pt x="342480" y="513080"/>
                </a:lnTo>
                <a:lnTo>
                  <a:pt x="342480" y="727710"/>
                </a:lnTo>
                <a:lnTo>
                  <a:pt x="0" y="727710"/>
                </a:lnTo>
                <a:lnTo>
                  <a:pt x="0" y="774700"/>
                </a:lnTo>
                <a:lnTo>
                  <a:pt x="738314" y="774700"/>
                </a:lnTo>
                <a:lnTo>
                  <a:pt x="738314" y="727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24247" y="4077868"/>
            <a:ext cx="735965" cy="868680"/>
          </a:xfrm>
          <a:custGeom>
            <a:avLst/>
            <a:gdLst/>
            <a:ahLst/>
            <a:cxnLst/>
            <a:rect l="l" t="t" r="r" b="b"/>
            <a:pathLst>
              <a:path w="735965" h="868679">
                <a:moveTo>
                  <a:pt x="721474" y="606375"/>
                </a:moveTo>
                <a:lnTo>
                  <a:pt x="579238" y="606375"/>
                </a:lnTo>
                <a:lnTo>
                  <a:pt x="579238" y="309738"/>
                </a:lnTo>
                <a:lnTo>
                  <a:pt x="424837" y="309738"/>
                </a:lnTo>
                <a:lnTo>
                  <a:pt x="424837" y="190895"/>
                </a:lnTo>
                <a:lnTo>
                  <a:pt x="579238" y="190895"/>
                </a:lnTo>
                <a:lnTo>
                  <a:pt x="579238" y="0"/>
                </a:lnTo>
                <a:lnTo>
                  <a:pt x="721474" y="0"/>
                </a:lnTo>
                <a:lnTo>
                  <a:pt x="721474" y="606375"/>
                </a:lnTo>
                <a:close/>
              </a:path>
              <a:path w="735965" h="868679">
                <a:moveTo>
                  <a:pt x="473496" y="129135"/>
                </a:moveTo>
                <a:lnTo>
                  <a:pt x="16843" y="129135"/>
                </a:lnTo>
                <a:lnTo>
                  <a:pt x="16843" y="9357"/>
                </a:lnTo>
                <a:lnTo>
                  <a:pt x="473496" y="9357"/>
                </a:lnTo>
                <a:lnTo>
                  <a:pt x="473496" y="129135"/>
                </a:lnTo>
                <a:close/>
              </a:path>
              <a:path w="735965" h="868679">
                <a:moveTo>
                  <a:pt x="0" y="528707"/>
                </a:moveTo>
                <a:lnTo>
                  <a:pt x="0" y="407057"/>
                </a:lnTo>
                <a:lnTo>
                  <a:pt x="44409" y="394622"/>
                </a:lnTo>
                <a:lnTo>
                  <a:pt x="82794" y="376098"/>
                </a:lnTo>
                <a:lnTo>
                  <a:pt x="114861" y="350780"/>
                </a:lnTo>
                <a:lnTo>
                  <a:pt x="140315" y="317966"/>
                </a:lnTo>
                <a:lnTo>
                  <a:pt x="158861" y="276950"/>
                </a:lnTo>
                <a:lnTo>
                  <a:pt x="170205" y="227030"/>
                </a:lnTo>
                <a:lnTo>
                  <a:pt x="174052" y="167501"/>
                </a:lnTo>
                <a:lnTo>
                  <a:pt x="174052" y="129135"/>
                </a:lnTo>
                <a:lnTo>
                  <a:pt x="314416" y="129135"/>
                </a:lnTo>
                <a:lnTo>
                  <a:pt x="314416" y="167501"/>
                </a:lnTo>
                <a:lnTo>
                  <a:pt x="318266" y="225628"/>
                </a:lnTo>
                <a:lnTo>
                  <a:pt x="329629" y="273868"/>
                </a:lnTo>
                <a:lnTo>
                  <a:pt x="348227" y="313104"/>
                </a:lnTo>
                <a:lnTo>
                  <a:pt x="373782" y="344222"/>
                </a:lnTo>
                <a:lnTo>
                  <a:pt x="406015" y="368104"/>
                </a:lnTo>
                <a:lnTo>
                  <a:pt x="444649" y="385635"/>
                </a:lnTo>
                <a:lnTo>
                  <a:pt x="482461" y="395828"/>
                </a:lnTo>
                <a:lnTo>
                  <a:pt x="247041" y="395828"/>
                </a:lnTo>
                <a:lnTo>
                  <a:pt x="217435" y="427960"/>
                </a:lnTo>
                <a:lnTo>
                  <a:pt x="181746" y="457311"/>
                </a:lnTo>
                <a:lnTo>
                  <a:pt x="141066" y="482971"/>
                </a:lnTo>
                <a:lnTo>
                  <a:pt x="96487" y="504030"/>
                </a:lnTo>
                <a:lnTo>
                  <a:pt x="49101" y="519578"/>
                </a:lnTo>
                <a:lnTo>
                  <a:pt x="0" y="528707"/>
                </a:lnTo>
                <a:close/>
              </a:path>
              <a:path w="735965" h="868679">
                <a:moveTo>
                  <a:pt x="489404" y="519349"/>
                </a:moveTo>
                <a:lnTo>
                  <a:pt x="439805" y="509874"/>
                </a:lnTo>
                <a:lnTo>
                  <a:pt x="392674" y="495643"/>
                </a:lnTo>
                <a:lnTo>
                  <a:pt x="348923" y="476889"/>
                </a:lnTo>
                <a:lnTo>
                  <a:pt x="309460" y="453845"/>
                </a:lnTo>
                <a:lnTo>
                  <a:pt x="275197" y="426747"/>
                </a:lnTo>
                <a:lnTo>
                  <a:pt x="247041" y="395828"/>
                </a:lnTo>
                <a:lnTo>
                  <a:pt x="482461" y="395828"/>
                </a:lnTo>
                <a:lnTo>
                  <a:pt x="489404" y="397699"/>
                </a:lnTo>
                <a:lnTo>
                  <a:pt x="489404" y="519349"/>
                </a:lnTo>
                <a:close/>
              </a:path>
              <a:path w="735965" h="868679">
                <a:moveTo>
                  <a:pt x="735510" y="868389"/>
                </a:moveTo>
                <a:lnTo>
                  <a:pt x="65503" y="868389"/>
                </a:lnTo>
                <a:lnTo>
                  <a:pt x="65503" y="560522"/>
                </a:lnTo>
                <a:lnTo>
                  <a:pt x="207739" y="560522"/>
                </a:lnTo>
                <a:lnTo>
                  <a:pt x="207739" y="749547"/>
                </a:lnTo>
                <a:lnTo>
                  <a:pt x="735510" y="749547"/>
                </a:lnTo>
                <a:lnTo>
                  <a:pt x="735510" y="86838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0178" y="4077868"/>
            <a:ext cx="771525" cy="878205"/>
          </a:xfrm>
          <a:custGeom>
            <a:avLst/>
            <a:gdLst/>
            <a:ahLst/>
            <a:cxnLst/>
            <a:rect l="l" t="t" r="r" b="b"/>
            <a:pathLst>
              <a:path w="771525" h="878204">
                <a:moveTo>
                  <a:pt x="386470" y="458524"/>
                </a:moveTo>
                <a:lnTo>
                  <a:pt x="329965" y="457276"/>
                </a:lnTo>
                <a:lnTo>
                  <a:pt x="278164" y="453221"/>
                </a:lnTo>
                <a:lnTo>
                  <a:pt x="230782" y="445891"/>
                </a:lnTo>
                <a:lnTo>
                  <a:pt x="187534" y="434818"/>
                </a:lnTo>
                <a:lnTo>
                  <a:pt x="148132" y="419534"/>
                </a:lnTo>
                <a:lnTo>
                  <a:pt x="112291" y="399571"/>
                </a:lnTo>
                <a:lnTo>
                  <a:pt x="75402" y="368881"/>
                </a:lnTo>
                <a:lnTo>
                  <a:pt x="48074" y="329506"/>
                </a:lnTo>
                <a:lnTo>
                  <a:pt x="31099" y="282586"/>
                </a:lnTo>
                <a:lnTo>
                  <a:pt x="25265" y="229262"/>
                </a:lnTo>
                <a:lnTo>
                  <a:pt x="31099" y="175543"/>
                </a:lnTo>
                <a:lnTo>
                  <a:pt x="48074" y="128667"/>
                </a:lnTo>
                <a:lnTo>
                  <a:pt x="75402" y="89511"/>
                </a:lnTo>
                <a:lnTo>
                  <a:pt x="112291" y="58953"/>
                </a:lnTo>
                <a:lnTo>
                  <a:pt x="148132" y="39315"/>
                </a:lnTo>
                <a:lnTo>
                  <a:pt x="187534" y="24121"/>
                </a:lnTo>
                <a:lnTo>
                  <a:pt x="230782" y="12983"/>
                </a:lnTo>
                <a:lnTo>
                  <a:pt x="278164" y="5510"/>
                </a:lnTo>
                <a:lnTo>
                  <a:pt x="329965" y="1312"/>
                </a:lnTo>
                <a:lnTo>
                  <a:pt x="386470" y="0"/>
                </a:lnTo>
                <a:lnTo>
                  <a:pt x="442581" y="1312"/>
                </a:lnTo>
                <a:lnTo>
                  <a:pt x="494118" y="5510"/>
                </a:lnTo>
                <a:lnTo>
                  <a:pt x="541339" y="12983"/>
                </a:lnTo>
                <a:lnTo>
                  <a:pt x="584506" y="24121"/>
                </a:lnTo>
                <a:lnTo>
                  <a:pt x="623877" y="39315"/>
                </a:lnTo>
                <a:lnTo>
                  <a:pt x="659714" y="58953"/>
                </a:lnTo>
                <a:lnTo>
                  <a:pt x="696749" y="89511"/>
                </a:lnTo>
                <a:lnTo>
                  <a:pt x="719443" y="121649"/>
                </a:lnTo>
                <a:lnTo>
                  <a:pt x="386470" y="121649"/>
                </a:lnTo>
                <a:lnTo>
                  <a:pt x="325850" y="123184"/>
                </a:lnTo>
                <a:lnTo>
                  <a:pt x="275582" y="128316"/>
                </a:lnTo>
                <a:lnTo>
                  <a:pt x="235140" y="137835"/>
                </a:lnTo>
                <a:lnTo>
                  <a:pt x="188424" y="167150"/>
                </a:lnTo>
                <a:lnTo>
                  <a:pt x="169914" y="206219"/>
                </a:lnTo>
                <a:lnTo>
                  <a:pt x="167501" y="229262"/>
                </a:lnTo>
                <a:lnTo>
                  <a:pt x="169914" y="252831"/>
                </a:lnTo>
                <a:lnTo>
                  <a:pt x="188424" y="291900"/>
                </a:lnTo>
                <a:lnTo>
                  <a:pt x="235140" y="321084"/>
                </a:lnTo>
                <a:lnTo>
                  <a:pt x="275582" y="330558"/>
                </a:lnTo>
                <a:lnTo>
                  <a:pt x="325850" y="335471"/>
                </a:lnTo>
                <a:lnTo>
                  <a:pt x="386470" y="336875"/>
                </a:lnTo>
                <a:lnTo>
                  <a:pt x="719224" y="336875"/>
                </a:lnTo>
                <a:lnTo>
                  <a:pt x="696749" y="368881"/>
                </a:lnTo>
                <a:lnTo>
                  <a:pt x="659714" y="399571"/>
                </a:lnTo>
                <a:lnTo>
                  <a:pt x="623877" y="419534"/>
                </a:lnTo>
                <a:lnTo>
                  <a:pt x="584506" y="434818"/>
                </a:lnTo>
                <a:lnTo>
                  <a:pt x="541339" y="445891"/>
                </a:lnTo>
                <a:lnTo>
                  <a:pt x="494118" y="453221"/>
                </a:lnTo>
                <a:lnTo>
                  <a:pt x="442581" y="457276"/>
                </a:lnTo>
                <a:lnTo>
                  <a:pt x="386470" y="458524"/>
                </a:lnTo>
                <a:close/>
              </a:path>
              <a:path w="771525" h="878204">
                <a:moveTo>
                  <a:pt x="719224" y="336875"/>
                </a:moveTo>
                <a:lnTo>
                  <a:pt x="386470" y="336875"/>
                </a:lnTo>
                <a:lnTo>
                  <a:pt x="446549" y="335471"/>
                </a:lnTo>
                <a:lnTo>
                  <a:pt x="496540" y="330558"/>
                </a:lnTo>
                <a:lnTo>
                  <a:pt x="536880" y="321084"/>
                </a:lnTo>
                <a:lnTo>
                  <a:pt x="583975" y="291900"/>
                </a:lnTo>
                <a:lnTo>
                  <a:pt x="602223" y="252831"/>
                </a:lnTo>
                <a:lnTo>
                  <a:pt x="604503" y="229262"/>
                </a:lnTo>
                <a:lnTo>
                  <a:pt x="602223" y="206219"/>
                </a:lnTo>
                <a:lnTo>
                  <a:pt x="583975" y="167150"/>
                </a:lnTo>
                <a:lnTo>
                  <a:pt x="536880" y="137835"/>
                </a:lnTo>
                <a:lnTo>
                  <a:pt x="496540" y="128316"/>
                </a:lnTo>
                <a:lnTo>
                  <a:pt x="446549" y="123184"/>
                </a:lnTo>
                <a:lnTo>
                  <a:pt x="386470" y="121649"/>
                </a:lnTo>
                <a:lnTo>
                  <a:pt x="719443" y="121649"/>
                </a:lnTo>
                <a:lnTo>
                  <a:pt x="724398" y="128667"/>
                </a:lnTo>
                <a:lnTo>
                  <a:pt x="741695" y="175543"/>
                </a:lnTo>
                <a:lnTo>
                  <a:pt x="747675" y="229262"/>
                </a:lnTo>
                <a:lnTo>
                  <a:pt x="741695" y="282586"/>
                </a:lnTo>
                <a:lnTo>
                  <a:pt x="724398" y="329506"/>
                </a:lnTo>
                <a:lnTo>
                  <a:pt x="719224" y="336875"/>
                </a:lnTo>
                <a:close/>
              </a:path>
              <a:path w="771525" h="878204">
                <a:moveTo>
                  <a:pt x="771070" y="658778"/>
                </a:moveTo>
                <a:lnTo>
                  <a:pt x="0" y="658778"/>
                </a:lnTo>
                <a:lnTo>
                  <a:pt x="0" y="537128"/>
                </a:lnTo>
                <a:lnTo>
                  <a:pt x="771070" y="537128"/>
                </a:lnTo>
                <a:lnTo>
                  <a:pt x="771070" y="658778"/>
                </a:lnTo>
                <a:close/>
              </a:path>
              <a:path w="771525" h="878204">
                <a:moveTo>
                  <a:pt x="455717" y="877747"/>
                </a:moveTo>
                <a:lnTo>
                  <a:pt x="313481" y="877747"/>
                </a:lnTo>
                <a:lnTo>
                  <a:pt x="313481" y="658778"/>
                </a:lnTo>
                <a:lnTo>
                  <a:pt x="455717" y="658778"/>
                </a:lnTo>
                <a:lnTo>
                  <a:pt x="455717" y="87774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21724" y="4092840"/>
            <a:ext cx="771525" cy="813435"/>
          </a:xfrm>
          <a:custGeom>
            <a:avLst/>
            <a:gdLst/>
            <a:ahLst/>
            <a:cxnLst/>
            <a:rect l="l" t="t" r="r" b="b"/>
            <a:pathLst>
              <a:path w="771525" h="813435">
                <a:moveTo>
                  <a:pt x="728024" y="120713"/>
                </a:moveTo>
                <a:lnTo>
                  <a:pt x="42109" y="120713"/>
                </a:lnTo>
                <a:lnTo>
                  <a:pt x="42109" y="0"/>
                </a:lnTo>
                <a:lnTo>
                  <a:pt x="728024" y="0"/>
                </a:lnTo>
                <a:lnTo>
                  <a:pt x="728024" y="120713"/>
                </a:lnTo>
                <a:close/>
              </a:path>
              <a:path w="771525" h="813435">
                <a:moveTo>
                  <a:pt x="31815" y="509991"/>
                </a:moveTo>
                <a:lnTo>
                  <a:pt x="31815" y="388342"/>
                </a:lnTo>
                <a:lnTo>
                  <a:pt x="83403" y="375960"/>
                </a:lnTo>
                <a:lnTo>
                  <a:pt x="131140" y="359850"/>
                </a:lnTo>
                <a:lnTo>
                  <a:pt x="174502" y="339751"/>
                </a:lnTo>
                <a:lnTo>
                  <a:pt x="212966" y="315401"/>
                </a:lnTo>
                <a:lnTo>
                  <a:pt x="246008" y="286537"/>
                </a:lnTo>
                <a:lnTo>
                  <a:pt x="273104" y="252899"/>
                </a:lnTo>
                <a:lnTo>
                  <a:pt x="293731" y="214223"/>
                </a:lnTo>
                <a:lnTo>
                  <a:pt x="307364" y="170248"/>
                </a:lnTo>
                <a:lnTo>
                  <a:pt x="313481" y="120713"/>
                </a:lnTo>
                <a:lnTo>
                  <a:pt x="455717" y="120713"/>
                </a:lnTo>
                <a:lnTo>
                  <a:pt x="461803" y="170248"/>
                </a:lnTo>
                <a:lnTo>
                  <a:pt x="475359" y="214223"/>
                </a:lnTo>
                <a:lnTo>
                  <a:pt x="495885" y="252899"/>
                </a:lnTo>
                <a:lnTo>
                  <a:pt x="522881" y="286537"/>
                </a:lnTo>
                <a:lnTo>
                  <a:pt x="555846" y="315401"/>
                </a:lnTo>
                <a:lnTo>
                  <a:pt x="582354" y="332196"/>
                </a:lnTo>
                <a:lnTo>
                  <a:pt x="384599" y="332196"/>
                </a:lnTo>
                <a:lnTo>
                  <a:pt x="354779" y="364706"/>
                </a:lnTo>
                <a:lnTo>
                  <a:pt x="319739" y="394717"/>
                </a:lnTo>
                <a:lnTo>
                  <a:pt x="280049" y="422007"/>
                </a:lnTo>
                <a:lnTo>
                  <a:pt x="236280" y="446359"/>
                </a:lnTo>
                <a:lnTo>
                  <a:pt x="189002" y="467553"/>
                </a:lnTo>
                <a:lnTo>
                  <a:pt x="138785" y="485369"/>
                </a:lnTo>
                <a:lnTo>
                  <a:pt x="86200" y="499588"/>
                </a:lnTo>
                <a:lnTo>
                  <a:pt x="31815" y="509991"/>
                </a:lnTo>
                <a:close/>
              </a:path>
              <a:path w="771525" h="813435">
                <a:moveTo>
                  <a:pt x="737382" y="509991"/>
                </a:moveTo>
                <a:lnTo>
                  <a:pt x="683228" y="499281"/>
                </a:lnTo>
                <a:lnTo>
                  <a:pt x="630676" y="484843"/>
                </a:lnTo>
                <a:lnTo>
                  <a:pt x="580360" y="466895"/>
                </a:lnTo>
                <a:lnTo>
                  <a:pt x="532917" y="445657"/>
                </a:lnTo>
                <a:lnTo>
                  <a:pt x="488984" y="421349"/>
                </a:lnTo>
                <a:lnTo>
                  <a:pt x="449196" y="394190"/>
                </a:lnTo>
                <a:lnTo>
                  <a:pt x="414189" y="364399"/>
                </a:lnTo>
                <a:lnTo>
                  <a:pt x="384599" y="332196"/>
                </a:lnTo>
                <a:lnTo>
                  <a:pt x="582354" y="332196"/>
                </a:lnTo>
                <a:lnTo>
                  <a:pt x="594279" y="339751"/>
                </a:lnTo>
                <a:lnTo>
                  <a:pt x="637680" y="359850"/>
                </a:lnTo>
                <a:lnTo>
                  <a:pt x="685548" y="375960"/>
                </a:lnTo>
                <a:lnTo>
                  <a:pt x="737382" y="388342"/>
                </a:lnTo>
                <a:lnTo>
                  <a:pt x="737382" y="509991"/>
                </a:lnTo>
                <a:close/>
              </a:path>
              <a:path w="771525" h="813435">
                <a:moveTo>
                  <a:pt x="454781" y="692465"/>
                </a:moveTo>
                <a:lnTo>
                  <a:pt x="313481" y="692465"/>
                </a:lnTo>
                <a:lnTo>
                  <a:pt x="313481" y="465075"/>
                </a:lnTo>
                <a:lnTo>
                  <a:pt x="454781" y="465075"/>
                </a:lnTo>
                <a:lnTo>
                  <a:pt x="454781" y="692465"/>
                </a:lnTo>
                <a:close/>
              </a:path>
              <a:path w="771525" h="813435">
                <a:moveTo>
                  <a:pt x="771070" y="813179"/>
                </a:moveTo>
                <a:lnTo>
                  <a:pt x="0" y="813179"/>
                </a:lnTo>
                <a:lnTo>
                  <a:pt x="0" y="692465"/>
                </a:lnTo>
                <a:lnTo>
                  <a:pt x="771070" y="692465"/>
                </a:lnTo>
                <a:lnTo>
                  <a:pt x="771070" y="81317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91905" y="4094712"/>
            <a:ext cx="684530" cy="829310"/>
          </a:xfrm>
          <a:custGeom>
            <a:avLst/>
            <a:gdLst/>
            <a:ahLst/>
            <a:cxnLst/>
            <a:rect l="l" t="t" r="r" b="b"/>
            <a:pathLst>
              <a:path w="684529" h="829310">
                <a:moveTo>
                  <a:pt x="386470" y="779491"/>
                </a:moveTo>
                <a:lnTo>
                  <a:pt x="0" y="779491"/>
                </a:lnTo>
                <a:lnTo>
                  <a:pt x="0" y="731767"/>
                </a:lnTo>
                <a:lnTo>
                  <a:pt x="405186" y="731767"/>
                </a:lnTo>
                <a:lnTo>
                  <a:pt x="455739" y="729671"/>
                </a:lnTo>
                <a:lnTo>
                  <a:pt x="505080" y="723084"/>
                </a:lnTo>
                <a:lnTo>
                  <a:pt x="551322" y="711555"/>
                </a:lnTo>
                <a:lnTo>
                  <a:pt x="592578" y="694636"/>
                </a:lnTo>
                <a:lnTo>
                  <a:pt x="626962" y="671878"/>
                </a:lnTo>
                <a:lnTo>
                  <a:pt x="626962" y="0"/>
                </a:lnTo>
                <a:lnTo>
                  <a:pt x="684043" y="0"/>
                </a:lnTo>
                <a:lnTo>
                  <a:pt x="684043" y="720538"/>
                </a:lnTo>
                <a:lnTo>
                  <a:pt x="626962" y="720538"/>
                </a:lnTo>
                <a:lnTo>
                  <a:pt x="593327" y="743199"/>
                </a:lnTo>
                <a:lnTo>
                  <a:pt x="551472" y="759885"/>
                </a:lnTo>
                <a:lnTo>
                  <a:pt x="502385" y="771137"/>
                </a:lnTo>
                <a:lnTo>
                  <a:pt x="447055" y="777493"/>
                </a:lnTo>
                <a:lnTo>
                  <a:pt x="386470" y="779491"/>
                </a:lnTo>
                <a:close/>
              </a:path>
              <a:path w="684529" h="829310">
                <a:moveTo>
                  <a:pt x="254527" y="511863"/>
                </a:moveTo>
                <a:lnTo>
                  <a:pt x="211292" y="508427"/>
                </a:lnTo>
                <a:lnTo>
                  <a:pt x="171829" y="498411"/>
                </a:lnTo>
                <a:lnTo>
                  <a:pt x="136753" y="482255"/>
                </a:lnTo>
                <a:lnTo>
                  <a:pt x="73662" y="422117"/>
                </a:lnTo>
                <a:lnTo>
                  <a:pt x="50297" y="375241"/>
                </a:lnTo>
                <a:lnTo>
                  <a:pt x="36407" y="320645"/>
                </a:lnTo>
                <a:lnTo>
                  <a:pt x="31815" y="259206"/>
                </a:lnTo>
                <a:lnTo>
                  <a:pt x="34750" y="208720"/>
                </a:lnTo>
                <a:lnTo>
                  <a:pt x="43614" y="162995"/>
                </a:lnTo>
                <a:lnTo>
                  <a:pt x="58496" y="122300"/>
                </a:lnTo>
                <a:lnTo>
                  <a:pt x="79487" y="86906"/>
                </a:lnTo>
                <a:lnTo>
                  <a:pt x="106677" y="57081"/>
                </a:lnTo>
                <a:lnTo>
                  <a:pt x="171829" y="18598"/>
                </a:lnTo>
                <a:lnTo>
                  <a:pt x="211292" y="8261"/>
                </a:lnTo>
                <a:lnTo>
                  <a:pt x="254527" y="4678"/>
                </a:lnTo>
                <a:lnTo>
                  <a:pt x="297777" y="8261"/>
                </a:lnTo>
                <a:lnTo>
                  <a:pt x="337343" y="18598"/>
                </a:lnTo>
                <a:lnTo>
                  <a:pt x="372697" y="35076"/>
                </a:lnTo>
                <a:lnTo>
                  <a:pt x="402012" y="56145"/>
                </a:lnTo>
                <a:lnTo>
                  <a:pt x="254527" y="56145"/>
                </a:lnTo>
                <a:lnTo>
                  <a:pt x="221732" y="58616"/>
                </a:lnTo>
                <a:lnTo>
                  <a:pt x="165966" y="78648"/>
                </a:lnTo>
                <a:lnTo>
                  <a:pt x="119295" y="126562"/>
                </a:lnTo>
                <a:lnTo>
                  <a:pt x="102349" y="164460"/>
                </a:lnTo>
                <a:lnTo>
                  <a:pt x="92245" y="209026"/>
                </a:lnTo>
                <a:lnTo>
                  <a:pt x="88897" y="259206"/>
                </a:lnTo>
                <a:lnTo>
                  <a:pt x="92245" y="308992"/>
                </a:lnTo>
                <a:lnTo>
                  <a:pt x="102349" y="353602"/>
                </a:lnTo>
                <a:lnTo>
                  <a:pt x="119295" y="391719"/>
                </a:lnTo>
                <a:lnTo>
                  <a:pt x="143171" y="422029"/>
                </a:lnTo>
                <a:lnTo>
                  <a:pt x="192182" y="451623"/>
                </a:lnTo>
                <a:lnTo>
                  <a:pt x="254527" y="462267"/>
                </a:lnTo>
                <a:lnTo>
                  <a:pt x="400693" y="462267"/>
                </a:lnTo>
                <a:lnTo>
                  <a:pt x="372697" y="482255"/>
                </a:lnTo>
                <a:lnTo>
                  <a:pt x="337343" y="498411"/>
                </a:lnTo>
                <a:lnTo>
                  <a:pt x="297777" y="508427"/>
                </a:lnTo>
                <a:lnTo>
                  <a:pt x="254527" y="511863"/>
                </a:lnTo>
                <a:close/>
              </a:path>
              <a:path w="684529" h="829310">
                <a:moveTo>
                  <a:pt x="400693" y="462267"/>
                </a:moveTo>
                <a:lnTo>
                  <a:pt x="254527" y="462267"/>
                </a:lnTo>
                <a:lnTo>
                  <a:pt x="287455" y="459533"/>
                </a:lnTo>
                <a:lnTo>
                  <a:pt x="317224" y="451623"/>
                </a:lnTo>
                <a:lnTo>
                  <a:pt x="365883" y="422029"/>
                </a:lnTo>
                <a:lnTo>
                  <a:pt x="390447" y="391719"/>
                </a:lnTo>
                <a:lnTo>
                  <a:pt x="407993" y="353602"/>
                </a:lnTo>
                <a:lnTo>
                  <a:pt x="418520" y="308992"/>
                </a:lnTo>
                <a:lnTo>
                  <a:pt x="422029" y="259206"/>
                </a:lnTo>
                <a:lnTo>
                  <a:pt x="418520" y="209026"/>
                </a:lnTo>
                <a:lnTo>
                  <a:pt x="407993" y="164460"/>
                </a:lnTo>
                <a:lnTo>
                  <a:pt x="390447" y="126562"/>
                </a:lnTo>
                <a:lnTo>
                  <a:pt x="365883" y="96383"/>
                </a:lnTo>
                <a:lnTo>
                  <a:pt x="317224" y="66088"/>
                </a:lnTo>
                <a:lnTo>
                  <a:pt x="254527" y="56145"/>
                </a:lnTo>
                <a:lnTo>
                  <a:pt x="402012" y="56145"/>
                </a:lnTo>
                <a:lnTo>
                  <a:pt x="430242" y="86906"/>
                </a:lnTo>
                <a:lnTo>
                  <a:pt x="451420" y="122300"/>
                </a:lnTo>
                <a:lnTo>
                  <a:pt x="466714" y="162995"/>
                </a:lnTo>
                <a:lnTo>
                  <a:pt x="475989" y="208720"/>
                </a:lnTo>
                <a:lnTo>
                  <a:pt x="479111" y="259206"/>
                </a:lnTo>
                <a:lnTo>
                  <a:pt x="474242" y="320645"/>
                </a:lnTo>
                <a:lnTo>
                  <a:pt x="459811" y="375241"/>
                </a:lnTo>
                <a:lnTo>
                  <a:pt x="436080" y="422117"/>
                </a:lnTo>
                <a:lnTo>
                  <a:pt x="403314" y="460396"/>
                </a:lnTo>
                <a:lnTo>
                  <a:pt x="400693" y="462267"/>
                </a:lnTo>
                <a:close/>
              </a:path>
              <a:path w="684529" h="829310">
                <a:moveTo>
                  <a:pt x="684043" y="829087"/>
                </a:moveTo>
                <a:lnTo>
                  <a:pt x="626962" y="829087"/>
                </a:lnTo>
                <a:lnTo>
                  <a:pt x="626962" y="720538"/>
                </a:lnTo>
                <a:lnTo>
                  <a:pt x="684043" y="720538"/>
                </a:lnTo>
                <a:lnTo>
                  <a:pt x="684043" y="82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76393" y="4105947"/>
            <a:ext cx="392430" cy="370205"/>
          </a:xfrm>
          <a:custGeom>
            <a:avLst/>
            <a:gdLst/>
            <a:ahLst/>
            <a:cxnLst/>
            <a:rect l="l" t="t" r="r" b="b"/>
            <a:pathLst>
              <a:path w="392429" h="370204">
                <a:moveTo>
                  <a:pt x="392087" y="0"/>
                </a:moveTo>
                <a:lnTo>
                  <a:pt x="335000" y="0"/>
                </a:lnTo>
                <a:lnTo>
                  <a:pt x="335000" y="128638"/>
                </a:lnTo>
                <a:lnTo>
                  <a:pt x="335000" y="176898"/>
                </a:lnTo>
                <a:lnTo>
                  <a:pt x="335000" y="321678"/>
                </a:lnTo>
                <a:lnTo>
                  <a:pt x="56146" y="321678"/>
                </a:lnTo>
                <a:lnTo>
                  <a:pt x="56146" y="176898"/>
                </a:lnTo>
                <a:lnTo>
                  <a:pt x="335000" y="176898"/>
                </a:lnTo>
                <a:lnTo>
                  <a:pt x="335000" y="128638"/>
                </a:lnTo>
                <a:lnTo>
                  <a:pt x="56146" y="128638"/>
                </a:lnTo>
                <a:lnTo>
                  <a:pt x="56146" y="368"/>
                </a:lnTo>
                <a:lnTo>
                  <a:pt x="0" y="368"/>
                </a:lnTo>
                <a:lnTo>
                  <a:pt x="0" y="128638"/>
                </a:lnTo>
                <a:lnTo>
                  <a:pt x="0" y="176898"/>
                </a:lnTo>
                <a:lnTo>
                  <a:pt x="0" y="321678"/>
                </a:lnTo>
                <a:lnTo>
                  <a:pt x="0" y="369938"/>
                </a:lnTo>
                <a:lnTo>
                  <a:pt x="392087" y="369938"/>
                </a:lnTo>
                <a:lnTo>
                  <a:pt x="392087" y="128638"/>
                </a:lnTo>
                <a:lnTo>
                  <a:pt x="392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74347" y="4094886"/>
            <a:ext cx="188595" cy="406400"/>
          </a:xfrm>
          <a:custGeom>
            <a:avLst/>
            <a:gdLst/>
            <a:ahLst/>
            <a:cxnLst/>
            <a:rect l="l" t="t" r="r" b="b"/>
            <a:pathLst>
              <a:path w="188595" h="406400">
                <a:moveTo>
                  <a:pt x="188087" y="176530"/>
                </a:moveTo>
                <a:lnTo>
                  <a:pt x="57073" y="176530"/>
                </a:lnTo>
                <a:lnTo>
                  <a:pt x="57073" y="0"/>
                </a:lnTo>
                <a:lnTo>
                  <a:pt x="0" y="0"/>
                </a:lnTo>
                <a:lnTo>
                  <a:pt x="0" y="176530"/>
                </a:lnTo>
                <a:lnTo>
                  <a:pt x="0" y="228600"/>
                </a:lnTo>
                <a:lnTo>
                  <a:pt x="0" y="406400"/>
                </a:lnTo>
                <a:lnTo>
                  <a:pt x="57073" y="406400"/>
                </a:lnTo>
                <a:lnTo>
                  <a:pt x="57073" y="228600"/>
                </a:lnTo>
                <a:lnTo>
                  <a:pt x="188087" y="228600"/>
                </a:lnTo>
                <a:lnTo>
                  <a:pt x="188087" y="176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626926" y="4576216"/>
            <a:ext cx="615950" cy="358140"/>
          </a:xfrm>
          <a:custGeom>
            <a:avLst/>
            <a:gdLst/>
            <a:ahLst/>
            <a:cxnLst/>
            <a:rect l="l" t="t" r="r" b="b"/>
            <a:pathLst>
              <a:path w="615950" h="358139">
                <a:moveTo>
                  <a:pt x="615734" y="311150"/>
                </a:moveTo>
                <a:lnTo>
                  <a:pt x="57073" y="311150"/>
                </a:lnTo>
                <a:lnTo>
                  <a:pt x="57073" y="203200"/>
                </a:lnTo>
                <a:lnTo>
                  <a:pt x="604494" y="203200"/>
                </a:lnTo>
                <a:lnTo>
                  <a:pt x="604494" y="156210"/>
                </a:lnTo>
                <a:lnTo>
                  <a:pt x="604494" y="46990"/>
                </a:lnTo>
                <a:lnTo>
                  <a:pt x="604494" y="0"/>
                </a:lnTo>
                <a:lnTo>
                  <a:pt x="0" y="0"/>
                </a:lnTo>
                <a:lnTo>
                  <a:pt x="0" y="46990"/>
                </a:lnTo>
                <a:lnTo>
                  <a:pt x="547420" y="46990"/>
                </a:lnTo>
                <a:lnTo>
                  <a:pt x="547420" y="156210"/>
                </a:lnTo>
                <a:lnTo>
                  <a:pt x="0" y="156210"/>
                </a:lnTo>
                <a:lnTo>
                  <a:pt x="0" y="203200"/>
                </a:lnTo>
                <a:lnTo>
                  <a:pt x="0" y="311150"/>
                </a:lnTo>
                <a:lnTo>
                  <a:pt x="0" y="358140"/>
                </a:lnTo>
                <a:lnTo>
                  <a:pt x="615734" y="358140"/>
                </a:lnTo>
                <a:lnTo>
                  <a:pt x="615734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15778" y="4110620"/>
            <a:ext cx="738505" cy="775335"/>
          </a:xfrm>
          <a:custGeom>
            <a:avLst/>
            <a:gdLst/>
            <a:ahLst/>
            <a:cxnLst/>
            <a:rect l="l" t="t" r="r" b="b"/>
            <a:pathLst>
              <a:path w="738505" h="775335">
                <a:moveTo>
                  <a:pt x="692465" y="50531"/>
                </a:moveTo>
                <a:lnTo>
                  <a:pt x="45852" y="50531"/>
                </a:lnTo>
                <a:lnTo>
                  <a:pt x="45852" y="0"/>
                </a:lnTo>
                <a:lnTo>
                  <a:pt x="692465" y="0"/>
                </a:lnTo>
                <a:lnTo>
                  <a:pt x="692465" y="50531"/>
                </a:lnTo>
                <a:close/>
              </a:path>
              <a:path w="738505" h="775335">
                <a:moveTo>
                  <a:pt x="219904" y="407993"/>
                </a:moveTo>
                <a:lnTo>
                  <a:pt x="162823" y="407993"/>
                </a:lnTo>
                <a:lnTo>
                  <a:pt x="162823" y="50531"/>
                </a:lnTo>
                <a:lnTo>
                  <a:pt x="219904" y="50531"/>
                </a:lnTo>
                <a:lnTo>
                  <a:pt x="219904" y="407993"/>
                </a:lnTo>
                <a:close/>
              </a:path>
              <a:path w="738505" h="775335">
                <a:moveTo>
                  <a:pt x="543679" y="407993"/>
                </a:moveTo>
                <a:lnTo>
                  <a:pt x="487533" y="407993"/>
                </a:lnTo>
                <a:lnTo>
                  <a:pt x="502227" y="363617"/>
                </a:lnTo>
                <a:lnTo>
                  <a:pt x="511746" y="311960"/>
                </a:lnTo>
                <a:lnTo>
                  <a:pt x="516878" y="257320"/>
                </a:lnTo>
                <a:lnTo>
                  <a:pt x="518413" y="203996"/>
                </a:lnTo>
                <a:lnTo>
                  <a:pt x="518413" y="50531"/>
                </a:lnTo>
                <a:lnTo>
                  <a:pt x="575495" y="50531"/>
                </a:lnTo>
                <a:lnTo>
                  <a:pt x="575495" y="199317"/>
                </a:lnTo>
                <a:lnTo>
                  <a:pt x="573682" y="255741"/>
                </a:lnTo>
                <a:lnTo>
                  <a:pt x="568009" y="312428"/>
                </a:lnTo>
                <a:lnTo>
                  <a:pt x="558125" y="364728"/>
                </a:lnTo>
                <a:lnTo>
                  <a:pt x="543679" y="407993"/>
                </a:lnTo>
                <a:close/>
              </a:path>
              <a:path w="738505" h="775335">
                <a:moveTo>
                  <a:pt x="708373" y="457588"/>
                </a:moveTo>
                <a:lnTo>
                  <a:pt x="29008" y="457588"/>
                </a:lnTo>
                <a:lnTo>
                  <a:pt x="29008" y="407993"/>
                </a:lnTo>
                <a:lnTo>
                  <a:pt x="708373" y="407993"/>
                </a:lnTo>
                <a:lnTo>
                  <a:pt x="708373" y="457588"/>
                </a:lnTo>
                <a:close/>
              </a:path>
              <a:path w="738505" h="775335">
                <a:moveTo>
                  <a:pt x="241427" y="727089"/>
                </a:moveTo>
                <a:lnTo>
                  <a:pt x="184345" y="727089"/>
                </a:lnTo>
                <a:lnTo>
                  <a:pt x="184345" y="457588"/>
                </a:lnTo>
                <a:lnTo>
                  <a:pt x="241427" y="457588"/>
                </a:lnTo>
                <a:lnTo>
                  <a:pt x="241427" y="727089"/>
                </a:lnTo>
                <a:close/>
              </a:path>
              <a:path w="738505" h="775335">
                <a:moveTo>
                  <a:pt x="558651" y="727089"/>
                </a:moveTo>
                <a:lnTo>
                  <a:pt x="501569" y="727089"/>
                </a:lnTo>
                <a:lnTo>
                  <a:pt x="501569" y="457588"/>
                </a:lnTo>
                <a:lnTo>
                  <a:pt x="558651" y="457588"/>
                </a:lnTo>
                <a:lnTo>
                  <a:pt x="558651" y="727089"/>
                </a:lnTo>
                <a:close/>
              </a:path>
              <a:path w="738505" h="775335">
                <a:moveTo>
                  <a:pt x="738318" y="774813"/>
                </a:moveTo>
                <a:lnTo>
                  <a:pt x="0" y="774813"/>
                </a:lnTo>
                <a:lnTo>
                  <a:pt x="0" y="727089"/>
                </a:lnTo>
                <a:lnTo>
                  <a:pt x="738318" y="727089"/>
                </a:lnTo>
                <a:lnTo>
                  <a:pt x="738318" y="7748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320662" y="4106316"/>
            <a:ext cx="637540" cy="304800"/>
          </a:xfrm>
          <a:custGeom>
            <a:avLst/>
            <a:gdLst/>
            <a:ahLst/>
            <a:cxnLst/>
            <a:rect l="l" t="t" r="r" b="b"/>
            <a:pathLst>
              <a:path w="637540" h="304800">
                <a:moveTo>
                  <a:pt x="637247" y="260350"/>
                </a:moveTo>
                <a:lnTo>
                  <a:pt x="57073" y="260350"/>
                </a:lnTo>
                <a:lnTo>
                  <a:pt x="57073" y="171450"/>
                </a:lnTo>
                <a:lnTo>
                  <a:pt x="631634" y="171450"/>
                </a:lnTo>
                <a:lnTo>
                  <a:pt x="631634" y="128270"/>
                </a:lnTo>
                <a:lnTo>
                  <a:pt x="631634" y="44450"/>
                </a:lnTo>
                <a:lnTo>
                  <a:pt x="631634" y="0"/>
                </a:lnTo>
                <a:lnTo>
                  <a:pt x="0" y="0"/>
                </a:lnTo>
                <a:lnTo>
                  <a:pt x="0" y="44450"/>
                </a:lnTo>
                <a:lnTo>
                  <a:pt x="574560" y="44450"/>
                </a:lnTo>
                <a:lnTo>
                  <a:pt x="574560" y="128270"/>
                </a:lnTo>
                <a:lnTo>
                  <a:pt x="0" y="128270"/>
                </a:lnTo>
                <a:lnTo>
                  <a:pt x="0" y="171450"/>
                </a:lnTo>
                <a:lnTo>
                  <a:pt x="0" y="260350"/>
                </a:lnTo>
                <a:lnTo>
                  <a:pt x="0" y="304800"/>
                </a:lnTo>
                <a:lnTo>
                  <a:pt x="637247" y="304800"/>
                </a:lnTo>
                <a:lnTo>
                  <a:pt x="637247" y="260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62646" y="4497091"/>
            <a:ext cx="748030" cy="46355"/>
          </a:xfrm>
          <a:custGeom>
            <a:avLst/>
            <a:gdLst/>
            <a:ahLst/>
            <a:cxnLst/>
            <a:rect l="l" t="t" r="r" b="b"/>
            <a:pathLst>
              <a:path w="748030" h="46354">
                <a:moveTo>
                  <a:pt x="747675" y="45852"/>
                </a:moveTo>
                <a:lnTo>
                  <a:pt x="0" y="45852"/>
                </a:lnTo>
                <a:lnTo>
                  <a:pt x="0" y="0"/>
                </a:lnTo>
                <a:lnTo>
                  <a:pt x="747675" y="0"/>
                </a:lnTo>
                <a:lnTo>
                  <a:pt x="747675" y="45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320662" y="4632095"/>
            <a:ext cx="653415" cy="302260"/>
          </a:xfrm>
          <a:custGeom>
            <a:avLst/>
            <a:gdLst/>
            <a:ahLst/>
            <a:cxnLst/>
            <a:rect l="l" t="t" r="r" b="b"/>
            <a:pathLst>
              <a:path w="653415" h="302260">
                <a:moveTo>
                  <a:pt x="653161" y="260350"/>
                </a:moveTo>
                <a:lnTo>
                  <a:pt x="57073" y="260350"/>
                </a:lnTo>
                <a:lnTo>
                  <a:pt x="57073" y="171450"/>
                </a:lnTo>
                <a:lnTo>
                  <a:pt x="631634" y="171450"/>
                </a:lnTo>
                <a:lnTo>
                  <a:pt x="631634" y="128270"/>
                </a:lnTo>
                <a:lnTo>
                  <a:pt x="631634" y="44450"/>
                </a:lnTo>
                <a:lnTo>
                  <a:pt x="631634" y="0"/>
                </a:lnTo>
                <a:lnTo>
                  <a:pt x="0" y="0"/>
                </a:lnTo>
                <a:lnTo>
                  <a:pt x="0" y="44450"/>
                </a:lnTo>
                <a:lnTo>
                  <a:pt x="574560" y="44450"/>
                </a:lnTo>
                <a:lnTo>
                  <a:pt x="574560" y="128270"/>
                </a:lnTo>
                <a:lnTo>
                  <a:pt x="0" y="128270"/>
                </a:lnTo>
                <a:lnTo>
                  <a:pt x="0" y="171450"/>
                </a:lnTo>
                <a:lnTo>
                  <a:pt x="0" y="260350"/>
                </a:lnTo>
                <a:lnTo>
                  <a:pt x="0" y="302260"/>
                </a:lnTo>
                <a:lnTo>
                  <a:pt x="653161" y="302260"/>
                </a:lnTo>
                <a:lnTo>
                  <a:pt x="653161" y="260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62217" y="5234076"/>
            <a:ext cx="393065" cy="753110"/>
          </a:xfrm>
          <a:custGeom>
            <a:avLst/>
            <a:gdLst/>
            <a:ahLst/>
            <a:cxnLst/>
            <a:rect l="l" t="t" r="r" b="b"/>
            <a:pathLst>
              <a:path w="393065" h="753110">
                <a:moveTo>
                  <a:pt x="393026" y="49987"/>
                </a:moveTo>
                <a:lnTo>
                  <a:pt x="335940" y="49987"/>
                </a:lnTo>
                <a:lnTo>
                  <a:pt x="335940" y="705954"/>
                </a:lnTo>
                <a:lnTo>
                  <a:pt x="393026" y="705954"/>
                </a:lnTo>
                <a:lnTo>
                  <a:pt x="393026" y="49987"/>
                </a:lnTo>
                <a:close/>
              </a:path>
              <a:path w="393065" h="753110">
                <a:moveTo>
                  <a:pt x="393026" y="0"/>
                </a:moveTo>
                <a:lnTo>
                  <a:pt x="0" y="0"/>
                </a:lnTo>
                <a:lnTo>
                  <a:pt x="0" y="49530"/>
                </a:lnTo>
                <a:lnTo>
                  <a:pt x="0" y="706120"/>
                </a:lnTo>
                <a:lnTo>
                  <a:pt x="0" y="753110"/>
                </a:lnTo>
                <a:lnTo>
                  <a:pt x="393026" y="753110"/>
                </a:lnTo>
                <a:lnTo>
                  <a:pt x="393026" y="706120"/>
                </a:lnTo>
                <a:lnTo>
                  <a:pt x="57086" y="706120"/>
                </a:lnTo>
                <a:lnTo>
                  <a:pt x="57086" y="49530"/>
                </a:lnTo>
                <a:lnTo>
                  <a:pt x="393026" y="49530"/>
                </a:lnTo>
                <a:lnTo>
                  <a:pt x="393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48944" y="5217566"/>
            <a:ext cx="196850" cy="829310"/>
          </a:xfrm>
          <a:custGeom>
            <a:avLst/>
            <a:gdLst/>
            <a:ahLst/>
            <a:cxnLst/>
            <a:rect l="l" t="t" r="r" b="b"/>
            <a:pathLst>
              <a:path w="196850" h="829310">
                <a:moveTo>
                  <a:pt x="196507" y="356870"/>
                </a:moveTo>
                <a:lnTo>
                  <a:pt x="57086" y="356870"/>
                </a:lnTo>
                <a:lnTo>
                  <a:pt x="57086" y="0"/>
                </a:lnTo>
                <a:lnTo>
                  <a:pt x="0" y="0"/>
                </a:lnTo>
                <a:lnTo>
                  <a:pt x="0" y="356870"/>
                </a:lnTo>
                <a:lnTo>
                  <a:pt x="0" y="405130"/>
                </a:lnTo>
                <a:lnTo>
                  <a:pt x="0" y="829310"/>
                </a:lnTo>
                <a:lnTo>
                  <a:pt x="57086" y="829310"/>
                </a:lnTo>
                <a:lnTo>
                  <a:pt x="57086" y="405130"/>
                </a:lnTo>
                <a:lnTo>
                  <a:pt x="196507" y="405130"/>
                </a:lnTo>
                <a:lnTo>
                  <a:pt x="196507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02543" y="5191413"/>
            <a:ext cx="675005" cy="854710"/>
          </a:xfrm>
          <a:custGeom>
            <a:avLst/>
            <a:gdLst/>
            <a:ahLst/>
            <a:cxnLst/>
            <a:rect l="l" t="t" r="r" b="b"/>
            <a:pathLst>
              <a:path w="675004" h="854710">
                <a:moveTo>
                  <a:pt x="258271" y="143171"/>
                </a:moveTo>
                <a:lnTo>
                  <a:pt x="201189" y="143171"/>
                </a:lnTo>
                <a:lnTo>
                  <a:pt x="201189" y="0"/>
                </a:lnTo>
                <a:lnTo>
                  <a:pt x="258271" y="0"/>
                </a:lnTo>
                <a:lnTo>
                  <a:pt x="258271" y="143171"/>
                </a:lnTo>
                <a:close/>
              </a:path>
              <a:path w="675004" h="854710">
                <a:moveTo>
                  <a:pt x="452910" y="193703"/>
                </a:moveTo>
                <a:lnTo>
                  <a:pt x="10293" y="193703"/>
                </a:lnTo>
                <a:lnTo>
                  <a:pt x="10293" y="143171"/>
                </a:lnTo>
                <a:lnTo>
                  <a:pt x="452910" y="143171"/>
                </a:lnTo>
                <a:lnTo>
                  <a:pt x="452910" y="193703"/>
                </a:lnTo>
                <a:close/>
              </a:path>
              <a:path w="675004" h="854710">
                <a:moveTo>
                  <a:pt x="0" y="797271"/>
                </a:moveTo>
                <a:lnTo>
                  <a:pt x="0" y="745804"/>
                </a:lnTo>
                <a:lnTo>
                  <a:pt x="32284" y="727895"/>
                </a:lnTo>
                <a:lnTo>
                  <a:pt x="64260" y="704633"/>
                </a:lnTo>
                <a:lnTo>
                  <a:pt x="94997" y="675864"/>
                </a:lnTo>
                <a:lnTo>
                  <a:pt x="123562" y="641435"/>
                </a:lnTo>
                <a:lnTo>
                  <a:pt x="149022" y="601190"/>
                </a:lnTo>
                <a:lnTo>
                  <a:pt x="170447" y="554977"/>
                </a:lnTo>
                <a:lnTo>
                  <a:pt x="186905" y="502641"/>
                </a:lnTo>
                <a:lnTo>
                  <a:pt x="197468" y="443936"/>
                </a:lnTo>
                <a:lnTo>
                  <a:pt x="201189" y="378984"/>
                </a:lnTo>
                <a:lnTo>
                  <a:pt x="201189" y="193703"/>
                </a:lnTo>
                <a:lnTo>
                  <a:pt x="258271" y="193703"/>
                </a:lnTo>
                <a:lnTo>
                  <a:pt x="258271" y="378984"/>
                </a:lnTo>
                <a:lnTo>
                  <a:pt x="261952" y="444028"/>
                </a:lnTo>
                <a:lnTo>
                  <a:pt x="272339" y="502318"/>
                </a:lnTo>
                <a:lnTo>
                  <a:pt x="285554" y="544614"/>
                </a:lnTo>
                <a:lnTo>
                  <a:pt x="230198" y="544614"/>
                </a:lnTo>
                <a:lnTo>
                  <a:pt x="213272" y="590873"/>
                </a:lnTo>
                <a:lnTo>
                  <a:pt x="189553" y="635217"/>
                </a:lnTo>
                <a:lnTo>
                  <a:pt x="159925" y="676762"/>
                </a:lnTo>
                <a:lnTo>
                  <a:pt x="125272" y="714624"/>
                </a:lnTo>
                <a:lnTo>
                  <a:pt x="86477" y="747918"/>
                </a:lnTo>
                <a:lnTo>
                  <a:pt x="44425" y="775762"/>
                </a:lnTo>
                <a:lnTo>
                  <a:pt x="0" y="797271"/>
                </a:lnTo>
                <a:close/>
              </a:path>
              <a:path w="675004" h="854710">
                <a:moveTo>
                  <a:pt x="459460" y="797271"/>
                </a:moveTo>
                <a:lnTo>
                  <a:pt x="414251" y="774829"/>
                </a:lnTo>
                <a:lnTo>
                  <a:pt x="372104" y="746527"/>
                </a:lnTo>
                <a:lnTo>
                  <a:pt x="333672" y="713150"/>
                </a:lnTo>
                <a:lnTo>
                  <a:pt x="299611" y="675485"/>
                </a:lnTo>
                <a:lnTo>
                  <a:pt x="270575" y="634317"/>
                </a:lnTo>
                <a:lnTo>
                  <a:pt x="247219" y="590431"/>
                </a:lnTo>
                <a:lnTo>
                  <a:pt x="230198" y="544614"/>
                </a:lnTo>
                <a:lnTo>
                  <a:pt x="285554" y="544614"/>
                </a:lnTo>
                <a:lnTo>
                  <a:pt x="288596" y="554353"/>
                </a:lnTo>
                <a:lnTo>
                  <a:pt x="309821" y="600266"/>
                </a:lnTo>
                <a:lnTo>
                  <a:pt x="335128" y="640279"/>
                </a:lnTo>
                <a:lnTo>
                  <a:pt x="363631" y="674616"/>
                </a:lnTo>
                <a:lnTo>
                  <a:pt x="394444" y="703501"/>
                </a:lnTo>
                <a:lnTo>
                  <a:pt x="426682" y="727155"/>
                </a:lnTo>
                <a:lnTo>
                  <a:pt x="459460" y="745804"/>
                </a:lnTo>
                <a:lnTo>
                  <a:pt x="459460" y="797271"/>
                </a:lnTo>
                <a:close/>
              </a:path>
              <a:path w="675004" h="854710">
                <a:moveTo>
                  <a:pt x="674686" y="854353"/>
                </a:moveTo>
                <a:lnTo>
                  <a:pt x="617604" y="854353"/>
                </a:lnTo>
                <a:lnTo>
                  <a:pt x="617604" y="26201"/>
                </a:lnTo>
                <a:lnTo>
                  <a:pt x="674686" y="26201"/>
                </a:lnTo>
                <a:lnTo>
                  <a:pt x="674686" y="85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39117" y="5217614"/>
            <a:ext cx="741680" cy="840740"/>
          </a:xfrm>
          <a:custGeom>
            <a:avLst/>
            <a:gdLst/>
            <a:ahLst/>
            <a:cxnLst/>
            <a:rect l="l" t="t" r="r" b="b"/>
            <a:pathLst>
              <a:path w="741679" h="840739">
                <a:moveTo>
                  <a:pt x="519349" y="193703"/>
                </a:moveTo>
                <a:lnTo>
                  <a:pt x="464139" y="193703"/>
                </a:lnTo>
                <a:lnTo>
                  <a:pt x="464139" y="4678"/>
                </a:lnTo>
                <a:lnTo>
                  <a:pt x="519349" y="4678"/>
                </a:lnTo>
                <a:lnTo>
                  <a:pt x="519349" y="193703"/>
                </a:lnTo>
                <a:close/>
              </a:path>
              <a:path w="741679" h="840739">
                <a:moveTo>
                  <a:pt x="0" y="459460"/>
                </a:moveTo>
                <a:lnTo>
                  <a:pt x="0" y="409864"/>
                </a:lnTo>
                <a:lnTo>
                  <a:pt x="48302" y="396099"/>
                </a:lnTo>
                <a:lnTo>
                  <a:pt x="92550" y="377786"/>
                </a:lnTo>
                <a:lnTo>
                  <a:pt x="132509" y="354870"/>
                </a:lnTo>
                <a:lnTo>
                  <a:pt x="167943" y="327293"/>
                </a:lnTo>
                <a:lnTo>
                  <a:pt x="198616" y="294999"/>
                </a:lnTo>
                <a:lnTo>
                  <a:pt x="224291" y="257934"/>
                </a:lnTo>
                <a:lnTo>
                  <a:pt x="244734" y="216039"/>
                </a:lnTo>
                <a:lnTo>
                  <a:pt x="259708" y="169261"/>
                </a:lnTo>
                <a:lnTo>
                  <a:pt x="268978" y="117541"/>
                </a:lnTo>
                <a:lnTo>
                  <a:pt x="272307" y="60824"/>
                </a:lnTo>
                <a:lnTo>
                  <a:pt x="20586" y="60824"/>
                </a:lnTo>
                <a:lnTo>
                  <a:pt x="20586" y="11229"/>
                </a:lnTo>
                <a:lnTo>
                  <a:pt x="327517" y="11229"/>
                </a:lnTo>
                <a:lnTo>
                  <a:pt x="327517" y="45852"/>
                </a:lnTo>
                <a:lnTo>
                  <a:pt x="326304" y="85666"/>
                </a:lnTo>
                <a:lnTo>
                  <a:pt x="322721" y="123637"/>
                </a:lnTo>
                <a:lnTo>
                  <a:pt x="316858" y="159679"/>
                </a:lnTo>
                <a:lnTo>
                  <a:pt x="308802" y="193703"/>
                </a:lnTo>
                <a:lnTo>
                  <a:pt x="519349" y="193703"/>
                </a:lnTo>
                <a:lnTo>
                  <a:pt x="519349" y="244234"/>
                </a:lnTo>
                <a:lnTo>
                  <a:pt x="291022" y="244234"/>
                </a:lnTo>
                <a:lnTo>
                  <a:pt x="270496" y="284763"/>
                </a:lnTo>
                <a:lnTo>
                  <a:pt x="245418" y="321420"/>
                </a:lnTo>
                <a:lnTo>
                  <a:pt x="215801" y="354196"/>
                </a:lnTo>
                <a:lnTo>
                  <a:pt x="181655" y="383078"/>
                </a:lnTo>
                <a:lnTo>
                  <a:pt x="142991" y="408057"/>
                </a:lnTo>
                <a:lnTo>
                  <a:pt x="99819" y="429121"/>
                </a:lnTo>
                <a:lnTo>
                  <a:pt x="52152" y="446259"/>
                </a:lnTo>
                <a:lnTo>
                  <a:pt x="0" y="459460"/>
                </a:lnTo>
                <a:close/>
              </a:path>
              <a:path w="741679" h="840739">
                <a:moveTo>
                  <a:pt x="519349" y="456653"/>
                </a:moveTo>
                <a:lnTo>
                  <a:pt x="464139" y="456653"/>
                </a:lnTo>
                <a:lnTo>
                  <a:pt x="464139" y="244234"/>
                </a:lnTo>
                <a:lnTo>
                  <a:pt x="519349" y="244234"/>
                </a:lnTo>
                <a:lnTo>
                  <a:pt x="519349" y="456653"/>
                </a:lnTo>
                <a:close/>
              </a:path>
              <a:path w="741679" h="840739">
                <a:moveTo>
                  <a:pt x="706502" y="461331"/>
                </a:moveTo>
                <a:lnTo>
                  <a:pt x="650356" y="461331"/>
                </a:lnTo>
                <a:lnTo>
                  <a:pt x="650356" y="0"/>
                </a:lnTo>
                <a:lnTo>
                  <a:pt x="706502" y="0"/>
                </a:lnTo>
                <a:lnTo>
                  <a:pt x="706502" y="461331"/>
                </a:lnTo>
                <a:close/>
              </a:path>
              <a:path w="741679" h="840739">
                <a:moveTo>
                  <a:pt x="29944" y="840316"/>
                </a:moveTo>
                <a:lnTo>
                  <a:pt x="29944" y="789785"/>
                </a:lnTo>
                <a:lnTo>
                  <a:pt x="70411" y="770844"/>
                </a:lnTo>
                <a:lnTo>
                  <a:pt x="108825" y="743690"/>
                </a:lnTo>
                <a:lnTo>
                  <a:pt x="142821" y="709309"/>
                </a:lnTo>
                <a:lnTo>
                  <a:pt x="170031" y="668690"/>
                </a:lnTo>
                <a:lnTo>
                  <a:pt x="188093" y="622820"/>
                </a:lnTo>
                <a:lnTo>
                  <a:pt x="194639" y="572687"/>
                </a:lnTo>
                <a:lnTo>
                  <a:pt x="194639" y="532450"/>
                </a:lnTo>
                <a:lnTo>
                  <a:pt x="251720" y="532450"/>
                </a:lnTo>
                <a:lnTo>
                  <a:pt x="251846" y="572687"/>
                </a:lnTo>
                <a:lnTo>
                  <a:pt x="259079" y="626378"/>
                </a:lnTo>
                <a:lnTo>
                  <a:pt x="279149" y="676827"/>
                </a:lnTo>
                <a:lnTo>
                  <a:pt x="285221" y="685915"/>
                </a:lnTo>
                <a:lnTo>
                  <a:pt x="223647" y="685915"/>
                </a:lnTo>
                <a:lnTo>
                  <a:pt x="201526" y="722634"/>
                </a:lnTo>
                <a:lnTo>
                  <a:pt x="169073" y="758455"/>
                </a:lnTo>
                <a:lnTo>
                  <a:pt x="128312" y="791357"/>
                </a:lnTo>
                <a:lnTo>
                  <a:pt x="81261" y="819318"/>
                </a:lnTo>
                <a:lnTo>
                  <a:pt x="29944" y="840316"/>
                </a:lnTo>
                <a:close/>
              </a:path>
              <a:path w="741679" h="840739">
                <a:moveTo>
                  <a:pt x="469087" y="786042"/>
                </a:moveTo>
                <a:lnTo>
                  <a:pt x="385535" y="786042"/>
                </a:lnTo>
                <a:lnTo>
                  <a:pt x="425323" y="758366"/>
                </a:lnTo>
                <a:lnTo>
                  <a:pt x="461743" y="721392"/>
                </a:lnTo>
                <a:lnTo>
                  <a:pt x="491650" y="676827"/>
                </a:lnTo>
                <a:lnTo>
                  <a:pt x="511900" y="626378"/>
                </a:lnTo>
                <a:lnTo>
                  <a:pt x="519349" y="571752"/>
                </a:lnTo>
                <a:lnTo>
                  <a:pt x="519349" y="532450"/>
                </a:lnTo>
                <a:lnTo>
                  <a:pt x="576430" y="532450"/>
                </a:lnTo>
                <a:lnTo>
                  <a:pt x="576430" y="572687"/>
                </a:lnTo>
                <a:lnTo>
                  <a:pt x="582847" y="622690"/>
                </a:lnTo>
                <a:lnTo>
                  <a:pt x="600622" y="668274"/>
                </a:lnTo>
                <a:lnTo>
                  <a:pt x="612398" y="685915"/>
                </a:lnTo>
                <a:lnTo>
                  <a:pt x="546486" y="685915"/>
                </a:lnTo>
                <a:lnTo>
                  <a:pt x="526872" y="722185"/>
                </a:lnTo>
                <a:lnTo>
                  <a:pt x="499398" y="757108"/>
                </a:lnTo>
                <a:lnTo>
                  <a:pt x="469087" y="786042"/>
                </a:lnTo>
                <a:close/>
              </a:path>
              <a:path w="741679" h="840739">
                <a:moveTo>
                  <a:pt x="385535" y="840316"/>
                </a:moveTo>
                <a:lnTo>
                  <a:pt x="344982" y="818958"/>
                </a:lnTo>
                <a:lnTo>
                  <a:pt x="306586" y="790953"/>
                </a:lnTo>
                <a:lnTo>
                  <a:pt x="272277" y="758186"/>
                </a:lnTo>
                <a:lnTo>
                  <a:pt x="243987" y="722545"/>
                </a:lnTo>
                <a:lnTo>
                  <a:pt x="223647" y="685915"/>
                </a:lnTo>
                <a:lnTo>
                  <a:pt x="285221" y="685915"/>
                </a:lnTo>
                <a:lnTo>
                  <a:pt x="308922" y="721392"/>
                </a:lnTo>
                <a:lnTo>
                  <a:pt x="345386" y="758366"/>
                </a:lnTo>
                <a:lnTo>
                  <a:pt x="385535" y="786042"/>
                </a:lnTo>
                <a:lnTo>
                  <a:pt x="469087" y="786042"/>
                </a:lnTo>
                <a:lnTo>
                  <a:pt x="465636" y="789336"/>
                </a:lnTo>
                <a:lnTo>
                  <a:pt x="427157" y="817521"/>
                </a:lnTo>
                <a:lnTo>
                  <a:pt x="385535" y="840316"/>
                </a:lnTo>
                <a:close/>
              </a:path>
              <a:path w="741679" h="840739">
                <a:moveTo>
                  <a:pt x="741125" y="840316"/>
                </a:moveTo>
                <a:lnTo>
                  <a:pt x="690249" y="819407"/>
                </a:lnTo>
                <a:lnTo>
                  <a:pt x="643371" y="791626"/>
                </a:lnTo>
                <a:lnTo>
                  <a:pt x="602467" y="758860"/>
                </a:lnTo>
                <a:lnTo>
                  <a:pt x="569513" y="722994"/>
                </a:lnTo>
                <a:lnTo>
                  <a:pt x="546486" y="685915"/>
                </a:lnTo>
                <a:lnTo>
                  <a:pt x="612398" y="685915"/>
                </a:lnTo>
                <a:lnTo>
                  <a:pt x="627547" y="708607"/>
                </a:lnTo>
                <a:lnTo>
                  <a:pt x="661412" y="742858"/>
                </a:lnTo>
                <a:lnTo>
                  <a:pt x="700008" y="770194"/>
                </a:lnTo>
                <a:lnTo>
                  <a:pt x="741125" y="789785"/>
                </a:lnTo>
                <a:lnTo>
                  <a:pt x="741125" y="840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88791" y="5222293"/>
            <a:ext cx="748030" cy="835025"/>
          </a:xfrm>
          <a:custGeom>
            <a:avLst/>
            <a:gdLst/>
            <a:ahLst/>
            <a:cxnLst/>
            <a:rect l="l" t="t" r="r" b="b"/>
            <a:pathLst>
              <a:path w="748029" h="835025">
                <a:moveTo>
                  <a:pt x="24329" y="283536"/>
                </a:moveTo>
                <a:lnTo>
                  <a:pt x="24329" y="231133"/>
                </a:lnTo>
                <a:lnTo>
                  <a:pt x="74491" y="223177"/>
                </a:lnTo>
                <a:lnTo>
                  <a:pt x="124722" y="211224"/>
                </a:lnTo>
                <a:lnTo>
                  <a:pt x="173428" y="195366"/>
                </a:lnTo>
                <a:lnTo>
                  <a:pt x="219015" y="175696"/>
                </a:lnTo>
                <a:lnTo>
                  <a:pt x="259888" y="152306"/>
                </a:lnTo>
                <a:lnTo>
                  <a:pt x="294453" y="125288"/>
                </a:lnTo>
                <a:lnTo>
                  <a:pt x="321117" y="94735"/>
                </a:lnTo>
                <a:lnTo>
                  <a:pt x="344361" y="23394"/>
                </a:lnTo>
                <a:lnTo>
                  <a:pt x="344361" y="0"/>
                </a:lnTo>
                <a:lnTo>
                  <a:pt x="401443" y="0"/>
                </a:lnTo>
                <a:lnTo>
                  <a:pt x="401443" y="23394"/>
                </a:lnTo>
                <a:lnTo>
                  <a:pt x="407274" y="60647"/>
                </a:lnTo>
                <a:lnTo>
                  <a:pt x="423834" y="94412"/>
                </a:lnTo>
                <a:lnTo>
                  <a:pt x="447942" y="122585"/>
                </a:lnTo>
                <a:lnTo>
                  <a:pt x="372434" y="122585"/>
                </a:lnTo>
                <a:lnTo>
                  <a:pt x="347305" y="152644"/>
                </a:lnTo>
                <a:lnTo>
                  <a:pt x="315279" y="180237"/>
                </a:lnTo>
                <a:lnTo>
                  <a:pt x="277178" y="205175"/>
                </a:lnTo>
                <a:lnTo>
                  <a:pt x="233824" y="227273"/>
                </a:lnTo>
                <a:lnTo>
                  <a:pt x="186039" y="246345"/>
                </a:lnTo>
                <a:lnTo>
                  <a:pt x="134647" y="262204"/>
                </a:lnTo>
                <a:lnTo>
                  <a:pt x="80470" y="274663"/>
                </a:lnTo>
                <a:lnTo>
                  <a:pt x="24329" y="283536"/>
                </a:lnTo>
                <a:close/>
              </a:path>
              <a:path w="748029" h="835025">
                <a:moveTo>
                  <a:pt x="722410" y="283536"/>
                </a:moveTo>
                <a:lnTo>
                  <a:pt x="664654" y="274356"/>
                </a:lnTo>
                <a:lnTo>
                  <a:pt x="609694" y="261677"/>
                </a:lnTo>
                <a:lnTo>
                  <a:pt x="558134" y="245687"/>
                </a:lnTo>
                <a:lnTo>
                  <a:pt x="510576" y="226572"/>
                </a:lnTo>
                <a:lnTo>
                  <a:pt x="467624" y="204517"/>
                </a:lnTo>
                <a:lnTo>
                  <a:pt x="429881" y="179710"/>
                </a:lnTo>
                <a:lnTo>
                  <a:pt x="397923" y="152306"/>
                </a:lnTo>
                <a:lnTo>
                  <a:pt x="372434" y="122585"/>
                </a:lnTo>
                <a:lnTo>
                  <a:pt x="447942" y="122585"/>
                </a:lnTo>
                <a:lnTo>
                  <a:pt x="449721" y="124664"/>
                </a:lnTo>
                <a:lnTo>
                  <a:pt x="483533" y="151382"/>
                </a:lnTo>
                <a:lnTo>
                  <a:pt x="523869" y="174541"/>
                </a:lnTo>
                <a:lnTo>
                  <a:pt x="569326" y="194119"/>
                </a:lnTo>
                <a:lnTo>
                  <a:pt x="618503" y="210092"/>
                </a:lnTo>
                <a:lnTo>
                  <a:pt x="669998" y="222438"/>
                </a:lnTo>
                <a:lnTo>
                  <a:pt x="722410" y="231133"/>
                </a:lnTo>
                <a:lnTo>
                  <a:pt x="722410" y="283536"/>
                </a:lnTo>
                <a:close/>
              </a:path>
              <a:path w="748029" h="835025">
                <a:moveTo>
                  <a:pt x="747675" y="426708"/>
                </a:moveTo>
                <a:lnTo>
                  <a:pt x="0" y="426708"/>
                </a:lnTo>
                <a:lnTo>
                  <a:pt x="0" y="378048"/>
                </a:lnTo>
                <a:lnTo>
                  <a:pt x="747675" y="378048"/>
                </a:lnTo>
                <a:lnTo>
                  <a:pt x="747675" y="426708"/>
                </a:lnTo>
                <a:close/>
              </a:path>
              <a:path w="748029" h="835025">
                <a:moveTo>
                  <a:pt x="689658" y="834702"/>
                </a:moveTo>
                <a:lnTo>
                  <a:pt x="58017" y="834702"/>
                </a:lnTo>
                <a:lnTo>
                  <a:pt x="58017" y="520285"/>
                </a:lnTo>
                <a:lnTo>
                  <a:pt x="115099" y="520285"/>
                </a:lnTo>
                <a:lnTo>
                  <a:pt x="115099" y="619476"/>
                </a:lnTo>
                <a:lnTo>
                  <a:pt x="689658" y="619476"/>
                </a:lnTo>
                <a:lnTo>
                  <a:pt x="689658" y="668135"/>
                </a:lnTo>
                <a:lnTo>
                  <a:pt x="115099" y="668135"/>
                </a:lnTo>
                <a:lnTo>
                  <a:pt x="115099" y="786978"/>
                </a:lnTo>
                <a:lnTo>
                  <a:pt x="689658" y="786978"/>
                </a:lnTo>
                <a:lnTo>
                  <a:pt x="689658" y="834702"/>
                </a:lnTo>
                <a:close/>
              </a:path>
              <a:path w="748029" h="835025">
                <a:moveTo>
                  <a:pt x="689658" y="619476"/>
                </a:moveTo>
                <a:lnTo>
                  <a:pt x="632576" y="619476"/>
                </a:lnTo>
                <a:lnTo>
                  <a:pt x="632576" y="520285"/>
                </a:lnTo>
                <a:lnTo>
                  <a:pt x="689658" y="520285"/>
                </a:lnTo>
                <a:lnTo>
                  <a:pt x="689658" y="619476"/>
                </a:lnTo>
                <a:close/>
              </a:path>
              <a:path w="748029" h="835025">
                <a:moveTo>
                  <a:pt x="689658" y="786978"/>
                </a:moveTo>
                <a:lnTo>
                  <a:pt x="632576" y="786978"/>
                </a:lnTo>
                <a:lnTo>
                  <a:pt x="632576" y="668135"/>
                </a:lnTo>
                <a:lnTo>
                  <a:pt x="689658" y="668135"/>
                </a:lnTo>
                <a:lnTo>
                  <a:pt x="689658" y="786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976832" y="5217614"/>
            <a:ext cx="655320" cy="828675"/>
          </a:xfrm>
          <a:custGeom>
            <a:avLst/>
            <a:gdLst/>
            <a:ahLst/>
            <a:cxnLst/>
            <a:rect l="l" t="t" r="r" b="b"/>
            <a:pathLst>
              <a:path w="655320" h="828675">
                <a:moveTo>
                  <a:pt x="655035" y="828151"/>
                </a:moveTo>
                <a:lnTo>
                  <a:pt x="597953" y="828151"/>
                </a:lnTo>
                <a:lnTo>
                  <a:pt x="597953" y="691530"/>
                </a:lnTo>
                <a:lnTo>
                  <a:pt x="563839" y="719565"/>
                </a:lnTo>
                <a:lnTo>
                  <a:pt x="520876" y="741761"/>
                </a:lnTo>
                <a:lnTo>
                  <a:pt x="470547" y="757894"/>
                </a:lnTo>
                <a:lnTo>
                  <a:pt x="414334" y="767738"/>
                </a:lnTo>
                <a:lnTo>
                  <a:pt x="353719" y="771070"/>
                </a:lnTo>
                <a:lnTo>
                  <a:pt x="0" y="771070"/>
                </a:lnTo>
                <a:lnTo>
                  <a:pt x="0" y="10293"/>
                </a:lnTo>
                <a:lnTo>
                  <a:pt x="57081" y="10293"/>
                </a:lnTo>
                <a:lnTo>
                  <a:pt x="57081" y="721474"/>
                </a:lnTo>
                <a:lnTo>
                  <a:pt x="363076" y="721474"/>
                </a:lnTo>
                <a:lnTo>
                  <a:pt x="419125" y="718158"/>
                </a:lnTo>
                <a:lnTo>
                  <a:pt x="471894" y="708418"/>
                </a:lnTo>
                <a:lnTo>
                  <a:pt x="520127" y="692570"/>
                </a:lnTo>
                <a:lnTo>
                  <a:pt x="562566" y="670928"/>
                </a:lnTo>
                <a:lnTo>
                  <a:pt x="597953" y="643806"/>
                </a:lnTo>
                <a:lnTo>
                  <a:pt x="597953" y="0"/>
                </a:lnTo>
                <a:lnTo>
                  <a:pt x="655035" y="0"/>
                </a:lnTo>
                <a:lnTo>
                  <a:pt x="655035" y="828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820891" y="5217614"/>
            <a:ext cx="782320" cy="829310"/>
          </a:xfrm>
          <a:custGeom>
            <a:avLst/>
            <a:gdLst/>
            <a:ahLst/>
            <a:cxnLst/>
            <a:rect l="l" t="t" r="r" b="b"/>
            <a:pathLst>
              <a:path w="782320" h="829310">
                <a:moveTo>
                  <a:pt x="642870" y="829087"/>
                </a:moveTo>
                <a:lnTo>
                  <a:pt x="585788" y="829087"/>
                </a:lnTo>
                <a:lnTo>
                  <a:pt x="585788" y="698080"/>
                </a:lnTo>
                <a:lnTo>
                  <a:pt x="554309" y="723997"/>
                </a:lnTo>
                <a:lnTo>
                  <a:pt x="513847" y="744389"/>
                </a:lnTo>
                <a:lnTo>
                  <a:pt x="466197" y="759122"/>
                </a:lnTo>
                <a:lnTo>
                  <a:pt x="413158" y="768060"/>
                </a:lnTo>
                <a:lnTo>
                  <a:pt x="356526" y="771070"/>
                </a:lnTo>
                <a:lnTo>
                  <a:pt x="0" y="771070"/>
                </a:lnTo>
                <a:lnTo>
                  <a:pt x="0" y="14972"/>
                </a:lnTo>
                <a:lnTo>
                  <a:pt x="386470" y="14972"/>
                </a:lnTo>
                <a:lnTo>
                  <a:pt x="386470" y="66439"/>
                </a:lnTo>
                <a:lnTo>
                  <a:pt x="57081" y="66439"/>
                </a:lnTo>
                <a:lnTo>
                  <a:pt x="57081" y="721474"/>
                </a:lnTo>
                <a:lnTo>
                  <a:pt x="364012" y="721474"/>
                </a:lnTo>
                <a:lnTo>
                  <a:pt x="417710" y="718382"/>
                </a:lnTo>
                <a:lnTo>
                  <a:pt x="467949" y="709317"/>
                </a:lnTo>
                <a:lnTo>
                  <a:pt x="513517" y="694591"/>
                </a:lnTo>
                <a:lnTo>
                  <a:pt x="553201" y="674521"/>
                </a:lnTo>
                <a:lnTo>
                  <a:pt x="585788" y="649420"/>
                </a:lnTo>
                <a:lnTo>
                  <a:pt x="585788" y="0"/>
                </a:lnTo>
                <a:lnTo>
                  <a:pt x="642870" y="0"/>
                </a:lnTo>
                <a:lnTo>
                  <a:pt x="642870" y="356526"/>
                </a:lnTo>
                <a:lnTo>
                  <a:pt x="782299" y="356526"/>
                </a:lnTo>
                <a:lnTo>
                  <a:pt x="782299" y="405186"/>
                </a:lnTo>
                <a:lnTo>
                  <a:pt x="642870" y="405186"/>
                </a:lnTo>
                <a:lnTo>
                  <a:pt x="642870" y="82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675244" y="5897915"/>
            <a:ext cx="69850" cy="100330"/>
          </a:xfrm>
          <a:custGeom>
            <a:avLst/>
            <a:gdLst/>
            <a:ahLst/>
            <a:cxnLst/>
            <a:rect l="l" t="t" r="r" b="b"/>
            <a:pathLst>
              <a:path w="69850" h="100329">
                <a:moveTo>
                  <a:pt x="69246" y="100126"/>
                </a:moveTo>
                <a:lnTo>
                  <a:pt x="0" y="100126"/>
                </a:lnTo>
                <a:lnTo>
                  <a:pt x="0" y="0"/>
                </a:lnTo>
                <a:lnTo>
                  <a:pt x="69246" y="0"/>
                </a:lnTo>
                <a:lnTo>
                  <a:pt x="69246" y="100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6162" y="4501222"/>
            <a:ext cx="3936365" cy="1103630"/>
          </a:xfrm>
          <a:custGeom>
            <a:avLst/>
            <a:gdLst/>
            <a:ahLst/>
            <a:cxnLst/>
            <a:rect l="l" t="t" r="r" b="b"/>
            <a:pathLst>
              <a:path w="3936365" h="1103629">
                <a:moveTo>
                  <a:pt x="551624" y="42519"/>
                </a:moveTo>
                <a:lnTo>
                  <a:pt x="25285" y="42519"/>
                </a:lnTo>
                <a:lnTo>
                  <a:pt x="25285" y="189623"/>
                </a:lnTo>
                <a:lnTo>
                  <a:pt x="376948" y="189623"/>
                </a:lnTo>
                <a:lnTo>
                  <a:pt x="374167" y="232943"/>
                </a:lnTo>
                <a:lnTo>
                  <a:pt x="366344" y="272745"/>
                </a:lnTo>
                <a:lnTo>
                  <a:pt x="353441" y="309079"/>
                </a:lnTo>
                <a:lnTo>
                  <a:pt x="312178" y="371602"/>
                </a:lnTo>
                <a:lnTo>
                  <a:pt x="283718" y="397929"/>
                </a:lnTo>
                <a:lnTo>
                  <a:pt x="249961" y="421043"/>
                </a:lnTo>
                <a:lnTo>
                  <a:pt x="210858" y="441007"/>
                </a:lnTo>
                <a:lnTo>
                  <a:pt x="166370" y="457898"/>
                </a:lnTo>
                <a:lnTo>
                  <a:pt x="116433" y="471779"/>
                </a:lnTo>
                <a:lnTo>
                  <a:pt x="60985" y="482688"/>
                </a:lnTo>
                <a:lnTo>
                  <a:pt x="0" y="490728"/>
                </a:lnTo>
                <a:lnTo>
                  <a:pt x="0" y="637832"/>
                </a:lnTo>
                <a:lnTo>
                  <a:pt x="58902" y="631494"/>
                </a:lnTo>
                <a:lnTo>
                  <a:pt x="114566" y="623138"/>
                </a:lnTo>
                <a:lnTo>
                  <a:pt x="166954" y="612686"/>
                </a:lnTo>
                <a:lnTo>
                  <a:pt x="216077" y="600024"/>
                </a:lnTo>
                <a:lnTo>
                  <a:pt x="261899" y="585076"/>
                </a:lnTo>
                <a:lnTo>
                  <a:pt x="304419" y="567728"/>
                </a:lnTo>
                <a:lnTo>
                  <a:pt x="343611" y="547878"/>
                </a:lnTo>
                <a:lnTo>
                  <a:pt x="379488" y="525462"/>
                </a:lnTo>
                <a:lnTo>
                  <a:pt x="412000" y="500354"/>
                </a:lnTo>
                <a:lnTo>
                  <a:pt x="441147" y="472465"/>
                </a:lnTo>
                <a:lnTo>
                  <a:pt x="466928" y="441706"/>
                </a:lnTo>
                <a:lnTo>
                  <a:pt x="489318" y="407974"/>
                </a:lnTo>
                <a:lnTo>
                  <a:pt x="508292" y="371195"/>
                </a:lnTo>
                <a:lnTo>
                  <a:pt x="523862" y="331241"/>
                </a:lnTo>
                <a:lnTo>
                  <a:pt x="535990" y="288036"/>
                </a:lnTo>
                <a:lnTo>
                  <a:pt x="544664" y="241465"/>
                </a:lnTo>
                <a:lnTo>
                  <a:pt x="549884" y="191465"/>
                </a:lnTo>
                <a:lnTo>
                  <a:pt x="551624" y="137909"/>
                </a:lnTo>
                <a:lnTo>
                  <a:pt x="551624" y="42519"/>
                </a:lnTo>
                <a:close/>
              </a:path>
              <a:path w="3936365" h="1103629">
                <a:moveTo>
                  <a:pt x="875715" y="671156"/>
                </a:moveTo>
                <a:lnTo>
                  <a:pt x="702183" y="671156"/>
                </a:lnTo>
                <a:lnTo>
                  <a:pt x="702183" y="815962"/>
                </a:lnTo>
                <a:lnTo>
                  <a:pt x="702183" y="960755"/>
                </a:lnTo>
                <a:lnTo>
                  <a:pt x="255130" y="960755"/>
                </a:lnTo>
                <a:lnTo>
                  <a:pt x="255130" y="815962"/>
                </a:lnTo>
                <a:lnTo>
                  <a:pt x="702183" y="815962"/>
                </a:lnTo>
                <a:lnTo>
                  <a:pt x="702183" y="671156"/>
                </a:lnTo>
                <a:lnTo>
                  <a:pt x="80441" y="671156"/>
                </a:lnTo>
                <a:lnTo>
                  <a:pt x="80441" y="1103261"/>
                </a:lnTo>
                <a:lnTo>
                  <a:pt x="875715" y="1103261"/>
                </a:lnTo>
                <a:lnTo>
                  <a:pt x="875715" y="960755"/>
                </a:lnTo>
                <a:lnTo>
                  <a:pt x="875715" y="815962"/>
                </a:lnTo>
                <a:lnTo>
                  <a:pt x="875715" y="671156"/>
                </a:lnTo>
                <a:close/>
              </a:path>
              <a:path w="3936365" h="1103629">
                <a:moveTo>
                  <a:pt x="1021664" y="253987"/>
                </a:moveTo>
                <a:lnTo>
                  <a:pt x="875715" y="253987"/>
                </a:lnTo>
                <a:lnTo>
                  <a:pt x="875715" y="31038"/>
                </a:lnTo>
                <a:lnTo>
                  <a:pt x="701027" y="31038"/>
                </a:lnTo>
                <a:lnTo>
                  <a:pt x="701027" y="625182"/>
                </a:lnTo>
                <a:lnTo>
                  <a:pt x="875715" y="625182"/>
                </a:lnTo>
                <a:lnTo>
                  <a:pt x="875715" y="404533"/>
                </a:lnTo>
                <a:lnTo>
                  <a:pt x="1021664" y="404533"/>
                </a:lnTo>
                <a:lnTo>
                  <a:pt x="1021664" y="253987"/>
                </a:lnTo>
                <a:close/>
              </a:path>
              <a:path w="3936365" h="1103629">
                <a:moveTo>
                  <a:pt x="1621561" y="871118"/>
                </a:moveTo>
                <a:lnTo>
                  <a:pt x="1588477" y="854773"/>
                </a:lnTo>
                <a:lnTo>
                  <a:pt x="1557108" y="835952"/>
                </a:lnTo>
                <a:lnTo>
                  <a:pt x="1527771" y="813854"/>
                </a:lnTo>
                <a:lnTo>
                  <a:pt x="1526387" y="812507"/>
                </a:lnTo>
                <a:lnTo>
                  <a:pt x="1500759" y="787717"/>
                </a:lnTo>
                <a:lnTo>
                  <a:pt x="1476375" y="756767"/>
                </a:lnTo>
                <a:lnTo>
                  <a:pt x="1454924" y="720229"/>
                </a:lnTo>
                <a:lnTo>
                  <a:pt x="1436700" y="677303"/>
                </a:lnTo>
                <a:lnTo>
                  <a:pt x="1421993" y="627240"/>
                </a:lnTo>
                <a:lnTo>
                  <a:pt x="1411135" y="569341"/>
                </a:lnTo>
                <a:lnTo>
                  <a:pt x="1404378" y="502577"/>
                </a:lnTo>
                <a:lnTo>
                  <a:pt x="1402054" y="426364"/>
                </a:lnTo>
                <a:lnTo>
                  <a:pt x="1402054" y="42519"/>
                </a:lnTo>
                <a:lnTo>
                  <a:pt x="1227378" y="42519"/>
                </a:lnTo>
                <a:lnTo>
                  <a:pt x="1227378" y="426364"/>
                </a:lnTo>
                <a:lnTo>
                  <a:pt x="1225016" y="502551"/>
                </a:lnTo>
                <a:lnTo>
                  <a:pt x="1218133" y="569239"/>
                </a:lnTo>
                <a:lnTo>
                  <a:pt x="1207046" y="627430"/>
                </a:lnTo>
                <a:lnTo>
                  <a:pt x="1192110" y="677595"/>
                </a:lnTo>
                <a:lnTo>
                  <a:pt x="1173632" y="720610"/>
                </a:lnTo>
                <a:lnTo>
                  <a:pt x="1151940" y="757237"/>
                </a:lnTo>
                <a:lnTo>
                  <a:pt x="1127366" y="788225"/>
                </a:lnTo>
                <a:lnTo>
                  <a:pt x="1070851" y="836371"/>
                </a:lnTo>
                <a:lnTo>
                  <a:pt x="1006729" y="871118"/>
                </a:lnTo>
                <a:lnTo>
                  <a:pt x="1006729" y="1025118"/>
                </a:lnTo>
                <a:lnTo>
                  <a:pt x="1055027" y="1011504"/>
                </a:lnTo>
                <a:lnTo>
                  <a:pt x="1102042" y="993355"/>
                </a:lnTo>
                <a:lnTo>
                  <a:pt x="1147000" y="971080"/>
                </a:lnTo>
                <a:lnTo>
                  <a:pt x="1189164" y="945095"/>
                </a:lnTo>
                <a:lnTo>
                  <a:pt x="1227772" y="915835"/>
                </a:lnTo>
                <a:lnTo>
                  <a:pt x="1262075" y="883704"/>
                </a:lnTo>
                <a:lnTo>
                  <a:pt x="1291297" y="849122"/>
                </a:lnTo>
                <a:lnTo>
                  <a:pt x="1314716" y="812507"/>
                </a:lnTo>
                <a:lnTo>
                  <a:pt x="1338795" y="848791"/>
                </a:lnTo>
                <a:lnTo>
                  <a:pt x="1368323" y="883221"/>
                </a:lnTo>
                <a:lnTo>
                  <a:pt x="1402613" y="915339"/>
                </a:lnTo>
                <a:lnTo>
                  <a:pt x="1440992" y="944676"/>
                </a:lnTo>
                <a:lnTo>
                  <a:pt x="1482763" y="970775"/>
                </a:lnTo>
                <a:lnTo>
                  <a:pt x="1527238" y="993190"/>
                </a:lnTo>
                <a:lnTo>
                  <a:pt x="1573733" y="1011453"/>
                </a:lnTo>
                <a:lnTo>
                  <a:pt x="1621561" y="1025118"/>
                </a:lnTo>
                <a:lnTo>
                  <a:pt x="1621561" y="871118"/>
                </a:lnTo>
                <a:close/>
              </a:path>
              <a:path w="3936365" h="1103629">
                <a:moveTo>
                  <a:pt x="2042185" y="445909"/>
                </a:moveTo>
                <a:lnTo>
                  <a:pt x="1887029" y="445909"/>
                </a:lnTo>
                <a:lnTo>
                  <a:pt x="1887029" y="31038"/>
                </a:lnTo>
                <a:lnTo>
                  <a:pt x="1712353" y="31038"/>
                </a:lnTo>
                <a:lnTo>
                  <a:pt x="1712353" y="1091768"/>
                </a:lnTo>
                <a:lnTo>
                  <a:pt x="1887029" y="1091768"/>
                </a:lnTo>
                <a:lnTo>
                  <a:pt x="1887029" y="596455"/>
                </a:lnTo>
                <a:lnTo>
                  <a:pt x="2042185" y="596455"/>
                </a:lnTo>
                <a:lnTo>
                  <a:pt x="2042185" y="445909"/>
                </a:lnTo>
                <a:close/>
              </a:path>
              <a:path w="3936365" h="1103629">
                <a:moveTo>
                  <a:pt x="2598407" y="444754"/>
                </a:moveTo>
                <a:lnTo>
                  <a:pt x="2593721" y="402323"/>
                </a:lnTo>
                <a:lnTo>
                  <a:pt x="2579878" y="364744"/>
                </a:lnTo>
                <a:lnTo>
                  <a:pt x="2557195" y="332117"/>
                </a:lnTo>
                <a:lnTo>
                  <a:pt x="2526004" y="304546"/>
                </a:lnTo>
                <a:lnTo>
                  <a:pt x="2484971" y="281749"/>
                </a:lnTo>
                <a:lnTo>
                  <a:pt x="2436507" y="265188"/>
                </a:lnTo>
                <a:lnTo>
                  <a:pt x="2432913" y="264541"/>
                </a:lnTo>
                <a:lnTo>
                  <a:pt x="2432913" y="444754"/>
                </a:lnTo>
                <a:lnTo>
                  <a:pt x="2431440" y="456552"/>
                </a:lnTo>
                <a:lnTo>
                  <a:pt x="2393670" y="495363"/>
                </a:lnTo>
                <a:lnTo>
                  <a:pt x="2348052" y="506488"/>
                </a:lnTo>
                <a:lnTo>
                  <a:pt x="2320290" y="507961"/>
                </a:lnTo>
                <a:lnTo>
                  <a:pt x="2293035" y="506488"/>
                </a:lnTo>
                <a:lnTo>
                  <a:pt x="2247569" y="495363"/>
                </a:lnTo>
                <a:lnTo>
                  <a:pt x="2214130" y="467601"/>
                </a:lnTo>
                <a:lnTo>
                  <a:pt x="2208822" y="444754"/>
                </a:lnTo>
                <a:lnTo>
                  <a:pt x="2210130" y="433133"/>
                </a:lnTo>
                <a:lnTo>
                  <a:pt x="2247569" y="394817"/>
                </a:lnTo>
                <a:lnTo>
                  <a:pt x="2293035" y="384009"/>
                </a:lnTo>
                <a:lnTo>
                  <a:pt x="2320290" y="382701"/>
                </a:lnTo>
                <a:lnTo>
                  <a:pt x="2348052" y="384009"/>
                </a:lnTo>
                <a:lnTo>
                  <a:pt x="2393670" y="394817"/>
                </a:lnTo>
                <a:lnTo>
                  <a:pt x="2427173" y="422490"/>
                </a:lnTo>
                <a:lnTo>
                  <a:pt x="2432913" y="444754"/>
                </a:lnTo>
                <a:lnTo>
                  <a:pt x="2432913" y="264541"/>
                </a:lnTo>
                <a:lnTo>
                  <a:pt x="2381364" y="255092"/>
                </a:lnTo>
                <a:lnTo>
                  <a:pt x="2320290" y="251688"/>
                </a:lnTo>
                <a:lnTo>
                  <a:pt x="2259888" y="255092"/>
                </a:lnTo>
                <a:lnTo>
                  <a:pt x="2205088" y="265188"/>
                </a:lnTo>
                <a:lnTo>
                  <a:pt x="2156739" y="281749"/>
                </a:lnTo>
                <a:lnTo>
                  <a:pt x="2115731" y="304546"/>
                </a:lnTo>
                <a:lnTo>
                  <a:pt x="2084539" y="332117"/>
                </a:lnTo>
                <a:lnTo>
                  <a:pt x="2061857" y="364744"/>
                </a:lnTo>
                <a:lnTo>
                  <a:pt x="2048014" y="402323"/>
                </a:lnTo>
                <a:lnTo>
                  <a:pt x="2043328" y="444754"/>
                </a:lnTo>
                <a:lnTo>
                  <a:pt x="2048014" y="487667"/>
                </a:lnTo>
                <a:lnTo>
                  <a:pt x="2061857" y="525195"/>
                </a:lnTo>
                <a:lnTo>
                  <a:pt x="2084539" y="557555"/>
                </a:lnTo>
                <a:lnTo>
                  <a:pt x="2115731" y="584962"/>
                </a:lnTo>
                <a:lnTo>
                  <a:pt x="2156739" y="607771"/>
                </a:lnTo>
                <a:lnTo>
                  <a:pt x="2205088" y="624319"/>
                </a:lnTo>
                <a:lnTo>
                  <a:pt x="2259888" y="634415"/>
                </a:lnTo>
                <a:lnTo>
                  <a:pt x="2320290" y="637832"/>
                </a:lnTo>
                <a:lnTo>
                  <a:pt x="2381364" y="634415"/>
                </a:lnTo>
                <a:lnTo>
                  <a:pt x="2436507" y="624319"/>
                </a:lnTo>
                <a:lnTo>
                  <a:pt x="2484971" y="607771"/>
                </a:lnTo>
                <a:lnTo>
                  <a:pt x="2526004" y="584962"/>
                </a:lnTo>
                <a:lnTo>
                  <a:pt x="2557195" y="557555"/>
                </a:lnTo>
                <a:lnTo>
                  <a:pt x="2579878" y="525195"/>
                </a:lnTo>
                <a:lnTo>
                  <a:pt x="2593721" y="487667"/>
                </a:lnTo>
                <a:lnTo>
                  <a:pt x="2598407" y="444754"/>
                </a:lnTo>
                <a:close/>
              </a:path>
              <a:path w="3936365" h="1103629">
                <a:moveTo>
                  <a:pt x="2625991" y="91948"/>
                </a:moveTo>
                <a:lnTo>
                  <a:pt x="2411082" y="91948"/>
                </a:lnTo>
                <a:lnTo>
                  <a:pt x="2411082" y="0"/>
                </a:lnTo>
                <a:lnTo>
                  <a:pt x="2235250" y="0"/>
                </a:lnTo>
                <a:lnTo>
                  <a:pt x="2235250" y="91948"/>
                </a:lnTo>
                <a:lnTo>
                  <a:pt x="2013445" y="91948"/>
                </a:lnTo>
                <a:lnTo>
                  <a:pt x="2013445" y="227545"/>
                </a:lnTo>
                <a:lnTo>
                  <a:pt x="2625991" y="227545"/>
                </a:lnTo>
                <a:lnTo>
                  <a:pt x="2625991" y="91948"/>
                </a:lnTo>
                <a:close/>
              </a:path>
              <a:path w="3936365" h="1103629">
                <a:moveTo>
                  <a:pt x="2898356" y="675754"/>
                </a:moveTo>
                <a:lnTo>
                  <a:pt x="2724823" y="675754"/>
                </a:lnTo>
                <a:lnTo>
                  <a:pt x="2724823" y="759650"/>
                </a:lnTo>
                <a:lnTo>
                  <a:pt x="2724823" y="898702"/>
                </a:lnTo>
                <a:lnTo>
                  <a:pt x="2724823" y="966508"/>
                </a:lnTo>
                <a:lnTo>
                  <a:pt x="2277770" y="966508"/>
                </a:lnTo>
                <a:lnTo>
                  <a:pt x="2277770" y="898702"/>
                </a:lnTo>
                <a:lnTo>
                  <a:pt x="2724823" y="898702"/>
                </a:lnTo>
                <a:lnTo>
                  <a:pt x="2724823" y="759650"/>
                </a:lnTo>
                <a:lnTo>
                  <a:pt x="2277770" y="759650"/>
                </a:lnTo>
                <a:lnTo>
                  <a:pt x="2277770" y="675754"/>
                </a:lnTo>
                <a:lnTo>
                  <a:pt x="2103094" y="675754"/>
                </a:lnTo>
                <a:lnTo>
                  <a:pt x="2103094" y="1103261"/>
                </a:lnTo>
                <a:lnTo>
                  <a:pt x="2898356" y="1103261"/>
                </a:lnTo>
                <a:lnTo>
                  <a:pt x="2898356" y="966508"/>
                </a:lnTo>
                <a:lnTo>
                  <a:pt x="2898356" y="898702"/>
                </a:lnTo>
                <a:lnTo>
                  <a:pt x="2898356" y="759650"/>
                </a:lnTo>
                <a:lnTo>
                  <a:pt x="2898356" y="675754"/>
                </a:lnTo>
                <a:close/>
              </a:path>
              <a:path w="3936365" h="1103629">
                <a:moveTo>
                  <a:pt x="3044304" y="271221"/>
                </a:moveTo>
                <a:lnTo>
                  <a:pt x="2898356" y="271221"/>
                </a:lnTo>
                <a:lnTo>
                  <a:pt x="2898356" y="31038"/>
                </a:lnTo>
                <a:lnTo>
                  <a:pt x="2723680" y="31038"/>
                </a:lnTo>
                <a:lnTo>
                  <a:pt x="2723680" y="637832"/>
                </a:lnTo>
                <a:lnTo>
                  <a:pt x="2898356" y="637832"/>
                </a:lnTo>
                <a:lnTo>
                  <a:pt x="2898356" y="421767"/>
                </a:lnTo>
                <a:lnTo>
                  <a:pt x="3044304" y="421767"/>
                </a:lnTo>
                <a:lnTo>
                  <a:pt x="3044304" y="271221"/>
                </a:lnTo>
                <a:close/>
              </a:path>
              <a:path w="3936365" h="1103629">
                <a:moveTo>
                  <a:pt x="3936111" y="31038"/>
                </a:moveTo>
                <a:lnTo>
                  <a:pt x="3761422" y="31038"/>
                </a:lnTo>
                <a:lnTo>
                  <a:pt x="3761422" y="832040"/>
                </a:lnTo>
                <a:lnTo>
                  <a:pt x="3730993" y="852144"/>
                </a:lnTo>
                <a:lnTo>
                  <a:pt x="3691178" y="866089"/>
                </a:lnTo>
                <a:lnTo>
                  <a:pt x="3641674" y="874229"/>
                </a:lnTo>
                <a:lnTo>
                  <a:pt x="3582149" y="876871"/>
                </a:lnTo>
                <a:lnTo>
                  <a:pt x="3251174" y="876871"/>
                </a:lnTo>
                <a:lnTo>
                  <a:pt x="3251174" y="42519"/>
                </a:lnTo>
                <a:lnTo>
                  <a:pt x="3077641" y="42519"/>
                </a:lnTo>
                <a:lnTo>
                  <a:pt x="3077641" y="1022819"/>
                </a:lnTo>
                <a:lnTo>
                  <a:pt x="3554565" y="1022819"/>
                </a:lnTo>
                <a:lnTo>
                  <a:pt x="3624059" y="1019924"/>
                </a:lnTo>
                <a:lnTo>
                  <a:pt x="3682136" y="1010894"/>
                </a:lnTo>
                <a:lnTo>
                  <a:pt x="3728135" y="995184"/>
                </a:lnTo>
                <a:lnTo>
                  <a:pt x="3761422" y="972248"/>
                </a:lnTo>
                <a:lnTo>
                  <a:pt x="3761422" y="1091768"/>
                </a:lnTo>
                <a:lnTo>
                  <a:pt x="3936111" y="1091768"/>
                </a:lnTo>
                <a:lnTo>
                  <a:pt x="3936111" y="310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09377" y="4532261"/>
            <a:ext cx="1180465" cy="1061085"/>
          </a:xfrm>
          <a:custGeom>
            <a:avLst/>
            <a:gdLst/>
            <a:ahLst/>
            <a:cxnLst/>
            <a:rect l="l" t="t" r="r" b="b"/>
            <a:pathLst>
              <a:path w="1180465" h="1061085">
                <a:moveTo>
                  <a:pt x="992936" y="414870"/>
                </a:moveTo>
                <a:lnTo>
                  <a:pt x="837780" y="414870"/>
                </a:lnTo>
                <a:lnTo>
                  <a:pt x="837780" y="0"/>
                </a:lnTo>
                <a:lnTo>
                  <a:pt x="663105" y="0"/>
                </a:lnTo>
                <a:lnTo>
                  <a:pt x="663105" y="803300"/>
                </a:lnTo>
                <a:lnTo>
                  <a:pt x="632193" y="822071"/>
                </a:lnTo>
                <a:lnTo>
                  <a:pt x="592569" y="835342"/>
                </a:lnTo>
                <a:lnTo>
                  <a:pt x="543674" y="843229"/>
                </a:lnTo>
                <a:lnTo>
                  <a:pt x="484974" y="845832"/>
                </a:lnTo>
                <a:lnTo>
                  <a:pt x="172377" y="845832"/>
                </a:lnTo>
                <a:lnTo>
                  <a:pt x="172377" y="165481"/>
                </a:lnTo>
                <a:lnTo>
                  <a:pt x="527494" y="165481"/>
                </a:lnTo>
                <a:lnTo>
                  <a:pt x="527494" y="18376"/>
                </a:lnTo>
                <a:lnTo>
                  <a:pt x="0" y="18376"/>
                </a:lnTo>
                <a:lnTo>
                  <a:pt x="0" y="991781"/>
                </a:lnTo>
                <a:lnTo>
                  <a:pt x="457390" y="991781"/>
                </a:lnTo>
                <a:lnTo>
                  <a:pt x="525081" y="988923"/>
                </a:lnTo>
                <a:lnTo>
                  <a:pt x="582650" y="980147"/>
                </a:lnTo>
                <a:lnTo>
                  <a:pt x="629018" y="965111"/>
                </a:lnTo>
                <a:lnTo>
                  <a:pt x="663105" y="943508"/>
                </a:lnTo>
                <a:lnTo>
                  <a:pt x="663105" y="1060729"/>
                </a:lnTo>
                <a:lnTo>
                  <a:pt x="837780" y="1060729"/>
                </a:lnTo>
                <a:lnTo>
                  <a:pt x="837780" y="565416"/>
                </a:lnTo>
                <a:lnTo>
                  <a:pt x="992936" y="565416"/>
                </a:lnTo>
                <a:lnTo>
                  <a:pt x="992936" y="414870"/>
                </a:lnTo>
                <a:close/>
              </a:path>
              <a:path w="1180465" h="1061085">
                <a:moveTo>
                  <a:pt x="1180261" y="798703"/>
                </a:moveTo>
                <a:lnTo>
                  <a:pt x="991781" y="798703"/>
                </a:lnTo>
                <a:lnTo>
                  <a:pt x="991781" y="986028"/>
                </a:lnTo>
                <a:lnTo>
                  <a:pt x="1180261" y="986028"/>
                </a:lnTo>
                <a:lnTo>
                  <a:pt x="1180261" y="79870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40" y="850834"/>
            <a:ext cx="2800154" cy="641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631146" y="871156"/>
            <a:ext cx="457200" cy="422275"/>
          </a:xfrm>
          <a:custGeom>
            <a:avLst/>
            <a:gdLst/>
            <a:ahLst/>
            <a:cxnLst/>
            <a:rect l="l" t="t" r="r" b="b"/>
            <a:pathLst>
              <a:path w="457200" h="422275">
                <a:moveTo>
                  <a:pt x="178803" y="29464"/>
                </a:moveTo>
                <a:lnTo>
                  <a:pt x="175247" y="23876"/>
                </a:lnTo>
                <a:lnTo>
                  <a:pt x="173215" y="21336"/>
                </a:lnTo>
                <a:lnTo>
                  <a:pt x="172631" y="20828"/>
                </a:lnTo>
                <a:lnTo>
                  <a:pt x="165087" y="14224"/>
                </a:lnTo>
                <a:lnTo>
                  <a:pt x="158483" y="10160"/>
                </a:lnTo>
                <a:lnTo>
                  <a:pt x="153403" y="6604"/>
                </a:lnTo>
                <a:lnTo>
                  <a:pt x="146291" y="2540"/>
                </a:lnTo>
                <a:lnTo>
                  <a:pt x="143751" y="1524"/>
                </a:lnTo>
                <a:lnTo>
                  <a:pt x="139179" y="0"/>
                </a:lnTo>
                <a:lnTo>
                  <a:pt x="122923" y="0"/>
                </a:lnTo>
                <a:lnTo>
                  <a:pt x="77711" y="26416"/>
                </a:lnTo>
                <a:lnTo>
                  <a:pt x="49707" y="59283"/>
                </a:lnTo>
                <a:lnTo>
                  <a:pt x="48920" y="67005"/>
                </a:lnTo>
                <a:lnTo>
                  <a:pt x="46532" y="74104"/>
                </a:lnTo>
                <a:lnTo>
                  <a:pt x="40043" y="89496"/>
                </a:lnTo>
                <a:lnTo>
                  <a:pt x="27419" y="118364"/>
                </a:lnTo>
                <a:lnTo>
                  <a:pt x="18605" y="137922"/>
                </a:lnTo>
                <a:lnTo>
                  <a:pt x="14084" y="149034"/>
                </a:lnTo>
                <a:lnTo>
                  <a:pt x="12420" y="155867"/>
                </a:lnTo>
                <a:lnTo>
                  <a:pt x="12217" y="161544"/>
                </a:lnTo>
                <a:lnTo>
                  <a:pt x="12179" y="164592"/>
                </a:lnTo>
                <a:lnTo>
                  <a:pt x="9639" y="173736"/>
                </a:lnTo>
                <a:lnTo>
                  <a:pt x="7099" y="180848"/>
                </a:lnTo>
                <a:lnTo>
                  <a:pt x="5067" y="184912"/>
                </a:lnTo>
                <a:lnTo>
                  <a:pt x="3035" y="195580"/>
                </a:lnTo>
                <a:lnTo>
                  <a:pt x="2019" y="208280"/>
                </a:lnTo>
                <a:lnTo>
                  <a:pt x="1219" y="230263"/>
                </a:lnTo>
                <a:lnTo>
                  <a:pt x="1117" y="234696"/>
                </a:lnTo>
                <a:lnTo>
                  <a:pt x="990" y="258064"/>
                </a:lnTo>
                <a:lnTo>
                  <a:pt x="241" y="286512"/>
                </a:lnTo>
                <a:lnTo>
                  <a:pt x="127" y="293624"/>
                </a:lnTo>
                <a:lnTo>
                  <a:pt x="0" y="305816"/>
                </a:lnTo>
                <a:lnTo>
                  <a:pt x="114" y="309880"/>
                </a:lnTo>
                <a:lnTo>
                  <a:pt x="10731" y="355752"/>
                </a:lnTo>
                <a:lnTo>
                  <a:pt x="19291" y="371856"/>
                </a:lnTo>
                <a:lnTo>
                  <a:pt x="28397" y="389648"/>
                </a:lnTo>
                <a:lnTo>
                  <a:pt x="64630" y="419506"/>
                </a:lnTo>
                <a:lnTo>
                  <a:pt x="73266" y="422249"/>
                </a:lnTo>
                <a:lnTo>
                  <a:pt x="83616" y="422084"/>
                </a:lnTo>
                <a:lnTo>
                  <a:pt x="120383" y="409448"/>
                </a:lnTo>
                <a:lnTo>
                  <a:pt x="151879" y="383540"/>
                </a:lnTo>
                <a:lnTo>
                  <a:pt x="164058" y="336880"/>
                </a:lnTo>
                <a:lnTo>
                  <a:pt x="165087" y="332740"/>
                </a:lnTo>
                <a:lnTo>
                  <a:pt x="164617" y="321056"/>
                </a:lnTo>
                <a:lnTo>
                  <a:pt x="164071" y="309880"/>
                </a:lnTo>
                <a:lnTo>
                  <a:pt x="162115" y="297688"/>
                </a:lnTo>
                <a:lnTo>
                  <a:pt x="160782" y="290068"/>
                </a:lnTo>
                <a:lnTo>
                  <a:pt x="158991" y="279400"/>
                </a:lnTo>
                <a:lnTo>
                  <a:pt x="157975" y="276352"/>
                </a:lnTo>
                <a:lnTo>
                  <a:pt x="157975" y="275336"/>
                </a:lnTo>
                <a:lnTo>
                  <a:pt x="156959" y="273812"/>
                </a:lnTo>
                <a:lnTo>
                  <a:pt x="147815" y="261112"/>
                </a:lnTo>
                <a:lnTo>
                  <a:pt x="144767" y="256540"/>
                </a:lnTo>
                <a:lnTo>
                  <a:pt x="144767" y="305308"/>
                </a:lnTo>
                <a:lnTo>
                  <a:pt x="144665" y="323596"/>
                </a:lnTo>
                <a:lnTo>
                  <a:pt x="144259" y="333248"/>
                </a:lnTo>
                <a:lnTo>
                  <a:pt x="141719" y="349504"/>
                </a:lnTo>
                <a:lnTo>
                  <a:pt x="139687" y="354076"/>
                </a:lnTo>
                <a:lnTo>
                  <a:pt x="137655" y="359664"/>
                </a:lnTo>
                <a:lnTo>
                  <a:pt x="130035" y="370332"/>
                </a:lnTo>
                <a:lnTo>
                  <a:pt x="124447" y="375412"/>
                </a:lnTo>
                <a:lnTo>
                  <a:pt x="117792" y="381673"/>
                </a:lnTo>
                <a:lnTo>
                  <a:pt x="88887" y="397764"/>
                </a:lnTo>
                <a:lnTo>
                  <a:pt x="87363" y="397764"/>
                </a:lnTo>
                <a:lnTo>
                  <a:pt x="83299" y="398272"/>
                </a:lnTo>
                <a:lnTo>
                  <a:pt x="45199" y="368808"/>
                </a:lnTo>
                <a:lnTo>
                  <a:pt x="27927" y="323596"/>
                </a:lnTo>
                <a:lnTo>
                  <a:pt x="27419" y="310896"/>
                </a:lnTo>
                <a:lnTo>
                  <a:pt x="27927" y="309372"/>
                </a:lnTo>
                <a:lnTo>
                  <a:pt x="28435" y="305816"/>
                </a:lnTo>
                <a:lnTo>
                  <a:pt x="33007" y="300228"/>
                </a:lnTo>
                <a:lnTo>
                  <a:pt x="35039" y="297688"/>
                </a:lnTo>
                <a:lnTo>
                  <a:pt x="38087" y="293624"/>
                </a:lnTo>
                <a:lnTo>
                  <a:pt x="39103" y="291084"/>
                </a:lnTo>
                <a:lnTo>
                  <a:pt x="39103" y="290068"/>
                </a:lnTo>
                <a:lnTo>
                  <a:pt x="42151" y="286512"/>
                </a:lnTo>
                <a:lnTo>
                  <a:pt x="47739" y="280416"/>
                </a:lnTo>
                <a:lnTo>
                  <a:pt x="57899" y="270256"/>
                </a:lnTo>
                <a:lnTo>
                  <a:pt x="63830" y="266700"/>
                </a:lnTo>
                <a:lnTo>
                  <a:pt x="70599" y="262636"/>
                </a:lnTo>
                <a:lnTo>
                  <a:pt x="76695" y="261620"/>
                </a:lnTo>
                <a:lnTo>
                  <a:pt x="89903" y="258064"/>
                </a:lnTo>
                <a:lnTo>
                  <a:pt x="92951" y="256540"/>
                </a:lnTo>
                <a:lnTo>
                  <a:pt x="96507" y="254000"/>
                </a:lnTo>
                <a:lnTo>
                  <a:pt x="99047" y="255016"/>
                </a:lnTo>
                <a:lnTo>
                  <a:pt x="113271" y="260096"/>
                </a:lnTo>
                <a:lnTo>
                  <a:pt x="122923" y="263144"/>
                </a:lnTo>
                <a:lnTo>
                  <a:pt x="134099" y="275336"/>
                </a:lnTo>
                <a:lnTo>
                  <a:pt x="141719" y="290068"/>
                </a:lnTo>
                <a:lnTo>
                  <a:pt x="142227" y="292100"/>
                </a:lnTo>
                <a:lnTo>
                  <a:pt x="143751" y="297688"/>
                </a:lnTo>
                <a:lnTo>
                  <a:pt x="144767" y="305308"/>
                </a:lnTo>
                <a:lnTo>
                  <a:pt x="144767" y="256540"/>
                </a:lnTo>
                <a:lnTo>
                  <a:pt x="143078" y="254000"/>
                </a:lnTo>
                <a:lnTo>
                  <a:pt x="141719" y="251968"/>
                </a:lnTo>
                <a:lnTo>
                  <a:pt x="125971" y="239776"/>
                </a:lnTo>
                <a:lnTo>
                  <a:pt x="116319" y="236728"/>
                </a:lnTo>
                <a:lnTo>
                  <a:pt x="103187" y="232410"/>
                </a:lnTo>
                <a:lnTo>
                  <a:pt x="95046" y="230759"/>
                </a:lnTo>
                <a:lnTo>
                  <a:pt x="88531" y="231584"/>
                </a:lnTo>
                <a:lnTo>
                  <a:pt x="80251" y="234696"/>
                </a:lnTo>
                <a:lnTo>
                  <a:pt x="71107" y="239268"/>
                </a:lnTo>
                <a:lnTo>
                  <a:pt x="59931" y="242824"/>
                </a:lnTo>
                <a:lnTo>
                  <a:pt x="52717" y="245630"/>
                </a:lnTo>
                <a:lnTo>
                  <a:pt x="47929" y="248094"/>
                </a:lnTo>
                <a:lnTo>
                  <a:pt x="43434" y="251612"/>
                </a:lnTo>
                <a:lnTo>
                  <a:pt x="37071" y="257556"/>
                </a:lnTo>
                <a:lnTo>
                  <a:pt x="26911" y="266700"/>
                </a:lnTo>
                <a:lnTo>
                  <a:pt x="24371" y="264160"/>
                </a:lnTo>
                <a:lnTo>
                  <a:pt x="22847" y="263144"/>
                </a:lnTo>
                <a:lnTo>
                  <a:pt x="22529" y="255016"/>
                </a:lnTo>
                <a:lnTo>
                  <a:pt x="24625" y="214122"/>
                </a:lnTo>
                <a:lnTo>
                  <a:pt x="35547" y="161544"/>
                </a:lnTo>
                <a:lnTo>
                  <a:pt x="38595" y="153416"/>
                </a:lnTo>
                <a:lnTo>
                  <a:pt x="41744" y="143535"/>
                </a:lnTo>
                <a:lnTo>
                  <a:pt x="56883" y="106172"/>
                </a:lnTo>
                <a:lnTo>
                  <a:pt x="81267" y="55372"/>
                </a:lnTo>
                <a:lnTo>
                  <a:pt x="112255" y="25908"/>
                </a:lnTo>
                <a:lnTo>
                  <a:pt x="124383" y="20828"/>
                </a:lnTo>
                <a:lnTo>
                  <a:pt x="131191" y="21767"/>
                </a:lnTo>
                <a:lnTo>
                  <a:pt x="164579" y="42164"/>
                </a:lnTo>
                <a:lnTo>
                  <a:pt x="167119" y="50292"/>
                </a:lnTo>
                <a:lnTo>
                  <a:pt x="177279" y="50292"/>
                </a:lnTo>
                <a:lnTo>
                  <a:pt x="177787" y="40132"/>
                </a:lnTo>
                <a:lnTo>
                  <a:pt x="178803" y="29464"/>
                </a:lnTo>
                <a:close/>
              </a:path>
              <a:path w="457200" h="422275">
                <a:moveTo>
                  <a:pt x="332282" y="116217"/>
                </a:moveTo>
                <a:lnTo>
                  <a:pt x="228854" y="108000"/>
                </a:lnTo>
                <a:lnTo>
                  <a:pt x="209816" y="107861"/>
                </a:lnTo>
                <a:lnTo>
                  <a:pt x="201510" y="108724"/>
                </a:lnTo>
                <a:lnTo>
                  <a:pt x="197599" y="110744"/>
                </a:lnTo>
                <a:lnTo>
                  <a:pt x="192011" y="114300"/>
                </a:lnTo>
                <a:lnTo>
                  <a:pt x="194551" y="122428"/>
                </a:lnTo>
                <a:lnTo>
                  <a:pt x="273367" y="130124"/>
                </a:lnTo>
                <a:lnTo>
                  <a:pt x="288531" y="130683"/>
                </a:lnTo>
                <a:lnTo>
                  <a:pt x="296075" y="132194"/>
                </a:lnTo>
                <a:lnTo>
                  <a:pt x="301231" y="135128"/>
                </a:lnTo>
                <a:lnTo>
                  <a:pt x="305295" y="138176"/>
                </a:lnTo>
                <a:lnTo>
                  <a:pt x="303263" y="149860"/>
                </a:lnTo>
                <a:lnTo>
                  <a:pt x="301879" y="157226"/>
                </a:lnTo>
                <a:lnTo>
                  <a:pt x="299770" y="164909"/>
                </a:lnTo>
                <a:lnTo>
                  <a:pt x="295478" y="177647"/>
                </a:lnTo>
                <a:lnTo>
                  <a:pt x="287515" y="200152"/>
                </a:lnTo>
                <a:lnTo>
                  <a:pt x="275145" y="235267"/>
                </a:lnTo>
                <a:lnTo>
                  <a:pt x="268592" y="254317"/>
                </a:lnTo>
                <a:lnTo>
                  <a:pt x="265658" y="263944"/>
                </a:lnTo>
                <a:lnTo>
                  <a:pt x="264147" y="270764"/>
                </a:lnTo>
                <a:lnTo>
                  <a:pt x="262166" y="277355"/>
                </a:lnTo>
                <a:lnTo>
                  <a:pt x="259765" y="283464"/>
                </a:lnTo>
                <a:lnTo>
                  <a:pt x="255358" y="292620"/>
                </a:lnTo>
                <a:lnTo>
                  <a:pt x="241795" y="319392"/>
                </a:lnTo>
                <a:lnTo>
                  <a:pt x="238874" y="326136"/>
                </a:lnTo>
                <a:lnTo>
                  <a:pt x="237667" y="331355"/>
                </a:lnTo>
                <a:lnTo>
                  <a:pt x="237223" y="337820"/>
                </a:lnTo>
                <a:lnTo>
                  <a:pt x="236715" y="350520"/>
                </a:lnTo>
                <a:lnTo>
                  <a:pt x="248399" y="345948"/>
                </a:lnTo>
                <a:lnTo>
                  <a:pt x="272770" y="311480"/>
                </a:lnTo>
                <a:lnTo>
                  <a:pt x="295135" y="249936"/>
                </a:lnTo>
                <a:lnTo>
                  <a:pt x="305282" y="221081"/>
                </a:lnTo>
                <a:lnTo>
                  <a:pt x="316636" y="184150"/>
                </a:lnTo>
                <a:lnTo>
                  <a:pt x="329196" y="134581"/>
                </a:lnTo>
                <a:lnTo>
                  <a:pt x="332028" y="121729"/>
                </a:lnTo>
                <a:lnTo>
                  <a:pt x="332282" y="116217"/>
                </a:lnTo>
                <a:close/>
              </a:path>
              <a:path w="457200" h="422275">
                <a:moveTo>
                  <a:pt x="457111" y="148971"/>
                </a:moveTo>
                <a:lnTo>
                  <a:pt x="456615" y="112903"/>
                </a:lnTo>
                <a:lnTo>
                  <a:pt x="455256" y="95313"/>
                </a:lnTo>
                <a:lnTo>
                  <a:pt x="452615" y="83820"/>
                </a:lnTo>
                <a:lnTo>
                  <a:pt x="450075" y="72644"/>
                </a:lnTo>
                <a:lnTo>
                  <a:pt x="434314" y="144373"/>
                </a:lnTo>
                <a:lnTo>
                  <a:pt x="434086" y="215900"/>
                </a:lnTo>
                <a:lnTo>
                  <a:pt x="434009" y="299580"/>
                </a:lnTo>
                <a:lnTo>
                  <a:pt x="434543" y="339725"/>
                </a:lnTo>
                <a:lnTo>
                  <a:pt x="436181" y="355295"/>
                </a:lnTo>
                <a:lnTo>
                  <a:pt x="439407" y="359156"/>
                </a:lnTo>
                <a:lnTo>
                  <a:pt x="446011" y="363728"/>
                </a:lnTo>
                <a:lnTo>
                  <a:pt x="450075" y="358140"/>
                </a:lnTo>
                <a:lnTo>
                  <a:pt x="454190" y="348780"/>
                </a:lnTo>
                <a:lnTo>
                  <a:pt x="456298" y="330835"/>
                </a:lnTo>
                <a:lnTo>
                  <a:pt x="457073" y="290995"/>
                </a:lnTo>
                <a:lnTo>
                  <a:pt x="457111" y="1489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31679" y="9248279"/>
            <a:ext cx="891540" cy="375920"/>
          </a:xfrm>
          <a:custGeom>
            <a:avLst/>
            <a:gdLst/>
            <a:ahLst/>
            <a:cxnLst/>
            <a:rect l="l" t="t" r="r" b="b"/>
            <a:pathLst>
              <a:path w="891540" h="375920">
                <a:moveTo>
                  <a:pt x="172186" y="190500"/>
                </a:moveTo>
                <a:lnTo>
                  <a:pt x="136309" y="163588"/>
                </a:lnTo>
                <a:lnTo>
                  <a:pt x="121666" y="155219"/>
                </a:lnTo>
                <a:lnTo>
                  <a:pt x="98640" y="116840"/>
                </a:lnTo>
                <a:lnTo>
                  <a:pt x="99047" y="100076"/>
                </a:lnTo>
                <a:lnTo>
                  <a:pt x="106667" y="59436"/>
                </a:lnTo>
                <a:lnTo>
                  <a:pt x="150583" y="50901"/>
                </a:lnTo>
                <a:lnTo>
                  <a:pt x="157441" y="50228"/>
                </a:lnTo>
                <a:lnTo>
                  <a:pt x="161213" y="49453"/>
                </a:lnTo>
                <a:lnTo>
                  <a:pt x="164325" y="48260"/>
                </a:lnTo>
                <a:lnTo>
                  <a:pt x="169151" y="46228"/>
                </a:lnTo>
                <a:lnTo>
                  <a:pt x="166103" y="38100"/>
                </a:lnTo>
                <a:lnTo>
                  <a:pt x="163969" y="33693"/>
                </a:lnTo>
                <a:lnTo>
                  <a:pt x="160388" y="31432"/>
                </a:lnTo>
                <a:lnTo>
                  <a:pt x="152819" y="30594"/>
                </a:lnTo>
                <a:lnTo>
                  <a:pt x="122186" y="30441"/>
                </a:lnTo>
                <a:lnTo>
                  <a:pt x="109588" y="30162"/>
                </a:lnTo>
                <a:lnTo>
                  <a:pt x="94526" y="29413"/>
                </a:lnTo>
                <a:lnTo>
                  <a:pt x="70599" y="27940"/>
                </a:lnTo>
                <a:lnTo>
                  <a:pt x="44869" y="26809"/>
                </a:lnTo>
                <a:lnTo>
                  <a:pt x="2032" y="38100"/>
                </a:lnTo>
                <a:lnTo>
                  <a:pt x="0" y="47244"/>
                </a:lnTo>
                <a:lnTo>
                  <a:pt x="6604" y="48514"/>
                </a:lnTo>
                <a:lnTo>
                  <a:pt x="10858" y="49250"/>
                </a:lnTo>
                <a:lnTo>
                  <a:pt x="15875" y="49618"/>
                </a:lnTo>
                <a:lnTo>
                  <a:pt x="24892" y="49758"/>
                </a:lnTo>
                <a:lnTo>
                  <a:pt x="81775" y="49784"/>
                </a:lnTo>
                <a:lnTo>
                  <a:pt x="80200" y="91440"/>
                </a:lnTo>
                <a:lnTo>
                  <a:pt x="73139" y="135636"/>
                </a:lnTo>
                <a:lnTo>
                  <a:pt x="60947" y="146304"/>
                </a:lnTo>
                <a:lnTo>
                  <a:pt x="51587" y="155155"/>
                </a:lnTo>
                <a:lnTo>
                  <a:pt x="44564" y="160464"/>
                </a:lnTo>
                <a:lnTo>
                  <a:pt x="36664" y="164096"/>
                </a:lnTo>
                <a:lnTo>
                  <a:pt x="24384" y="168148"/>
                </a:lnTo>
                <a:lnTo>
                  <a:pt x="5080" y="173736"/>
                </a:lnTo>
                <a:lnTo>
                  <a:pt x="5080" y="189484"/>
                </a:lnTo>
                <a:lnTo>
                  <a:pt x="8128" y="194564"/>
                </a:lnTo>
                <a:lnTo>
                  <a:pt x="18288" y="194056"/>
                </a:lnTo>
                <a:lnTo>
                  <a:pt x="31737" y="187921"/>
                </a:lnTo>
                <a:lnTo>
                  <a:pt x="35839" y="185953"/>
                </a:lnTo>
                <a:lnTo>
                  <a:pt x="49771" y="178816"/>
                </a:lnTo>
                <a:lnTo>
                  <a:pt x="51803" y="177800"/>
                </a:lnTo>
                <a:lnTo>
                  <a:pt x="55359" y="176276"/>
                </a:lnTo>
                <a:lnTo>
                  <a:pt x="69900" y="168656"/>
                </a:lnTo>
                <a:lnTo>
                  <a:pt x="78257" y="164807"/>
                </a:lnTo>
                <a:lnTo>
                  <a:pt x="83616" y="163588"/>
                </a:lnTo>
                <a:lnTo>
                  <a:pt x="89141" y="163830"/>
                </a:lnTo>
                <a:lnTo>
                  <a:pt x="94716" y="164553"/>
                </a:lnTo>
                <a:lnTo>
                  <a:pt x="100355" y="166776"/>
                </a:lnTo>
                <a:lnTo>
                  <a:pt x="109474" y="172288"/>
                </a:lnTo>
                <a:lnTo>
                  <a:pt x="125463" y="182880"/>
                </a:lnTo>
                <a:lnTo>
                  <a:pt x="129527" y="185420"/>
                </a:lnTo>
                <a:lnTo>
                  <a:pt x="131051" y="186944"/>
                </a:lnTo>
                <a:lnTo>
                  <a:pt x="137655" y="190500"/>
                </a:lnTo>
                <a:lnTo>
                  <a:pt x="142735" y="194056"/>
                </a:lnTo>
                <a:lnTo>
                  <a:pt x="159778" y="202272"/>
                </a:lnTo>
                <a:lnTo>
                  <a:pt x="168516" y="204597"/>
                </a:lnTo>
                <a:lnTo>
                  <a:pt x="171742" y="200621"/>
                </a:lnTo>
                <a:lnTo>
                  <a:pt x="172186" y="190500"/>
                </a:lnTo>
                <a:close/>
              </a:path>
              <a:path w="891540" h="375920">
                <a:moveTo>
                  <a:pt x="281635" y="19113"/>
                </a:moveTo>
                <a:lnTo>
                  <a:pt x="281597" y="12877"/>
                </a:lnTo>
                <a:lnTo>
                  <a:pt x="281165" y="8890"/>
                </a:lnTo>
                <a:lnTo>
                  <a:pt x="280403" y="2540"/>
                </a:lnTo>
                <a:lnTo>
                  <a:pt x="275831" y="2032"/>
                </a:lnTo>
                <a:lnTo>
                  <a:pt x="267703" y="0"/>
                </a:lnTo>
                <a:lnTo>
                  <a:pt x="261099" y="41656"/>
                </a:lnTo>
                <a:lnTo>
                  <a:pt x="261023" y="55067"/>
                </a:lnTo>
                <a:lnTo>
                  <a:pt x="260464" y="62357"/>
                </a:lnTo>
                <a:lnTo>
                  <a:pt x="258965" y="68694"/>
                </a:lnTo>
                <a:lnTo>
                  <a:pt x="256019" y="77216"/>
                </a:lnTo>
                <a:lnTo>
                  <a:pt x="252463" y="86360"/>
                </a:lnTo>
                <a:lnTo>
                  <a:pt x="242303" y="90424"/>
                </a:lnTo>
                <a:lnTo>
                  <a:pt x="222999" y="88900"/>
                </a:lnTo>
                <a:lnTo>
                  <a:pt x="206171" y="88836"/>
                </a:lnTo>
                <a:lnTo>
                  <a:pt x="201218" y="88684"/>
                </a:lnTo>
                <a:lnTo>
                  <a:pt x="184899" y="87884"/>
                </a:lnTo>
                <a:lnTo>
                  <a:pt x="174739" y="91440"/>
                </a:lnTo>
                <a:lnTo>
                  <a:pt x="172199" y="96012"/>
                </a:lnTo>
                <a:lnTo>
                  <a:pt x="172199" y="111252"/>
                </a:lnTo>
                <a:lnTo>
                  <a:pt x="179819" y="113792"/>
                </a:lnTo>
                <a:lnTo>
                  <a:pt x="201155" y="111760"/>
                </a:lnTo>
                <a:lnTo>
                  <a:pt x="216941" y="109486"/>
                </a:lnTo>
                <a:lnTo>
                  <a:pt x="226428" y="108839"/>
                </a:lnTo>
                <a:lnTo>
                  <a:pt x="255549" y="139217"/>
                </a:lnTo>
                <a:lnTo>
                  <a:pt x="257479" y="178816"/>
                </a:lnTo>
                <a:lnTo>
                  <a:pt x="258191" y="216204"/>
                </a:lnTo>
                <a:lnTo>
                  <a:pt x="258876" y="234886"/>
                </a:lnTo>
                <a:lnTo>
                  <a:pt x="260045" y="242417"/>
                </a:lnTo>
                <a:lnTo>
                  <a:pt x="262115" y="244856"/>
                </a:lnTo>
                <a:lnTo>
                  <a:pt x="265163" y="247396"/>
                </a:lnTo>
                <a:lnTo>
                  <a:pt x="272275" y="244856"/>
                </a:lnTo>
                <a:lnTo>
                  <a:pt x="278765" y="131584"/>
                </a:lnTo>
                <a:lnTo>
                  <a:pt x="278650" y="108839"/>
                </a:lnTo>
                <a:lnTo>
                  <a:pt x="278688" y="90424"/>
                </a:lnTo>
                <a:lnTo>
                  <a:pt x="278752" y="75946"/>
                </a:lnTo>
                <a:lnTo>
                  <a:pt x="279450" y="56565"/>
                </a:lnTo>
                <a:lnTo>
                  <a:pt x="280911" y="35560"/>
                </a:lnTo>
                <a:lnTo>
                  <a:pt x="281495" y="23710"/>
                </a:lnTo>
                <a:lnTo>
                  <a:pt x="281635" y="19113"/>
                </a:lnTo>
                <a:close/>
              </a:path>
              <a:path w="891540" h="375920">
                <a:moveTo>
                  <a:pt x="291071" y="348996"/>
                </a:moveTo>
                <a:lnTo>
                  <a:pt x="232651" y="344932"/>
                </a:lnTo>
                <a:lnTo>
                  <a:pt x="138163" y="343433"/>
                </a:lnTo>
                <a:lnTo>
                  <a:pt x="119786" y="342900"/>
                </a:lnTo>
                <a:lnTo>
                  <a:pt x="80352" y="338747"/>
                </a:lnTo>
                <a:lnTo>
                  <a:pt x="73139" y="296672"/>
                </a:lnTo>
                <a:lnTo>
                  <a:pt x="73075" y="276809"/>
                </a:lnTo>
                <a:lnTo>
                  <a:pt x="72631" y="265455"/>
                </a:lnTo>
                <a:lnTo>
                  <a:pt x="71424" y="258343"/>
                </a:lnTo>
                <a:lnTo>
                  <a:pt x="69075" y="251206"/>
                </a:lnTo>
                <a:lnTo>
                  <a:pt x="65011" y="239776"/>
                </a:lnTo>
                <a:lnTo>
                  <a:pt x="52819" y="238760"/>
                </a:lnTo>
                <a:lnTo>
                  <a:pt x="41135" y="236728"/>
                </a:lnTo>
                <a:lnTo>
                  <a:pt x="36576" y="241808"/>
                </a:lnTo>
                <a:lnTo>
                  <a:pt x="34036" y="247396"/>
                </a:lnTo>
                <a:lnTo>
                  <a:pt x="40119" y="258064"/>
                </a:lnTo>
                <a:lnTo>
                  <a:pt x="43738" y="265569"/>
                </a:lnTo>
                <a:lnTo>
                  <a:pt x="46151" y="274320"/>
                </a:lnTo>
                <a:lnTo>
                  <a:pt x="48488" y="289928"/>
                </a:lnTo>
                <a:lnTo>
                  <a:pt x="51803" y="318008"/>
                </a:lnTo>
                <a:lnTo>
                  <a:pt x="56883" y="366776"/>
                </a:lnTo>
                <a:lnTo>
                  <a:pt x="265226" y="368363"/>
                </a:lnTo>
                <a:lnTo>
                  <a:pt x="279209" y="367919"/>
                </a:lnTo>
                <a:lnTo>
                  <a:pt x="284467" y="366776"/>
                </a:lnTo>
                <a:lnTo>
                  <a:pt x="291071" y="364744"/>
                </a:lnTo>
                <a:lnTo>
                  <a:pt x="291071" y="348996"/>
                </a:lnTo>
                <a:close/>
              </a:path>
              <a:path w="891540" h="375920">
                <a:moveTo>
                  <a:pt x="557822" y="93472"/>
                </a:moveTo>
                <a:lnTo>
                  <a:pt x="543572" y="50711"/>
                </a:lnTo>
                <a:lnTo>
                  <a:pt x="534873" y="38823"/>
                </a:lnTo>
                <a:lnTo>
                  <a:pt x="534873" y="92481"/>
                </a:lnTo>
                <a:lnTo>
                  <a:pt x="534758" y="108381"/>
                </a:lnTo>
                <a:lnTo>
                  <a:pt x="489102" y="141198"/>
                </a:lnTo>
                <a:lnTo>
                  <a:pt x="476173" y="144589"/>
                </a:lnTo>
                <a:lnTo>
                  <a:pt x="461251" y="143878"/>
                </a:lnTo>
                <a:lnTo>
                  <a:pt x="410070" y="134035"/>
                </a:lnTo>
                <a:lnTo>
                  <a:pt x="376415" y="106680"/>
                </a:lnTo>
                <a:lnTo>
                  <a:pt x="367715" y="82613"/>
                </a:lnTo>
                <a:lnTo>
                  <a:pt x="374065" y="72466"/>
                </a:lnTo>
                <a:lnTo>
                  <a:pt x="403656" y="44094"/>
                </a:lnTo>
                <a:lnTo>
                  <a:pt x="441947" y="28702"/>
                </a:lnTo>
                <a:lnTo>
                  <a:pt x="470268" y="25044"/>
                </a:lnTo>
                <a:lnTo>
                  <a:pt x="481533" y="27876"/>
                </a:lnTo>
                <a:lnTo>
                  <a:pt x="518985" y="45173"/>
                </a:lnTo>
                <a:lnTo>
                  <a:pt x="534873" y="92481"/>
                </a:lnTo>
                <a:lnTo>
                  <a:pt x="534873" y="38823"/>
                </a:lnTo>
                <a:lnTo>
                  <a:pt x="494995" y="9766"/>
                </a:lnTo>
                <a:lnTo>
                  <a:pt x="456857" y="1993"/>
                </a:lnTo>
                <a:lnTo>
                  <a:pt x="449287" y="2222"/>
                </a:lnTo>
                <a:lnTo>
                  <a:pt x="406298" y="17551"/>
                </a:lnTo>
                <a:lnTo>
                  <a:pt x="368795" y="48514"/>
                </a:lnTo>
                <a:lnTo>
                  <a:pt x="350278" y="82613"/>
                </a:lnTo>
                <a:lnTo>
                  <a:pt x="350354" y="85725"/>
                </a:lnTo>
                <a:lnTo>
                  <a:pt x="361035" y="135521"/>
                </a:lnTo>
                <a:lnTo>
                  <a:pt x="405206" y="159880"/>
                </a:lnTo>
                <a:lnTo>
                  <a:pt x="461759" y="160528"/>
                </a:lnTo>
                <a:lnTo>
                  <a:pt x="479323" y="160451"/>
                </a:lnTo>
                <a:lnTo>
                  <a:pt x="522846" y="149504"/>
                </a:lnTo>
                <a:lnTo>
                  <a:pt x="530136" y="144589"/>
                </a:lnTo>
                <a:lnTo>
                  <a:pt x="530555" y="144310"/>
                </a:lnTo>
                <a:lnTo>
                  <a:pt x="556247" y="109728"/>
                </a:lnTo>
                <a:lnTo>
                  <a:pt x="557644" y="99758"/>
                </a:lnTo>
                <a:lnTo>
                  <a:pt x="557822" y="93472"/>
                </a:lnTo>
                <a:close/>
              </a:path>
              <a:path w="891540" h="375920">
                <a:moveTo>
                  <a:pt x="585203" y="267208"/>
                </a:moveTo>
                <a:lnTo>
                  <a:pt x="524090" y="260032"/>
                </a:lnTo>
                <a:lnTo>
                  <a:pt x="339204" y="258064"/>
                </a:lnTo>
                <a:lnTo>
                  <a:pt x="323062" y="258648"/>
                </a:lnTo>
                <a:lnTo>
                  <a:pt x="317487" y="260096"/>
                </a:lnTo>
                <a:lnTo>
                  <a:pt x="311391" y="262636"/>
                </a:lnTo>
                <a:lnTo>
                  <a:pt x="311391" y="277368"/>
                </a:lnTo>
                <a:lnTo>
                  <a:pt x="322821" y="278638"/>
                </a:lnTo>
                <a:lnTo>
                  <a:pt x="330136" y="279374"/>
                </a:lnTo>
                <a:lnTo>
                  <a:pt x="338480" y="279742"/>
                </a:lnTo>
                <a:lnTo>
                  <a:pt x="447027" y="279908"/>
                </a:lnTo>
                <a:lnTo>
                  <a:pt x="447535" y="308864"/>
                </a:lnTo>
                <a:lnTo>
                  <a:pt x="448373" y="347332"/>
                </a:lnTo>
                <a:lnTo>
                  <a:pt x="450392" y="367093"/>
                </a:lnTo>
                <a:lnTo>
                  <a:pt x="455180" y="374370"/>
                </a:lnTo>
                <a:lnTo>
                  <a:pt x="464299" y="375412"/>
                </a:lnTo>
                <a:lnTo>
                  <a:pt x="470395" y="375412"/>
                </a:lnTo>
                <a:lnTo>
                  <a:pt x="471919" y="368300"/>
                </a:lnTo>
                <a:lnTo>
                  <a:pt x="472782" y="363689"/>
                </a:lnTo>
                <a:lnTo>
                  <a:pt x="473125" y="358140"/>
                </a:lnTo>
                <a:lnTo>
                  <a:pt x="472998" y="348005"/>
                </a:lnTo>
                <a:lnTo>
                  <a:pt x="472427" y="329692"/>
                </a:lnTo>
                <a:lnTo>
                  <a:pt x="471919" y="283972"/>
                </a:lnTo>
                <a:lnTo>
                  <a:pt x="528815" y="281432"/>
                </a:lnTo>
                <a:lnTo>
                  <a:pt x="548246" y="280924"/>
                </a:lnTo>
                <a:lnTo>
                  <a:pt x="553389" y="280720"/>
                </a:lnTo>
                <a:lnTo>
                  <a:pt x="568947" y="279908"/>
                </a:lnTo>
                <a:lnTo>
                  <a:pt x="582155" y="276352"/>
                </a:lnTo>
                <a:lnTo>
                  <a:pt x="585203" y="273304"/>
                </a:lnTo>
                <a:lnTo>
                  <a:pt x="585203" y="267208"/>
                </a:lnTo>
                <a:close/>
              </a:path>
              <a:path w="891540" h="375920">
                <a:moveTo>
                  <a:pt x="863587" y="156464"/>
                </a:moveTo>
                <a:lnTo>
                  <a:pt x="816864" y="142062"/>
                </a:lnTo>
                <a:lnTo>
                  <a:pt x="757415" y="114808"/>
                </a:lnTo>
                <a:lnTo>
                  <a:pt x="757491" y="81064"/>
                </a:lnTo>
                <a:lnTo>
                  <a:pt x="757986" y="74231"/>
                </a:lnTo>
                <a:lnTo>
                  <a:pt x="759345" y="70535"/>
                </a:lnTo>
                <a:lnTo>
                  <a:pt x="761987" y="67564"/>
                </a:lnTo>
                <a:lnTo>
                  <a:pt x="764476" y="64058"/>
                </a:lnTo>
                <a:lnTo>
                  <a:pt x="770496" y="62357"/>
                </a:lnTo>
                <a:lnTo>
                  <a:pt x="784707" y="61988"/>
                </a:lnTo>
                <a:lnTo>
                  <a:pt x="811771" y="62484"/>
                </a:lnTo>
                <a:lnTo>
                  <a:pt x="830973" y="62458"/>
                </a:lnTo>
                <a:lnTo>
                  <a:pt x="859015" y="59436"/>
                </a:lnTo>
                <a:lnTo>
                  <a:pt x="859015" y="48768"/>
                </a:lnTo>
                <a:lnTo>
                  <a:pt x="819619" y="42240"/>
                </a:lnTo>
                <a:lnTo>
                  <a:pt x="775195" y="42164"/>
                </a:lnTo>
                <a:lnTo>
                  <a:pt x="695629" y="42481"/>
                </a:lnTo>
                <a:lnTo>
                  <a:pt x="656831" y="44704"/>
                </a:lnTo>
                <a:lnTo>
                  <a:pt x="622287" y="54864"/>
                </a:lnTo>
                <a:lnTo>
                  <a:pt x="622287" y="59436"/>
                </a:lnTo>
                <a:lnTo>
                  <a:pt x="678167" y="63500"/>
                </a:lnTo>
                <a:lnTo>
                  <a:pt x="715098" y="65024"/>
                </a:lnTo>
                <a:lnTo>
                  <a:pt x="721779" y="65646"/>
                </a:lnTo>
                <a:lnTo>
                  <a:pt x="726681" y="66548"/>
                </a:lnTo>
                <a:lnTo>
                  <a:pt x="734047" y="68072"/>
                </a:lnTo>
                <a:lnTo>
                  <a:pt x="736079" y="77216"/>
                </a:lnTo>
                <a:lnTo>
                  <a:pt x="738327" y="87083"/>
                </a:lnTo>
                <a:lnTo>
                  <a:pt x="718972" y="121881"/>
                </a:lnTo>
                <a:lnTo>
                  <a:pt x="707123" y="128524"/>
                </a:lnTo>
                <a:lnTo>
                  <a:pt x="692264" y="137464"/>
                </a:lnTo>
                <a:lnTo>
                  <a:pt x="681596" y="142875"/>
                </a:lnTo>
                <a:lnTo>
                  <a:pt x="669975" y="146951"/>
                </a:lnTo>
                <a:lnTo>
                  <a:pt x="643115" y="154432"/>
                </a:lnTo>
                <a:lnTo>
                  <a:pt x="637019" y="156972"/>
                </a:lnTo>
                <a:lnTo>
                  <a:pt x="621677" y="164160"/>
                </a:lnTo>
                <a:lnTo>
                  <a:pt x="615238" y="168719"/>
                </a:lnTo>
                <a:lnTo>
                  <a:pt x="616521" y="172618"/>
                </a:lnTo>
                <a:lnTo>
                  <a:pt x="624319" y="177800"/>
                </a:lnTo>
                <a:lnTo>
                  <a:pt x="628535" y="180314"/>
                </a:lnTo>
                <a:lnTo>
                  <a:pt x="633310" y="180809"/>
                </a:lnTo>
                <a:lnTo>
                  <a:pt x="641642" y="178981"/>
                </a:lnTo>
                <a:lnTo>
                  <a:pt x="682269" y="165950"/>
                </a:lnTo>
                <a:lnTo>
                  <a:pt x="724179" y="144894"/>
                </a:lnTo>
                <a:lnTo>
                  <a:pt x="733539" y="140525"/>
                </a:lnTo>
                <a:lnTo>
                  <a:pt x="739863" y="138912"/>
                </a:lnTo>
                <a:lnTo>
                  <a:pt x="746747" y="138684"/>
                </a:lnTo>
                <a:lnTo>
                  <a:pt x="754481" y="139001"/>
                </a:lnTo>
                <a:lnTo>
                  <a:pt x="762876" y="141224"/>
                </a:lnTo>
                <a:lnTo>
                  <a:pt x="777176" y="147256"/>
                </a:lnTo>
                <a:lnTo>
                  <a:pt x="802627" y="159004"/>
                </a:lnTo>
                <a:lnTo>
                  <a:pt x="833615" y="172212"/>
                </a:lnTo>
                <a:lnTo>
                  <a:pt x="850938" y="178117"/>
                </a:lnTo>
                <a:lnTo>
                  <a:pt x="859840" y="179451"/>
                </a:lnTo>
                <a:lnTo>
                  <a:pt x="863117" y="175641"/>
                </a:lnTo>
                <a:lnTo>
                  <a:pt x="863587" y="166116"/>
                </a:lnTo>
                <a:lnTo>
                  <a:pt x="863587" y="156464"/>
                </a:lnTo>
                <a:close/>
              </a:path>
              <a:path w="891540" h="375920">
                <a:moveTo>
                  <a:pt x="891019" y="307340"/>
                </a:moveTo>
                <a:lnTo>
                  <a:pt x="881875" y="305816"/>
                </a:lnTo>
                <a:lnTo>
                  <a:pt x="875715" y="304927"/>
                </a:lnTo>
                <a:lnTo>
                  <a:pt x="866889" y="304482"/>
                </a:lnTo>
                <a:lnTo>
                  <a:pt x="816851" y="304292"/>
                </a:lnTo>
                <a:lnTo>
                  <a:pt x="755891" y="304292"/>
                </a:lnTo>
                <a:lnTo>
                  <a:pt x="752335" y="286512"/>
                </a:lnTo>
                <a:lnTo>
                  <a:pt x="750341" y="276288"/>
                </a:lnTo>
                <a:lnTo>
                  <a:pt x="749668" y="267652"/>
                </a:lnTo>
                <a:lnTo>
                  <a:pt x="750341" y="255866"/>
                </a:lnTo>
                <a:lnTo>
                  <a:pt x="752335" y="236220"/>
                </a:lnTo>
                <a:lnTo>
                  <a:pt x="753478" y="224434"/>
                </a:lnTo>
                <a:lnTo>
                  <a:pt x="753986" y="216916"/>
                </a:lnTo>
                <a:lnTo>
                  <a:pt x="753910" y="211074"/>
                </a:lnTo>
                <a:lnTo>
                  <a:pt x="753351" y="203708"/>
                </a:lnTo>
                <a:lnTo>
                  <a:pt x="751700" y="190423"/>
                </a:lnTo>
                <a:lnTo>
                  <a:pt x="749604" y="185102"/>
                </a:lnTo>
                <a:lnTo>
                  <a:pt x="745705" y="186918"/>
                </a:lnTo>
                <a:lnTo>
                  <a:pt x="731139" y="224282"/>
                </a:lnTo>
                <a:lnTo>
                  <a:pt x="726427" y="306832"/>
                </a:lnTo>
                <a:lnTo>
                  <a:pt x="691883" y="306832"/>
                </a:lnTo>
                <a:lnTo>
                  <a:pt x="636930" y="308978"/>
                </a:lnTo>
                <a:lnTo>
                  <a:pt x="603999" y="322580"/>
                </a:lnTo>
                <a:lnTo>
                  <a:pt x="606539" y="328676"/>
                </a:lnTo>
                <a:lnTo>
                  <a:pt x="608571" y="333248"/>
                </a:lnTo>
                <a:lnTo>
                  <a:pt x="621779" y="335280"/>
                </a:lnTo>
                <a:lnTo>
                  <a:pt x="640067" y="333248"/>
                </a:lnTo>
                <a:lnTo>
                  <a:pt x="690651" y="329717"/>
                </a:lnTo>
                <a:lnTo>
                  <a:pt x="726617" y="327850"/>
                </a:lnTo>
                <a:lnTo>
                  <a:pt x="765162" y="327025"/>
                </a:lnTo>
                <a:lnTo>
                  <a:pt x="852678" y="326605"/>
                </a:lnTo>
                <a:lnTo>
                  <a:pt x="868667" y="326390"/>
                </a:lnTo>
                <a:lnTo>
                  <a:pt x="877036" y="325780"/>
                </a:lnTo>
                <a:lnTo>
                  <a:pt x="883399" y="324612"/>
                </a:lnTo>
                <a:lnTo>
                  <a:pt x="891019" y="323088"/>
                </a:lnTo>
                <a:lnTo>
                  <a:pt x="891019" y="3073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8789" y="0"/>
            <a:ext cx="7749540" cy="10287000"/>
          </a:xfrm>
          <a:custGeom>
            <a:avLst/>
            <a:gdLst/>
            <a:ahLst/>
            <a:cxnLst/>
            <a:rect l="l" t="t" r="r" b="b"/>
            <a:pathLst>
              <a:path w="7749540" h="10287000">
                <a:moveTo>
                  <a:pt x="0" y="10287000"/>
                </a:moveTo>
                <a:lnTo>
                  <a:pt x="7749210" y="10287000"/>
                </a:lnTo>
                <a:lnTo>
                  <a:pt x="774921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539095" cy="10287000"/>
            <a:chOff x="0" y="0"/>
            <a:chExt cx="1053909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39095" cy="10287000"/>
            </a:xfrm>
            <a:custGeom>
              <a:avLst/>
              <a:gdLst/>
              <a:ahLst/>
              <a:cxnLst/>
              <a:rect l="l" t="t" r="r" b="b"/>
              <a:pathLst>
                <a:path w="10539095" h="10287000">
                  <a:moveTo>
                    <a:pt x="0" y="10287000"/>
                  </a:moveTo>
                  <a:lnTo>
                    <a:pt x="10538789" y="10287000"/>
                  </a:lnTo>
                  <a:lnTo>
                    <a:pt x="10538789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73045" y="4593170"/>
              <a:ext cx="5347970" cy="941705"/>
            </a:xfrm>
            <a:custGeom>
              <a:avLst/>
              <a:gdLst/>
              <a:ahLst/>
              <a:cxnLst/>
              <a:rect l="l" t="t" r="r" b="b"/>
              <a:pathLst>
                <a:path w="5347970" h="941704">
                  <a:moveTo>
                    <a:pt x="722858" y="326377"/>
                  </a:moveTo>
                  <a:lnTo>
                    <a:pt x="717562" y="277952"/>
                  </a:lnTo>
                  <a:lnTo>
                    <a:pt x="707478" y="232765"/>
                  </a:lnTo>
                  <a:lnTo>
                    <a:pt x="692734" y="191020"/>
                  </a:lnTo>
                  <a:lnTo>
                    <a:pt x="673404" y="152882"/>
                  </a:lnTo>
                  <a:lnTo>
                    <a:pt x="649605" y="118554"/>
                  </a:lnTo>
                  <a:lnTo>
                    <a:pt x="621436" y="88201"/>
                  </a:lnTo>
                  <a:lnTo>
                    <a:pt x="589013" y="62014"/>
                  </a:lnTo>
                  <a:lnTo>
                    <a:pt x="552437" y="40170"/>
                  </a:lnTo>
                  <a:lnTo>
                    <a:pt x="511797" y="22872"/>
                  </a:lnTo>
                  <a:lnTo>
                    <a:pt x="467207" y="10287"/>
                  </a:lnTo>
                  <a:lnTo>
                    <a:pt x="418769" y="2603"/>
                  </a:lnTo>
                  <a:lnTo>
                    <a:pt x="366598" y="0"/>
                  </a:lnTo>
                  <a:lnTo>
                    <a:pt x="303695" y="3670"/>
                  </a:lnTo>
                  <a:lnTo>
                    <a:pt x="247967" y="14503"/>
                  </a:lnTo>
                  <a:lnTo>
                    <a:pt x="198958" y="32169"/>
                  </a:lnTo>
                  <a:lnTo>
                    <a:pt x="156159" y="56349"/>
                  </a:lnTo>
                  <a:lnTo>
                    <a:pt x="119113" y="86715"/>
                  </a:lnTo>
                  <a:lnTo>
                    <a:pt x="87337" y="122961"/>
                  </a:lnTo>
                  <a:lnTo>
                    <a:pt x="61150" y="163360"/>
                  </a:lnTo>
                  <a:lnTo>
                    <a:pt x="40373" y="207454"/>
                  </a:lnTo>
                  <a:lnTo>
                    <a:pt x="24498" y="254863"/>
                  </a:lnTo>
                  <a:lnTo>
                    <a:pt x="13017" y="305206"/>
                  </a:lnTo>
                  <a:lnTo>
                    <a:pt x="5448" y="358101"/>
                  </a:lnTo>
                  <a:lnTo>
                    <a:pt x="1270" y="413169"/>
                  </a:lnTo>
                  <a:lnTo>
                    <a:pt x="0" y="470027"/>
                  </a:lnTo>
                  <a:lnTo>
                    <a:pt x="1270" y="527316"/>
                  </a:lnTo>
                  <a:lnTo>
                    <a:pt x="5448" y="582688"/>
                  </a:lnTo>
                  <a:lnTo>
                    <a:pt x="13017" y="635787"/>
                  </a:lnTo>
                  <a:lnTo>
                    <a:pt x="24498" y="686257"/>
                  </a:lnTo>
                  <a:lnTo>
                    <a:pt x="40373" y="733729"/>
                  </a:lnTo>
                  <a:lnTo>
                    <a:pt x="61150" y="777849"/>
                  </a:lnTo>
                  <a:lnTo>
                    <a:pt x="87337" y="818248"/>
                  </a:lnTo>
                  <a:lnTo>
                    <a:pt x="119113" y="854494"/>
                  </a:lnTo>
                  <a:lnTo>
                    <a:pt x="156159" y="884859"/>
                  </a:lnTo>
                  <a:lnTo>
                    <a:pt x="198958" y="909040"/>
                  </a:lnTo>
                  <a:lnTo>
                    <a:pt x="247967" y="926693"/>
                  </a:lnTo>
                  <a:lnTo>
                    <a:pt x="303695" y="937526"/>
                  </a:lnTo>
                  <a:lnTo>
                    <a:pt x="366598" y="941209"/>
                  </a:lnTo>
                  <a:lnTo>
                    <a:pt x="418769" y="938606"/>
                  </a:lnTo>
                  <a:lnTo>
                    <a:pt x="467207" y="930922"/>
                  </a:lnTo>
                  <a:lnTo>
                    <a:pt x="511797" y="918337"/>
                  </a:lnTo>
                  <a:lnTo>
                    <a:pt x="552437" y="901026"/>
                  </a:lnTo>
                  <a:lnTo>
                    <a:pt x="589013" y="879195"/>
                  </a:lnTo>
                  <a:lnTo>
                    <a:pt x="621436" y="853008"/>
                  </a:lnTo>
                  <a:lnTo>
                    <a:pt x="649605" y="822655"/>
                  </a:lnTo>
                  <a:lnTo>
                    <a:pt x="673404" y="788327"/>
                  </a:lnTo>
                  <a:lnTo>
                    <a:pt x="692734" y="750189"/>
                  </a:lnTo>
                  <a:lnTo>
                    <a:pt x="707478" y="708444"/>
                  </a:lnTo>
                  <a:lnTo>
                    <a:pt x="717562" y="663257"/>
                  </a:lnTo>
                  <a:lnTo>
                    <a:pt x="722858" y="614832"/>
                  </a:lnTo>
                  <a:lnTo>
                    <a:pt x="534390" y="614832"/>
                  </a:lnTo>
                  <a:lnTo>
                    <a:pt x="526745" y="663575"/>
                  </a:lnTo>
                  <a:lnTo>
                    <a:pt x="510806" y="704811"/>
                  </a:lnTo>
                  <a:lnTo>
                    <a:pt x="486689" y="737946"/>
                  </a:lnTo>
                  <a:lnTo>
                    <a:pt x="454533" y="762355"/>
                  </a:lnTo>
                  <a:lnTo>
                    <a:pt x="414464" y="777455"/>
                  </a:lnTo>
                  <a:lnTo>
                    <a:pt x="366598" y="782624"/>
                  </a:lnTo>
                  <a:lnTo>
                    <a:pt x="324789" y="778560"/>
                  </a:lnTo>
                  <a:lnTo>
                    <a:pt x="259295" y="746747"/>
                  </a:lnTo>
                  <a:lnTo>
                    <a:pt x="218452" y="688289"/>
                  </a:lnTo>
                  <a:lnTo>
                    <a:pt x="205498" y="649998"/>
                  </a:lnTo>
                  <a:lnTo>
                    <a:pt x="196532" y="602322"/>
                  </a:lnTo>
                  <a:lnTo>
                    <a:pt x="191312" y="543077"/>
                  </a:lnTo>
                  <a:lnTo>
                    <a:pt x="189623" y="470027"/>
                  </a:lnTo>
                  <a:lnTo>
                    <a:pt x="191312" y="397548"/>
                  </a:lnTo>
                  <a:lnTo>
                    <a:pt x="196532" y="338632"/>
                  </a:lnTo>
                  <a:lnTo>
                    <a:pt x="205498" y="291134"/>
                  </a:lnTo>
                  <a:lnTo>
                    <a:pt x="218452" y="252907"/>
                  </a:lnTo>
                  <a:lnTo>
                    <a:pt x="259295" y="194462"/>
                  </a:lnTo>
                  <a:lnTo>
                    <a:pt x="324789" y="162648"/>
                  </a:lnTo>
                  <a:lnTo>
                    <a:pt x="366598" y="158584"/>
                  </a:lnTo>
                  <a:lnTo>
                    <a:pt x="414464" y="163753"/>
                  </a:lnTo>
                  <a:lnTo>
                    <a:pt x="454533" y="178854"/>
                  </a:lnTo>
                  <a:lnTo>
                    <a:pt x="486689" y="203263"/>
                  </a:lnTo>
                  <a:lnTo>
                    <a:pt x="510806" y="236397"/>
                  </a:lnTo>
                  <a:lnTo>
                    <a:pt x="526745" y="277634"/>
                  </a:lnTo>
                  <a:lnTo>
                    <a:pt x="534390" y="326377"/>
                  </a:lnTo>
                  <a:lnTo>
                    <a:pt x="722858" y="326377"/>
                  </a:lnTo>
                  <a:close/>
                </a:path>
                <a:path w="5347970" h="941704">
                  <a:moveTo>
                    <a:pt x="1456067" y="470027"/>
                  </a:moveTo>
                  <a:lnTo>
                    <a:pt x="1454848" y="413169"/>
                  </a:lnTo>
                  <a:lnTo>
                    <a:pt x="1450848" y="358101"/>
                  </a:lnTo>
                  <a:lnTo>
                    <a:pt x="1443494" y="305206"/>
                  </a:lnTo>
                  <a:lnTo>
                    <a:pt x="1432267" y="254863"/>
                  </a:lnTo>
                  <a:lnTo>
                    <a:pt x="1416621" y="207454"/>
                  </a:lnTo>
                  <a:lnTo>
                    <a:pt x="1395996" y="163360"/>
                  </a:lnTo>
                  <a:lnTo>
                    <a:pt x="1369872" y="122961"/>
                  </a:lnTo>
                  <a:lnTo>
                    <a:pt x="1338021" y="86715"/>
                  </a:lnTo>
                  <a:lnTo>
                    <a:pt x="1300797" y="56349"/>
                  </a:lnTo>
                  <a:lnTo>
                    <a:pt x="1266444" y="37033"/>
                  </a:lnTo>
                  <a:lnTo>
                    <a:pt x="1266444" y="470027"/>
                  </a:lnTo>
                  <a:lnTo>
                    <a:pt x="1264869" y="543077"/>
                  </a:lnTo>
                  <a:lnTo>
                    <a:pt x="1259941" y="602322"/>
                  </a:lnTo>
                  <a:lnTo>
                    <a:pt x="1251305" y="649998"/>
                  </a:lnTo>
                  <a:lnTo>
                    <a:pt x="1238643" y="688289"/>
                  </a:lnTo>
                  <a:lnTo>
                    <a:pt x="1197927" y="746747"/>
                  </a:lnTo>
                  <a:lnTo>
                    <a:pt x="1132420" y="778560"/>
                  </a:lnTo>
                  <a:lnTo>
                    <a:pt x="1090612" y="782624"/>
                  </a:lnTo>
                  <a:lnTo>
                    <a:pt x="1048804" y="778560"/>
                  </a:lnTo>
                  <a:lnTo>
                    <a:pt x="983310" y="746747"/>
                  </a:lnTo>
                  <a:lnTo>
                    <a:pt x="942467" y="688289"/>
                  </a:lnTo>
                  <a:lnTo>
                    <a:pt x="929513" y="649998"/>
                  </a:lnTo>
                  <a:lnTo>
                    <a:pt x="920546" y="602322"/>
                  </a:lnTo>
                  <a:lnTo>
                    <a:pt x="915327" y="543077"/>
                  </a:lnTo>
                  <a:lnTo>
                    <a:pt x="913638" y="470027"/>
                  </a:lnTo>
                  <a:lnTo>
                    <a:pt x="915327" y="397548"/>
                  </a:lnTo>
                  <a:lnTo>
                    <a:pt x="920546" y="338632"/>
                  </a:lnTo>
                  <a:lnTo>
                    <a:pt x="929513" y="291134"/>
                  </a:lnTo>
                  <a:lnTo>
                    <a:pt x="942467" y="252907"/>
                  </a:lnTo>
                  <a:lnTo>
                    <a:pt x="983310" y="194462"/>
                  </a:lnTo>
                  <a:lnTo>
                    <a:pt x="1048804" y="162648"/>
                  </a:lnTo>
                  <a:lnTo>
                    <a:pt x="1090612" y="158584"/>
                  </a:lnTo>
                  <a:lnTo>
                    <a:pt x="1132420" y="162648"/>
                  </a:lnTo>
                  <a:lnTo>
                    <a:pt x="1197927" y="194462"/>
                  </a:lnTo>
                  <a:lnTo>
                    <a:pt x="1238643" y="252907"/>
                  </a:lnTo>
                  <a:lnTo>
                    <a:pt x="1251305" y="291134"/>
                  </a:lnTo>
                  <a:lnTo>
                    <a:pt x="1259941" y="338632"/>
                  </a:lnTo>
                  <a:lnTo>
                    <a:pt x="1264869" y="397548"/>
                  </a:lnTo>
                  <a:lnTo>
                    <a:pt x="1266444" y="470027"/>
                  </a:lnTo>
                  <a:lnTo>
                    <a:pt x="1266444" y="37033"/>
                  </a:lnTo>
                  <a:lnTo>
                    <a:pt x="1257820" y="32169"/>
                  </a:lnTo>
                  <a:lnTo>
                    <a:pt x="1208722" y="14503"/>
                  </a:lnTo>
                  <a:lnTo>
                    <a:pt x="1153121" y="3670"/>
                  </a:lnTo>
                  <a:lnTo>
                    <a:pt x="1090612" y="0"/>
                  </a:lnTo>
                  <a:lnTo>
                    <a:pt x="1027709" y="3670"/>
                  </a:lnTo>
                  <a:lnTo>
                    <a:pt x="971981" y="14503"/>
                  </a:lnTo>
                  <a:lnTo>
                    <a:pt x="922972" y="32169"/>
                  </a:lnTo>
                  <a:lnTo>
                    <a:pt x="880173" y="56349"/>
                  </a:lnTo>
                  <a:lnTo>
                    <a:pt x="843127" y="86715"/>
                  </a:lnTo>
                  <a:lnTo>
                    <a:pt x="811352" y="122961"/>
                  </a:lnTo>
                  <a:lnTo>
                    <a:pt x="785164" y="163360"/>
                  </a:lnTo>
                  <a:lnTo>
                    <a:pt x="764387" y="207454"/>
                  </a:lnTo>
                  <a:lnTo>
                    <a:pt x="748512" y="254863"/>
                  </a:lnTo>
                  <a:lnTo>
                    <a:pt x="737031" y="305206"/>
                  </a:lnTo>
                  <a:lnTo>
                    <a:pt x="729462" y="358101"/>
                  </a:lnTo>
                  <a:lnTo>
                    <a:pt x="725284" y="413169"/>
                  </a:lnTo>
                  <a:lnTo>
                    <a:pt x="724014" y="470027"/>
                  </a:lnTo>
                  <a:lnTo>
                    <a:pt x="725284" y="527316"/>
                  </a:lnTo>
                  <a:lnTo>
                    <a:pt x="729462" y="582688"/>
                  </a:lnTo>
                  <a:lnTo>
                    <a:pt x="737031" y="635787"/>
                  </a:lnTo>
                  <a:lnTo>
                    <a:pt x="748512" y="686257"/>
                  </a:lnTo>
                  <a:lnTo>
                    <a:pt x="764387" y="733729"/>
                  </a:lnTo>
                  <a:lnTo>
                    <a:pt x="785164" y="777849"/>
                  </a:lnTo>
                  <a:lnTo>
                    <a:pt x="811352" y="818248"/>
                  </a:lnTo>
                  <a:lnTo>
                    <a:pt x="843127" y="854494"/>
                  </a:lnTo>
                  <a:lnTo>
                    <a:pt x="880173" y="884859"/>
                  </a:lnTo>
                  <a:lnTo>
                    <a:pt x="922972" y="909040"/>
                  </a:lnTo>
                  <a:lnTo>
                    <a:pt x="971981" y="926693"/>
                  </a:lnTo>
                  <a:lnTo>
                    <a:pt x="1027709" y="937526"/>
                  </a:lnTo>
                  <a:lnTo>
                    <a:pt x="1090612" y="941209"/>
                  </a:lnTo>
                  <a:lnTo>
                    <a:pt x="1153121" y="937526"/>
                  </a:lnTo>
                  <a:lnTo>
                    <a:pt x="1208722" y="926693"/>
                  </a:lnTo>
                  <a:lnTo>
                    <a:pt x="1257820" y="909040"/>
                  </a:lnTo>
                  <a:lnTo>
                    <a:pt x="1300797" y="884859"/>
                  </a:lnTo>
                  <a:lnTo>
                    <a:pt x="1338021" y="854494"/>
                  </a:lnTo>
                  <a:lnTo>
                    <a:pt x="1369872" y="818248"/>
                  </a:lnTo>
                  <a:lnTo>
                    <a:pt x="1392910" y="782624"/>
                  </a:lnTo>
                  <a:lnTo>
                    <a:pt x="1416621" y="733729"/>
                  </a:lnTo>
                  <a:lnTo>
                    <a:pt x="1432267" y="686257"/>
                  </a:lnTo>
                  <a:lnTo>
                    <a:pt x="1443494" y="635787"/>
                  </a:lnTo>
                  <a:lnTo>
                    <a:pt x="1450848" y="582688"/>
                  </a:lnTo>
                  <a:lnTo>
                    <a:pt x="1454848" y="527316"/>
                  </a:lnTo>
                  <a:lnTo>
                    <a:pt x="1456067" y="470027"/>
                  </a:lnTo>
                  <a:close/>
                </a:path>
                <a:path w="5347970" h="941704">
                  <a:moveTo>
                    <a:pt x="3370681" y="767194"/>
                  </a:moveTo>
                  <a:lnTo>
                    <a:pt x="2989135" y="767194"/>
                  </a:lnTo>
                  <a:lnTo>
                    <a:pt x="2989135" y="537324"/>
                  </a:lnTo>
                  <a:lnTo>
                    <a:pt x="3317824" y="537324"/>
                  </a:lnTo>
                  <a:lnTo>
                    <a:pt x="3317824" y="379844"/>
                  </a:lnTo>
                  <a:lnTo>
                    <a:pt x="2989135" y="379844"/>
                  </a:lnTo>
                  <a:lnTo>
                    <a:pt x="2989135" y="174104"/>
                  </a:lnTo>
                  <a:lnTo>
                    <a:pt x="3364941" y="174104"/>
                  </a:lnTo>
                  <a:lnTo>
                    <a:pt x="3364941" y="16624"/>
                  </a:lnTo>
                  <a:lnTo>
                    <a:pt x="2811005" y="16624"/>
                  </a:lnTo>
                  <a:lnTo>
                    <a:pt x="2800667" y="16624"/>
                  </a:lnTo>
                  <a:lnTo>
                    <a:pt x="2149056" y="16624"/>
                  </a:lnTo>
                  <a:lnTo>
                    <a:pt x="2149056" y="16078"/>
                  </a:lnTo>
                  <a:lnTo>
                    <a:pt x="1959432" y="16078"/>
                  </a:lnTo>
                  <a:lnTo>
                    <a:pt x="1959432" y="599897"/>
                  </a:lnTo>
                  <a:lnTo>
                    <a:pt x="1670977" y="16078"/>
                  </a:lnTo>
                  <a:lnTo>
                    <a:pt x="1480197" y="16078"/>
                  </a:lnTo>
                  <a:lnTo>
                    <a:pt x="1480197" y="925118"/>
                  </a:lnTo>
                  <a:lnTo>
                    <a:pt x="1668678" y="925118"/>
                  </a:lnTo>
                  <a:lnTo>
                    <a:pt x="1668678" y="342468"/>
                  </a:lnTo>
                  <a:lnTo>
                    <a:pt x="1957133" y="925118"/>
                  </a:lnTo>
                  <a:lnTo>
                    <a:pt x="2149056" y="925118"/>
                  </a:lnTo>
                  <a:lnTo>
                    <a:pt x="2149056" y="174104"/>
                  </a:lnTo>
                  <a:lnTo>
                    <a:pt x="2380043" y="174104"/>
                  </a:lnTo>
                  <a:lnTo>
                    <a:pt x="2380043" y="924674"/>
                  </a:lnTo>
                  <a:lnTo>
                    <a:pt x="2569667" y="924674"/>
                  </a:lnTo>
                  <a:lnTo>
                    <a:pt x="2569667" y="174104"/>
                  </a:lnTo>
                  <a:lnTo>
                    <a:pt x="2800667" y="174104"/>
                  </a:lnTo>
                  <a:lnTo>
                    <a:pt x="2800667" y="379844"/>
                  </a:lnTo>
                  <a:lnTo>
                    <a:pt x="2800667" y="537324"/>
                  </a:lnTo>
                  <a:lnTo>
                    <a:pt x="2800667" y="767194"/>
                  </a:lnTo>
                  <a:lnTo>
                    <a:pt x="2800667" y="924674"/>
                  </a:lnTo>
                  <a:lnTo>
                    <a:pt x="3370681" y="924674"/>
                  </a:lnTo>
                  <a:lnTo>
                    <a:pt x="3370681" y="767194"/>
                  </a:lnTo>
                  <a:close/>
                </a:path>
                <a:path w="5347970" h="941704">
                  <a:moveTo>
                    <a:pt x="5347360" y="664248"/>
                  </a:moveTo>
                  <a:lnTo>
                    <a:pt x="5344185" y="616318"/>
                  </a:lnTo>
                  <a:lnTo>
                    <a:pt x="5334736" y="572871"/>
                  </a:lnTo>
                  <a:lnTo>
                    <a:pt x="5319141" y="533869"/>
                  </a:lnTo>
                  <a:lnTo>
                    <a:pt x="5297487" y="499313"/>
                  </a:lnTo>
                  <a:lnTo>
                    <a:pt x="5269916" y="469138"/>
                  </a:lnTo>
                  <a:lnTo>
                    <a:pt x="5236527" y="443344"/>
                  </a:lnTo>
                  <a:lnTo>
                    <a:pt x="5197424" y="421881"/>
                  </a:lnTo>
                  <a:lnTo>
                    <a:pt x="5152733" y="404736"/>
                  </a:lnTo>
                  <a:lnTo>
                    <a:pt x="5102568" y="391883"/>
                  </a:lnTo>
                  <a:lnTo>
                    <a:pt x="5004892" y="372351"/>
                  </a:lnTo>
                  <a:lnTo>
                    <a:pt x="4948288" y="355701"/>
                  </a:lnTo>
                  <a:lnTo>
                    <a:pt x="4908931" y="332270"/>
                  </a:lnTo>
                  <a:lnTo>
                    <a:pt x="4885944" y="300431"/>
                  </a:lnTo>
                  <a:lnTo>
                    <a:pt x="4878476" y="258572"/>
                  </a:lnTo>
                  <a:lnTo>
                    <a:pt x="4886376" y="216052"/>
                  </a:lnTo>
                  <a:lnTo>
                    <a:pt x="4909794" y="183007"/>
                  </a:lnTo>
                  <a:lnTo>
                    <a:pt x="4948288" y="161607"/>
                  </a:lnTo>
                  <a:lnTo>
                    <a:pt x="5001438" y="153987"/>
                  </a:lnTo>
                  <a:lnTo>
                    <a:pt x="5054104" y="161607"/>
                  </a:lnTo>
                  <a:lnTo>
                    <a:pt x="5092662" y="183007"/>
                  </a:lnTo>
                  <a:lnTo>
                    <a:pt x="5116347" y="216052"/>
                  </a:lnTo>
                  <a:lnTo>
                    <a:pt x="5124412" y="258572"/>
                  </a:lnTo>
                  <a:lnTo>
                    <a:pt x="5124412" y="272364"/>
                  </a:lnTo>
                  <a:lnTo>
                    <a:pt x="5312880" y="272364"/>
                  </a:lnTo>
                  <a:lnTo>
                    <a:pt x="5312880" y="258572"/>
                  </a:lnTo>
                  <a:lnTo>
                    <a:pt x="5309628" y="217538"/>
                  </a:lnTo>
                  <a:lnTo>
                    <a:pt x="5299913" y="178282"/>
                  </a:lnTo>
                  <a:lnTo>
                    <a:pt x="5283835" y="141389"/>
                  </a:lnTo>
                  <a:lnTo>
                    <a:pt x="5261508" y="107480"/>
                  </a:lnTo>
                  <a:lnTo>
                    <a:pt x="5233009" y="77139"/>
                  </a:lnTo>
                  <a:lnTo>
                    <a:pt x="5198440" y="50965"/>
                  </a:lnTo>
                  <a:lnTo>
                    <a:pt x="5157914" y="29565"/>
                  </a:lnTo>
                  <a:lnTo>
                    <a:pt x="5111496" y="13538"/>
                  </a:lnTo>
                  <a:lnTo>
                    <a:pt x="5059311" y="3479"/>
                  </a:lnTo>
                  <a:lnTo>
                    <a:pt x="5001438" y="0"/>
                  </a:lnTo>
                  <a:lnTo>
                    <a:pt x="4943576" y="3454"/>
                  </a:lnTo>
                  <a:lnTo>
                    <a:pt x="4891379" y="13462"/>
                  </a:lnTo>
                  <a:lnTo>
                    <a:pt x="4844974" y="29476"/>
                  </a:lnTo>
                  <a:lnTo>
                    <a:pt x="4804435" y="50927"/>
                  </a:lnTo>
                  <a:lnTo>
                    <a:pt x="4769866" y="77279"/>
                  </a:lnTo>
                  <a:lnTo>
                    <a:pt x="4741380" y="107975"/>
                  </a:lnTo>
                  <a:lnTo>
                    <a:pt x="4721034" y="139395"/>
                  </a:lnTo>
                  <a:lnTo>
                    <a:pt x="4721034" y="16624"/>
                  </a:lnTo>
                  <a:lnTo>
                    <a:pt x="4059072" y="16624"/>
                  </a:lnTo>
                  <a:lnTo>
                    <a:pt x="4059072" y="16078"/>
                  </a:lnTo>
                  <a:lnTo>
                    <a:pt x="3869448" y="16078"/>
                  </a:lnTo>
                  <a:lnTo>
                    <a:pt x="3869448" y="599897"/>
                  </a:lnTo>
                  <a:lnTo>
                    <a:pt x="3580993" y="16078"/>
                  </a:lnTo>
                  <a:lnTo>
                    <a:pt x="3390227" y="16078"/>
                  </a:lnTo>
                  <a:lnTo>
                    <a:pt x="3390227" y="925118"/>
                  </a:lnTo>
                  <a:lnTo>
                    <a:pt x="3578695" y="925118"/>
                  </a:lnTo>
                  <a:lnTo>
                    <a:pt x="3578695" y="342468"/>
                  </a:lnTo>
                  <a:lnTo>
                    <a:pt x="3867150" y="925118"/>
                  </a:lnTo>
                  <a:lnTo>
                    <a:pt x="4059072" y="925118"/>
                  </a:lnTo>
                  <a:lnTo>
                    <a:pt x="4059072" y="174104"/>
                  </a:lnTo>
                  <a:lnTo>
                    <a:pt x="4290072" y="174104"/>
                  </a:lnTo>
                  <a:lnTo>
                    <a:pt x="4290072" y="924674"/>
                  </a:lnTo>
                  <a:lnTo>
                    <a:pt x="4479696" y="924674"/>
                  </a:lnTo>
                  <a:lnTo>
                    <a:pt x="4479696" y="174104"/>
                  </a:lnTo>
                  <a:lnTo>
                    <a:pt x="4705566" y="174104"/>
                  </a:lnTo>
                  <a:lnTo>
                    <a:pt x="4702975" y="180187"/>
                  </a:lnTo>
                  <a:lnTo>
                    <a:pt x="4693259" y="220611"/>
                  </a:lnTo>
                  <a:lnTo>
                    <a:pt x="4689995" y="263169"/>
                  </a:lnTo>
                  <a:lnTo>
                    <a:pt x="4693399" y="311543"/>
                  </a:lnTo>
                  <a:lnTo>
                    <a:pt x="4703419" y="354876"/>
                  </a:lnTo>
                  <a:lnTo>
                    <a:pt x="4719790" y="393280"/>
                  </a:lnTo>
                  <a:lnTo>
                    <a:pt x="4742231" y="426935"/>
                  </a:lnTo>
                  <a:lnTo>
                    <a:pt x="4770475" y="455955"/>
                  </a:lnTo>
                  <a:lnTo>
                    <a:pt x="4804245" y="480504"/>
                  </a:lnTo>
                  <a:lnTo>
                    <a:pt x="4843259" y="500697"/>
                  </a:lnTo>
                  <a:lnTo>
                    <a:pt x="4887239" y="516699"/>
                  </a:lnTo>
                  <a:lnTo>
                    <a:pt x="4935931" y="528637"/>
                  </a:lnTo>
                  <a:lnTo>
                    <a:pt x="5033619" y="548182"/>
                  </a:lnTo>
                  <a:lnTo>
                    <a:pt x="5088890" y="565759"/>
                  </a:lnTo>
                  <a:lnTo>
                    <a:pt x="5127574" y="592277"/>
                  </a:lnTo>
                  <a:lnTo>
                    <a:pt x="5150307" y="627202"/>
                  </a:lnTo>
                  <a:lnTo>
                    <a:pt x="5157736" y="670001"/>
                  </a:lnTo>
                  <a:lnTo>
                    <a:pt x="5148313" y="718070"/>
                  </a:lnTo>
                  <a:lnTo>
                    <a:pt x="5121110" y="755472"/>
                  </a:lnTo>
                  <a:lnTo>
                    <a:pt x="5077739" y="779729"/>
                  </a:lnTo>
                  <a:lnTo>
                    <a:pt x="5019827" y="788365"/>
                  </a:lnTo>
                  <a:lnTo>
                    <a:pt x="4961255" y="779729"/>
                  </a:lnTo>
                  <a:lnTo>
                    <a:pt x="4917541" y="755472"/>
                  </a:lnTo>
                  <a:lnTo>
                    <a:pt x="4890211" y="718070"/>
                  </a:lnTo>
                  <a:lnTo>
                    <a:pt x="4880775" y="670001"/>
                  </a:lnTo>
                  <a:lnTo>
                    <a:pt x="4880775" y="650455"/>
                  </a:lnTo>
                  <a:lnTo>
                    <a:pt x="4692294" y="650455"/>
                  </a:lnTo>
                  <a:lnTo>
                    <a:pt x="4692294" y="667702"/>
                  </a:lnTo>
                  <a:lnTo>
                    <a:pt x="4695888" y="714171"/>
                  </a:lnTo>
                  <a:lnTo>
                    <a:pt x="4706505" y="757478"/>
                  </a:lnTo>
                  <a:lnTo>
                    <a:pt x="4723943" y="797217"/>
                  </a:lnTo>
                  <a:lnTo>
                    <a:pt x="4748009" y="832980"/>
                  </a:lnTo>
                  <a:lnTo>
                    <a:pt x="4778489" y="864362"/>
                  </a:lnTo>
                  <a:lnTo>
                    <a:pt x="4815179" y="890943"/>
                  </a:lnTo>
                  <a:lnTo>
                    <a:pt x="4857851" y="912329"/>
                  </a:lnTo>
                  <a:lnTo>
                    <a:pt x="4906327" y="928103"/>
                  </a:lnTo>
                  <a:lnTo>
                    <a:pt x="4960391" y="937869"/>
                  </a:lnTo>
                  <a:lnTo>
                    <a:pt x="5019827" y="941209"/>
                  </a:lnTo>
                  <a:lnTo>
                    <a:pt x="5074602" y="938390"/>
                  </a:lnTo>
                  <a:lnTo>
                    <a:pt x="5124742" y="930135"/>
                  </a:lnTo>
                  <a:lnTo>
                    <a:pt x="5170144" y="916762"/>
                  </a:lnTo>
                  <a:lnTo>
                    <a:pt x="5210657" y="898588"/>
                  </a:lnTo>
                  <a:lnTo>
                    <a:pt x="5246179" y="875957"/>
                  </a:lnTo>
                  <a:lnTo>
                    <a:pt x="5276583" y="849172"/>
                  </a:lnTo>
                  <a:lnTo>
                    <a:pt x="5301729" y="818565"/>
                  </a:lnTo>
                  <a:lnTo>
                    <a:pt x="5321503" y="784440"/>
                  </a:lnTo>
                  <a:lnTo>
                    <a:pt x="5335790" y="747141"/>
                  </a:lnTo>
                  <a:lnTo>
                    <a:pt x="5344439" y="706958"/>
                  </a:lnTo>
                  <a:lnTo>
                    <a:pt x="5347360" y="664248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3573847" y="2484048"/>
            <a:ext cx="441959" cy="467359"/>
          </a:xfrm>
          <a:custGeom>
            <a:avLst/>
            <a:gdLst/>
            <a:ahLst/>
            <a:cxnLst/>
            <a:rect l="l" t="t" r="r" b="b"/>
            <a:pathLst>
              <a:path w="441959" h="467360">
                <a:moveTo>
                  <a:pt x="415746" y="52653"/>
                </a:moveTo>
                <a:lnTo>
                  <a:pt x="25778" y="52653"/>
                </a:lnTo>
                <a:lnTo>
                  <a:pt x="25778" y="0"/>
                </a:lnTo>
                <a:lnTo>
                  <a:pt x="415746" y="0"/>
                </a:lnTo>
                <a:lnTo>
                  <a:pt x="415746" y="52653"/>
                </a:lnTo>
                <a:close/>
              </a:path>
              <a:path w="441959" h="467360">
                <a:moveTo>
                  <a:pt x="150831" y="235297"/>
                </a:moveTo>
                <a:lnTo>
                  <a:pt x="90498" y="235297"/>
                </a:lnTo>
                <a:lnTo>
                  <a:pt x="90498" y="52653"/>
                </a:lnTo>
                <a:lnTo>
                  <a:pt x="150831" y="52653"/>
                </a:lnTo>
                <a:lnTo>
                  <a:pt x="150831" y="235297"/>
                </a:lnTo>
                <a:close/>
              </a:path>
              <a:path w="441959" h="467360">
                <a:moveTo>
                  <a:pt x="334571" y="235297"/>
                </a:moveTo>
                <a:lnTo>
                  <a:pt x="276981" y="235297"/>
                </a:lnTo>
                <a:lnTo>
                  <a:pt x="283520" y="215646"/>
                </a:lnTo>
                <a:lnTo>
                  <a:pt x="287745" y="192447"/>
                </a:lnTo>
                <a:lnTo>
                  <a:pt x="290016" y="167500"/>
                </a:lnTo>
                <a:lnTo>
                  <a:pt x="290693" y="142604"/>
                </a:lnTo>
                <a:lnTo>
                  <a:pt x="290693" y="52653"/>
                </a:lnTo>
                <a:lnTo>
                  <a:pt x="350477" y="52653"/>
                </a:lnTo>
                <a:lnTo>
                  <a:pt x="350477" y="137119"/>
                </a:lnTo>
                <a:lnTo>
                  <a:pt x="349534" y="164260"/>
                </a:lnTo>
                <a:lnTo>
                  <a:pt x="346638" y="190938"/>
                </a:lnTo>
                <a:lnTo>
                  <a:pt x="341684" y="215251"/>
                </a:lnTo>
                <a:lnTo>
                  <a:pt x="334571" y="235297"/>
                </a:lnTo>
                <a:close/>
              </a:path>
              <a:path w="441959" h="467360">
                <a:moveTo>
                  <a:pt x="424522" y="287950"/>
                </a:moveTo>
                <a:lnTo>
                  <a:pt x="17002" y="287950"/>
                </a:lnTo>
                <a:lnTo>
                  <a:pt x="17002" y="235297"/>
                </a:lnTo>
                <a:lnTo>
                  <a:pt x="424522" y="235297"/>
                </a:lnTo>
                <a:lnTo>
                  <a:pt x="424522" y="287950"/>
                </a:lnTo>
                <a:close/>
              </a:path>
              <a:path w="441959" h="467360">
                <a:moveTo>
                  <a:pt x="441524" y="466754"/>
                </a:moveTo>
                <a:lnTo>
                  <a:pt x="0" y="466754"/>
                </a:lnTo>
                <a:lnTo>
                  <a:pt x="0" y="415197"/>
                </a:lnTo>
                <a:lnTo>
                  <a:pt x="441524" y="415197"/>
                </a:lnTo>
                <a:lnTo>
                  <a:pt x="441524" y="466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00379" y="2484106"/>
            <a:ext cx="441959" cy="466090"/>
          </a:xfrm>
          <a:custGeom>
            <a:avLst/>
            <a:gdLst/>
            <a:ahLst/>
            <a:cxnLst/>
            <a:rect l="l" t="t" r="r" b="b"/>
            <a:pathLst>
              <a:path w="441959" h="466089">
                <a:moveTo>
                  <a:pt x="441528" y="415290"/>
                </a:moveTo>
                <a:lnTo>
                  <a:pt x="251752" y="415290"/>
                </a:lnTo>
                <a:lnTo>
                  <a:pt x="251752" y="316230"/>
                </a:lnTo>
                <a:lnTo>
                  <a:pt x="421779" y="316230"/>
                </a:lnTo>
                <a:lnTo>
                  <a:pt x="421779" y="265430"/>
                </a:lnTo>
                <a:lnTo>
                  <a:pt x="85559" y="265430"/>
                </a:lnTo>
                <a:lnTo>
                  <a:pt x="85559" y="184150"/>
                </a:lnTo>
                <a:lnTo>
                  <a:pt x="415747" y="184150"/>
                </a:lnTo>
                <a:lnTo>
                  <a:pt x="415747" y="132080"/>
                </a:lnTo>
                <a:lnTo>
                  <a:pt x="415747" y="52070"/>
                </a:lnTo>
                <a:lnTo>
                  <a:pt x="415747" y="0"/>
                </a:lnTo>
                <a:lnTo>
                  <a:pt x="25781" y="0"/>
                </a:lnTo>
                <a:lnTo>
                  <a:pt x="25781" y="52070"/>
                </a:lnTo>
                <a:lnTo>
                  <a:pt x="355968" y="52070"/>
                </a:lnTo>
                <a:lnTo>
                  <a:pt x="355968" y="132080"/>
                </a:lnTo>
                <a:lnTo>
                  <a:pt x="25781" y="132080"/>
                </a:lnTo>
                <a:lnTo>
                  <a:pt x="25781" y="184150"/>
                </a:lnTo>
                <a:lnTo>
                  <a:pt x="25781" y="265430"/>
                </a:lnTo>
                <a:lnTo>
                  <a:pt x="25781" y="316230"/>
                </a:lnTo>
                <a:lnTo>
                  <a:pt x="192519" y="316230"/>
                </a:lnTo>
                <a:lnTo>
                  <a:pt x="192519" y="415290"/>
                </a:lnTo>
                <a:lnTo>
                  <a:pt x="0" y="415290"/>
                </a:lnTo>
                <a:lnTo>
                  <a:pt x="0" y="466090"/>
                </a:lnTo>
                <a:lnTo>
                  <a:pt x="441528" y="466090"/>
                </a:lnTo>
                <a:lnTo>
                  <a:pt x="441528" y="415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28021" y="2475272"/>
            <a:ext cx="421640" cy="506095"/>
          </a:xfrm>
          <a:custGeom>
            <a:avLst/>
            <a:gdLst/>
            <a:ahLst/>
            <a:cxnLst/>
            <a:rect l="l" t="t" r="r" b="b"/>
            <a:pathLst>
              <a:path w="421640" h="506094">
                <a:moveTo>
                  <a:pt x="314277" y="284111"/>
                </a:moveTo>
                <a:lnTo>
                  <a:pt x="258333" y="284111"/>
                </a:lnTo>
                <a:lnTo>
                  <a:pt x="258333" y="160155"/>
                </a:lnTo>
                <a:lnTo>
                  <a:pt x="192515" y="160155"/>
                </a:lnTo>
                <a:lnTo>
                  <a:pt x="192515" y="109147"/>
                </a:lnTo>
                <a:lnTo>
                  <a:pt x="258333" y="109147"/>
                </a:lnTo>
                <a:lnTo>
                  <a:pt x="258333" y="3290"/>
                </a:lnTo>
                <a:lnTo>
                  <a:pt x="314277" y="3290"/>
                </a:lnTo>
                <a:lnTo>
                  <a:pt x="314277" y="284111"/>
                </a:lnTo>
                <a:close/>
              </a:path>
              <a:path w="421640" h="506094">
                <a:moveTo>
                  <a:pt x="212809" y="57590"/>
                </a:moveTo>
                <a:lnTo>
                  <a:pt x="7130" y="57590"/>
                </a:lnTo>
                <a:lnTo>
                  <a:pt x="7130" y="6033"/>
                </a:lnTo>
                <a:lnTo>
                  <a:pt x="212809" y="6033"/>
                </a:lnTo>
                <a:lnTo>
                  <a:pt x="212809" y="57590"/>
                </a:lnTo>
                <a:close/>
              </a:path>
              <a:path w="421640" h="506094">
                <a:moveTo>
                  <a:pt x="0" y="283014"/>
                </a:moveTo>
                <a:lnTo>
                  <a:pt x="0" y="230360"/>
                </a:lnTo>
                <a:lnTo>
                  <a:pt x="34262" y="215166"/>
                </a:lnTo>
                <a:lnTo>
                  <a:pt x="59372" y="190253"/>
                </a:lnTo>
                <a:lnTo>
                  <a:pt x="74815" y="153308"/>
                </a:lnTo>
                <a:lnTo>
                  <a:pt x="79965" y="103113"/>
                </a:lnTo>
                <a:lnTo>
                  <a:pt x="80077" y="57590"/>
                </a:lnTo>
                <a:lnTo>
                  <a:pt x="138764" y="57590"/>
                </a:lnTo>
                <a:lnTo>
                  <a:pt x="138764" y="103113"/>
                </a:lnTo>
                <a:lnTo>
                  <a:pt x="144198" y="152365"/>
                </a:lnTo>
                <a:lnTo>
                  <a:pt x="160018" y="186962"/>
                </a:lnTo>
                <a:lnTo>
                  <a:pt x="184431" y="208970"/>
                </a:lnTo>
                <a:lnTo>
                  <a:pt x="110792" y="208970"/>
                </a:lnTo>
                <a:lnTo>
                  <a:pt x="92015" y="232726"/>
                </a:lnTo>
                <a:lnTo>
                  <a:pt x="66297" y="254219"/>
                </a:lnTo>
                <a:lnTo>
                  <a:pt x="35128" y="271599"/>
                </a:lnTo>
                <a:lnTo>
                  <a:pt x="0" y="283014"/>
                </a:lnTo>
                <a:close/>
              </a:path>
              <a:path w="421640" h="506094">
                <a:moveTo>
                  <a:pt x="219939" y="276981"/>
                </a:moveTo>
                <a:lnTo>
                  <a:pt x="184837" y="266431"/>
                </a:lnTo>
                <a:lnTo>
                  <a:pt x="154259" y="250997"/>
                </a:lnTo>
                <a:lnTo>
                  <a:pt x="129235" y="231552"/>
                </a:lnTo>
                <a:lnTo>
                  <a:pt x="110792" y="208970"/>
                </a:lnTo>
                <a:lnTo>
                  <a:pt x="184431" y="208970"/>
                </a:lnTo>
                <a:lnTo>
                  <a:pt x="185505" y="209938"/>
                </a:lnTo>
                <a:lnTo>
                  <a:pt x="219939" y="224327"/>
                </a:lnTo>
                <a:lnTo>
                  <a:pt x="219939" y="276981"/>
                </a:lnTo>
                <a:close/>
              </a:path>
              <a:path w="421640" h="506094">
                <a:moveTo>
                  <a:pt x="421231" y="287402"/>
                </a:moveTo>
                <a:lnTo>
                  <a:pt x="363640" y="287402"/>
                </a:lnTo>
                <a:lnTo>
                  <a:pt x="363640" y="0"/>
                </a:lnTo>
                <a:lnTo>
                  <a:pt x="421231" y="0"/>
                </a:lnTo>
                <a:lnTo>
                  <a:pt x="421231" y="287402"/>
                </a:lnTo>
                <a:close/>
              </a:path>
              <a:path w="421640" h="506094">
                <a:moveTo>
                  <a:pt x="421231" y="505696"/>
                </a:moveTo>
                <a:lnTo>
                  <a:pt x="361995" y="505696"/>
                </a:lnTo>
                <a:lnTo>
                  <a:pt x="361995" y="371868"/>
                </a:lnTo>
                <a:lnTo>
                  <a:pt x="38941" y="371868"/>
                </a:lnTo>
                <a:lnTo>
                  <a:pt x="38941" y="319762"/>
                </a:lnTo>
                <a:lnTo>
                  <a:pt x="421231" y="319762"/>
                </a:lnTo>
                <a:lnTo>
                  <a:pt x="421231" y="505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179231" y="2484106"/>
            <a:ext cx="396240" cy="322580"/>
          </a:xfrm>
          <a:custGeom>
            <a:avLst/>
            <a:gdLst/>
            <a:ahLst/>
            <a:cxnLst/>
            <a:rect l="l" t="t" r="r" b="b"/>
            <a:pathLst>
              <a:path w="396240" h="322580">
                <a:moveTo>
                  <a:pt x="396011" y="271780"/>
                </a:moveTo>
                <a:lnTo>
                  <a:pt x="59791" y="271780"/>
                </a:lnTo>
                <a:lnTo>
                  <a:pt x="59791" y="186690"/>
                </a:lnTo>
                <a:lnTo>
                  <a:pt x="384492" y="186690"/>
                </a:lnTo>
                <a:lnTo>
                  <a:pt x="384492" y="134620"/>
                </a:lnTo>
                <a:lnTo>
                  <a:pt x="59791" y="134620"/>
                </a:lnTo>
                <a:lnTo>
                  <a:pt x="59791" y="52070"/>
                </a:lnTo>
                <a:lnTo>
                  <a:pt x="389978" y="52070"/>
                </a:lnTo>
                <a:lnTo>
                  <a:pt x="389978" y="0"/>
                </a:lnTo>
                <a:lnTo>
                  <a:pt x="0" y="0"/>
                </a:lnTo>
                <a:lnTo>
                  <a:pt x="0" y="52070"/>
                </a:lnTo>
                <a:lnTo>
                  <a:pt x="0" y="134620"/>
                </a:lnTo>
                <a:lnTo>
                  <a:pt x="0" y="186690"/>
                </a:lnTo>
                <a:lnTo>
                  <a:pt x="0" y="271780"/>
                </a:lnTo>
                <a:lnTo>
                  <a:pt x="0" y="322580"/>
                </a:lnTo>
                <a:lnTo>
                  <a:pt x="396011" y="322580"/>
                </a:lnTo>
                <a:lnTo>
                  <a:pt x="396011" y="271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153464" y="2899246"/>
            <a:ext cx="441959" cy="52069"/>
          </a:xfrm>
          <a:custGeom>
            <a:avLst/>
            <a:gdLst/>
            <a:ahLst/>
            <a:cxnLst/>
            <a:rect l="l" t="t" r="r" b="b"/>
            <a:pathLst>
              <a:path w="441959" h="52069">
                <a:moveTo>
                  <a:pt x="441524" y="51556"/>
                </a:moveTo>
                <a:lnTo>
                  <a:pt x="0" y="51556"/>
                </a:lnTo>
                <a:lnTo>
                  <a:pt x="0" y="0"/>
                </a:lnTo>
                <a:lnTo>
                  <a:pt x="441524" y="0"/>
                </a:lnTo>
                <a:lnTo>
                  <a:pt x="441524" y="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839453" y="2481306"/>
            <a:ext cx="441959" cy="469900"/>
          </a:xfrm>
          <a:custGeom>
            <a:avLst/>
            <a:gdLst/>
            <a:ahLst/>
            <a:cxnLst/>
            <a:rect l="l" t="t" r="r" b="b"/>
            <a:pathLst>
              <a:path w="441959" h="469900">
                <a:moveTo>
                  <a:pt x="8227" y="292887"/>
                </a:moveTo>
                <a:lnTo>
                  <a:pt x="8227" y="240233"/>
                </a:lnTo>
                <a:lnTo>
                  <a:pt x="61137" y="223588"/>
                </a:lnTo>
                <a:lnTo>
                  <a:pt x="105896" y="199585"/>
                </a:lnTo>
                <a:lnTo>
                  <a:pt x="141850" y="168451"/>
                </a:lnTo>
                <a:lnTo>
                  <a:pt x="168342" y="130415"/>
                </a:lnTo>
                <a:lnTo>
                  <a:pt x="184717" y="85707"/>
                </a:lnTo>
                <a:lnTo>
                  <a:pt x="190321" y="34554"/>
                </a:lnTo>
                <a:lnTo>
                  <a:pt x="190321" y="0"/>
                </a:lnTo>
                <a:lnTo>
                  <a:pt x="249557" y="0"/>
                </a:lnTo>
                <a:lnTo>
                  <a:pt x="249557" y="34554"/>
                </a:lnTo>
                <a:lnTo>
                  <a:pt x="255281" y="85707"/>
                </a:lnTo>
                <a:lnTo>
                  <a:pt x="271943" y="130415"/>
                </a:lnTo>
                <a:lnTo>
                  <a:pt x="292155" y="159058"/>
                </a:lnTo>
                <a:lnTo>
                  <a:pt x="220488" y="159058"/>
                </a:lnTo>
                <a:lnTo>
                  <a:pt x="195990" y="193301"/>
                </a:lnTo>
                <a:lnTo>
                  <a:pt x="162595" y="225279"/>
                </a:lnTo>
                <a:lnTo>
                  <a:pt x="120222" y="253519"/>
                </a:lnTo>
                <a:lnTo>
                  <a:pt x="68792" y="276547"/>
                </a:lnTo>
                <a:lnTo>
                  <a:pt x="8227" y="292887"/>
                </a:lnTo>
                <a:close/>
              </a:path>
              <a:path w="441959" h="469900">
                <a:moveTo>
                  <a:pt x="432749" y="292887"/>
                </a:moveTo>
                <a:lnTo>
                  <a:pt x="372394" y="276547"/>
                </a:lnTo>
                <a:lnTo>
                  <a:pt x="320991" y="253519"/>
                </a:lnTo>
                <a:lnTo>
                  <a:pt x="278539" y="225279"/>
                </a:lnTo>
                <a:lnTo>
                  <a:pt x="245038" y="193301"/>
                </a:lnTo>
                <a:lnTo>
                  <a:pt x="220488" y="159058"/>
                </a:lnTo>
                <a:lnTo>
                  <a:pt x="292155" y="159058"/>
                </a:lnTo>
                <a:lnTo>
                  <a:pt x="298783" y="168451"/>
                </a:lnTo>
                <a:lnTo>
                  <a:pt x="335038" y="199585"/>
                </a:lnTo>
                <a:lnTo>
                  <a:pt x="379948" y="223588"/>
                </a:lnTo>
                <a:lnTo>
                  <a:pt x="432749" y="240233"/>
                </a:lnTo>
                <a:lnTo>
                  <a:pt x="432749" y="292887"/>
                </a:lnTo>
                <a:close/>
              </a:path>
              <a:path w="441959" h="469900">
                <a:moveTo>
                  <a:pt x="249557" y="417940"/>
                </a:moveTo>
                <a:lnTo>
                  <a:pt x="190321" y="417940"/>
                </a:lnTo>
                <a:lnTo>
                  <a:pt x="190321" y="268205"/>
                </a:lnTo>
                <a:lnTo>
                  <a:pt x="249557" y="268205"/>
                </a:lnTo>
                <a:lnTo>
                  <a:pt x="249557" y="417940"/>
                </a:lnTo>
                <a:close/>
              </a:path>
              <a:path w="441959" h="469900">
                <a:moveTo>
                  <a:pt x="441524" y="469497"/>
                </a:moveTo>
                <a:lnTo>
                  <a:pt x="0" y="469497"/>
                </a:lnTo>
                <a:lnTo>
                  <a:pt x="0" y="417940"/>
                </a:lnTo>
                <a:lnTo>
                  <a:pt x="441524" y="417940"/>
                </a:lnTo>
                <a:lnTo>
                  <a:pt x="441524" y="4694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74220" y="2475272"/>
            <a:ext cx="414020" cy="497840"/>
          </a:xfrm>
          <a:custGeom>
            <a:avLst/>
            <a:gdLst/>
            <a:ahLst/>
            <a:cxnLst/>
            <a:rect l="l" t="t" r="r" b="b"/>
            <a:pathLst>
              <a:path w="414019" h="497839">
                <a:moveTo>
                  <a:pt x="0" y="468400"/>
                </a:moveTo>
                <a:lnTo>
                  <a:pt x="0" y="410810"/>
                </a:lnTo>
                <a:lnTo>
                  <a:pt x="37773" y="392070"/>
                </a:lnTo>
                <a:lnTo>
                  <a:pt x="69636" y="364372"/>
                </a:lnTo>
                <a:lnTo>
                  <a:pt x="95160" y="327715"/>
                </a:lnTo>
                <a:lnTo>
                  <a:pt x="113920" y="282100"/>
                </a:lnTo>
                <a:lnTo>
                  <a:pt x="125489" y="227526"/>
                </a:lnTo>
                <a:lnTo>
                  <a:pt x="129440" y="163994"/>
                </a:lnTo>
                <a:lnTo>
                  <a:pt x="129440" y="61429"/>
                </a:lnTo>
                <a:lnTo>
                  <a:pt x="5484" y="61429"/>
                </a:lnTo>
                <a:lnTo>
                  <a:pt x="5484" y="8775"/>
                </a:lnTo>
                <a:lnTo>
                  <a:pt x="188127" y="8775"/>
                </a:lnTo>
                <a:lnTo>
                  <a:pt x="188127" y="160704"/>
                </a:lnTo>
                <a:lnTo>
                  <a:pt x="185533" y="218175"/>
                </a:lnTo>
                <a:lnTo>
                  <a:pt x="177552" y="270716"/>
                </a:lnTo>
                <a:lnTo>
                  <a:pt x="163889" y="318077"/>
                </a:lnTo>
                <a:lnTo>
                  <a:pt x="144249" y="360007"/>
                </a:lnTo>
                <a:lnTo>
                  <a:pt x="118336" y="396255"/>
                </a:lnTo>
                <a:lnTo>
                  <a:pt x="85853" y="426570"/>
                </a:lnTo>
                <a:lnTo>
                  <a:pt x="46507" y="450702"/>
                </a:lnTo>
                <a:lnTo>
                  <a:pt x="0" y="468400"/>
                </a:lnTo>
                <a:close/>
              </a:path>
              <a:path w="414019" h="497839">
                <a:moveTo>
                  <a:pt x="413552" y="198000"/>
                </a:moveTo>
                <a:lnTo>
                  <a:pt x="355413" y="198000"/>
                </a:lnTo>
                <a:lnTo>
                  <a:pt x="355413" y="0"/>
                </a:lnTo>
                <a:lnTo>
                  <a:pt x="413552" y="0"/>
                </a:lnTo>
                <a:lnTo>
                  <a:pt x="413552" y="198000"/>
                </a:lnTo>
                <a:close/>
              </a:path>
              <a:path w="414019" h="497839">
                <a:moveTo>
                  <a:pt x="299469" y="491436"/>
                </a:moveTo>
                <a:lnTo>
                  <a:pt x="242427" y="491436"/>
                </a:lnTo>
                <a:lnTo>
                  <a:pt x="242427" y="3290"/>
                </a:lnTo>
                <a:lnTo>
                  <a:pt x="299469" y="3290"/>
                </a:lnTo>
                <a:lnTo>
                  <a:pt x="299469" y="198000"/>
                </a:lnTo>
                <a:lnTo>
                  <a:pt x="413552" y="198000"/>
                </a:lnTo>
                <a:lnTo>
                  <a:pt x="413552" y="250106"/>
                </a:lnTo>
                <a:lnTo>
                  <a:pt x="299469" y="250106"/>
                </a:lnTo>
                <a:lnTo>
                  <a:pt x="299469" y="491436"/>
                </a:lnTo>
                <a:close/>
              </a:path>
              <a:path w="414019" h="497839">
                <a:moveTo>
                  <a:pt x="413552" y="497469"/>
                </a:moveTo>
                <a:lnTo>
                  <a:pt x="355413" y="497469"/>
                </a:lnTo>
                <a:lnTo>
                  <a:pt x="355413" y="250106"/>
                </a:lnTo>
                <a:lnTo>
                  <a:pt x="413552" y="250106"/>
                </a:lnTo>
                <a:lnTo>
                  <a:pt x="413552" y="49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68909" y="4066828"/>
            <a:ext cx="419100" cy="497840"/>
          </a:xfrm>
          <a:custGeom>
            <a:avLst/>
            <a:gdLst/>
            <a:ahLst/>
            <a:cxnLst/>
            <a:rect l="l" t="t" r="r" b="b"/>
            <a:pathLst>
              <a:path w="419100" h="497839">
                <a:moveTo>
                  <a:pt x="0" y="464012"/>
                </a:moveTo>
                <a:lnTo>
                  <a:pt x="0" y="409164"/>
                </a:lnTo>
                <a:lnTo>
                  <a:pt x="34821" y="389423"/>
                </a:lnTo>
                <a:lnTo>
                  <a:pt x="65984" y="361021"/>
                </a:lnTo>
                <a:lnTo>
                  <a:pt x="91143" y="320824"/>
                </a:lnTo>
                <a:lnTo>
                  <a:pt x="107962" y="265647"/>
                </a:lnTo>
                <a:lnTo>
                  <a:pt x="114083" y="192515"/>
                </a:lnTo>
                <a:lnTo>
                  <a:pt x="114083" y="6033"/>
                </a:lnTo>
                <a:lnTo>
                  <a:pt x="173319" y="6033"/>
                </a:lnTo>
                <a:lnTo>
                  <a:pt x="173319" y="192515"/>
                </a:lnTo>
                <a:lnTo>
                  <a:pt x="179456" y="265700"/>
                </a:lnTo>
                <a:lnTo>
                  <a:pt x="196223" y="320666"/>
                </a:lnTo>
                <a:lnTo>
                  <a:pt x="208343" y="340056"/>
                </a:lnTo>
                <a:lnTo>
                  <a:pt x="143701" y="340056"/>
                </a:lnTo>
                <a:lnTo>
                  <a:pt x="120939" y="380558"/>
                </a:lnTo>
                <a:lnTo>
                  <a:pt x="87482" y="415609"/>
                </a:lnTo>
                <a:lnTo>
                  <a:pt x="46209" y="443873"/>
                </a:lnTo>
                <a:lnTo>
                  <a:pt x="0" y="464012"/>
                </a:lnTo>
                <a:close/>
              </a:path>
              <a:path w="419100" h="497839">
                <a:moveTo>
                  <a:pt x="286854" y="464012"/>
                </a:moveTo>
                <a:lnTo>
                  <a:pt x="241270" y="443564"/>
                </a:lnTo>
                <a:lnTo>
                  <a:pt x="200263" y="415197"/>
                </a:lnTo>
                <a:lnTo>
                  <a:pt x="166763" y="380249"/>
                </a:lnTo>
                <a:lnTo>
                  <a:pt x="143701" y="340056"/>
                </a:lnTo>
                <a:lnTo>
                  <a:pt x="208343" y="340056"/>
                </a:lnTo>
                <a:lnTo>
                  <a:pt x="221299" y="360784"/>
                </a:lnTo>
                <a:lnTo>
                  <a:pt x="252299" y="389213"/>
                </a:lnTo>
                <a:lnTo>
                  <a:pt x="286854" y="409164"/>
                </a:lnTo>
                <a:lnTo>
                  <a:pt x="286854" y="464012"/>
                </a:lnTo>
                <a:close/>
              </a:path>
              <a:path w="419100" h="497839">
                <a:moveTo>
                  <a:pt x="419037" y="497469"/>
                </a:moveTo>
                <a:lnTo>
                  <a:pt x="359253" y="497469"/>
                </a:lnTo>
                <a:lnTo>
                  <a:pt x="359253" y="0"/>
                </a:lnTo>
                <a:lnTo>
                  <a:pt x="419037" y="0"/>
                </a:lnTo>
                <a:lnTo>
                  <a:pt x="419037" y="49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106966" y="4063537"/>
            <a:ext cx="417830" cy="503555"/>
          </a:xfrm>
          <a:custGeom>
            <a:avLst/>
            <a:gdLst/>
            <a:ahLst/>
            <a:cxnLst/>
            <a:rect l="l" t="t" r="r" b="b"/>
            <a:pathLst>
              <a:path w="417830" h="503554">
                <a:moveTo>
                  <a:pt x="129989" y="287950"/>
                </a:moveTo>
                <a:lnTo>
                  <a:pt x="79323" y="279998"/>
                </a:lnTo>
                <a:lnTo>
                  <a:pt x="40587" y="257236"/>
                </a:lnTo>
                <a:lnTo>
                  <a:pt x="10626" y="210135"/>
                </a:lnTo>
                <a:lnTo>
                  <a:pt x="0" y="143701"/>
                </a:lnTo>
                <a:lnTo>
                  <a:pt x="2716" y="108547"/>
                </a:lnTo>
                <a:lnTo>
                  <a:pt x="23370" y="52225"/>
                </a:lnTo>
                <a:lnTo>
                  <a:pt x="58490" y="17585"/>
                </a:lnTo>
                <a:lnTo>
                  <a:pt x="103139" y="1953"/>
                </a:lnTo>
                <a:lnTo>
                  <a:pt x="129989" y="0"/>
                </a:lnTo>
                <a:lnTo>
                  <a:pt x="156281" y="1953"/>
                </a:lnTo>
                <a:lnTo>
                  <a:pt x="200640" y="17585"/>
                </a:lnTo>
                <a:lnTo>
                  <a:pt x="229263" y="43329"/>
                </a:lnTo>
                <a:lnTo>
                  <a:pt x="235191" y="51556"/>
                </a:lnTo>
                <a:lnTo>
                  <a:pt x="129989" y="51556"/>
                </a:lnTo>
                <a:lnTo>
                  <a:pt x="115274" y="52765"/>
                </a:lnTo>
                <a:lnTo>
                  <a:pt x="71559" y="83231"/>
                </a:lnTo>
                <a:lnTo>
                  <a:pt x="59664" y="120253"/>
                </a:lnTo>
                <a:lnTo>
                  <a:pt x="58138" y="143701"/>
                </a:lnTo>
                <a:lnTo>
                  <a:pt x="59664" y="167465"/>
                </a:lnTo>
                <a:lnTo>
                  <a:pt x="71559" y="204710"/>
                </a:lnTo>
                <a:lnTo>
                  <a:pt x="102359" y="231663"/>
                </a:lnTo>
                <a:lnTo>
                  <a:pt x="129989" y="236394"/>
                </a:lnTo>
                <a:lnTo>
                  <a:pt x="235346" y="236394"/>
                </a:lnTo>
                <a:lnTo>
                  <a:pt x="230292" y="243729"/>
                </a:lnTo>
                <a:lnTo>
                  <a:pt x="200640" y="270365"/>
                </a:lnTo>
                <a:lnTo>
                  <a:pt x="156281" y="285928"/>
                </a:lnTo>
                <a:lnTo>
                  <a:pt x="129989" y="287950"/>
                </a:lnTo>
                <a:close/>
              </a:path>
              <a:path w="417830" h="503554">
                <a:moveTo>
                  <a:pt x="408616" y="57041"/>
                </a:moveTo>
                <a:lnTo>
                  <a:pt x="348832" y="57041"/>
                </a:lnTo>
                <a:lnTo>
                  <a:pt x="348832" y="3290"/>
                </a:lnTo>
                <a:lnTo>
                  <a:pt x="408616" y="3290"/>
                </a:lnTo>
                <a:lnTo>
                  <a:pt x="408616" y="57041"/>
                </a:lnTo>
                <a:close/>
              </a:path>
              <a:path w="417830" h="503554">
                <a:moveTo>
                  <a:pt x="235346" y="236394"/>
                </a:moveTo>
                <a:lnTo>
                  <a:pt x="129989" y="236394"/>
                </a:lnTo>
                <a:lnTo>
                  <a:pt x="144395" y="235185"/>
                </a:lnTo>
                <a:lnTo>
                  <a:pt x="157207" y="231663"/>
                </a:lnTo>
                <a:lnTo>
                  <a:pt x="188016" y="204710"/>
                </a:lnTo>
                <a:lnTo>
                  <a:pt x="199311" y="167465"/>
                </a:lnTo>
                <a:lnTo>
                  <a:pt x="200742" y="143701"/>
                </a:lnTo>
                <a:lnTo>
                  <a:pt x="199311" y="120253"/>
                </a:lnTo>
                <a:lnTo>
                  <a:pt x="188016" y="83231"/>
                </a:lnTo>
                <a:lnTo>
                  <a:pt x="157207" y="56287"/>
                </a:lnTo>
                <a:lnTo>
                  <a:pt x="129989" y="51556"/>
                </a:lnTo>
                <a:lnTo>
                  <a:pt x="235191" y="51556"/>
                </a:lnTo>
                <a:lnTo>
                  <a:pt x="238587" y="57041"/>
                </a:lnTo>
                <a:lnTo>
                  <a:pt x="408616" y="57041"/>
                </a:lnTo>
                <a:lnTo>
                  <a:pt x="408616" y="108598"/>
                </a:lnTo>
                <a:lnTo>
                  <a:pt x="256139" y="108598"/>
                </a:lnTo>
                <a:lnTo>
                  <a:pt x="257261" y="116937"/>
                </a:lnTo>
                <a:lnTo>
                  <a:pt x="258127" y="125532"/>
                </a:lnTo>
                <a:lnTo>
                  <a:pt x="258684" y="134437"/>
                </a:lnTo>
                <a:lnTo>
                  <a:pt x="258770" y="152554"/>
                </a:lnTo>
                <a:lnTo>
                  <a:pt x="258401" y="161046"/>
                </a:lnTo>
                <a:lnTo>
                  <a:pt x="257724" y="169231"/>
                </a:lnTo>
                <a:lnTo>
                  <a:pt x="256687" y="177158"/>
                </a:lnTo>
                <a:lnTo>
                  <a:pt x="408616" y="177158"/>
                </a:lnTo>
                <a:lnTo>
                  <a:pt x="408616" y="228166"/>
                </a:lnTo>
                <a:lnTo>
                  <a:pt x="240233" y="228166"/>
                </a:lnTo>
                <a:lnTo>
                  <a:pt x="235494" y="236179"/>
                </a:lnTo>
                <a:lnTo>
                  <a:pt x="235346" y="236394"/>
                </a:lnTo>
                <a:close/>
              </a:path>
              <a:path w="417830" h="503554">
                <a:moveTo>
                  <a:pt x="408616" y="177158"/>
                </a:moveTo>
                <a:lnTo>
                  <a:pt x="348832" y="177158"/>
                </a:lnTo>
                <a:lnTo>
                  <a:pt x="348832" y="108598"/>
                </a:lnTo>
                <a:lnTo>
                  <a:pt x="408616" y="108598"/>
                </a:lnTo>
                <a:lnTo>
                  <a:pt x="408616" y="177158"/>
                </a:lnTo>
                <a:close/>
              </a:path>
              <a:path w="417830" h="503554">
                <a:moveTo>
                  <a:pt x="408616" y="351574"/>
                </a:moveTo>
                <a:lnTo>
                  <a:pt x="348832" y="351574"/>
                </a:lnTo>
                <a:lnTo>
                  <a:pt x="348832" y="228166"/>
                </a:lnTo>
                <a:lnTo>
                  <a:pt x="408616" y="228166"/>
                </a:lnTo>
                <a:lnTo>
                  <a:pt x="408616" y="351574"/>
                </a:lnTo>
                <a:close/>
              </a:path>
              <a:path w="417830" h="503554">
                <a:moveTo>
                  <a:pt x="417391" y="502954"/>
                </a:moveTo>
                <a:lnTo>
                  <a:pt x="36748" y="502954"/>
                </a:lnTo>
                <a:lnTo>
                  <a:pt x="36748" y="334023"/>
                </a:lnTo>
                <a:lnTo>
                  <a:pt x="96532" y="334023"/>
                </a:lnTo>
                <a:lnTo>
                  <a:pt x="96532" y="451397"/>
                </a:lnTo>
                <a:lnTo>
                  <a:pt x="417391" y="451397"/>
                </a:lnTo>
                <a:lnTo>
                  <a:pt x="417391" y="502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93008" y="4063537"/>
            <a:ext cx="420370" cy="512445"/>
          </a:xfrm>
          <a:custGeom>
            <a:avLst/>
            <a:gdLst/>
            <a:ahLst/>
            <a:cxnLst/>
            <a:rect l="l" t="t" r="r" b="b"/>
            <a:pathLst>
              <a:path w="420369" h="512445">
                <a:moveTo>
                  <a:pt x="129989" y="262721"/>
                </a:moveTo>
                <a:lnTo>
                  <a:pt x="79940" y="255110"/>
                </a:lnTo>
                <a:lnTo>
                  <a:pt x="40587" y="233103"/>
                </a:lnTo>
                <a:lnTo>
                  <a:pt x="10626" y="190390"/>
                </a:lnTo>
                <a:lnTo>
                  <a:pt x="0" y="131634"/>
                </a:lnTo>
                <a:lnTo>
                  <a:pt x="2716" y="100191"/>
                </a:lnTo>
                <a:lnTo>
                  <a:pt x="23370" y="49028"/>
                </a:lnTo>
                <a:lnTo>
                  <a:pt x="58875" y="16891"/>
                </a:lnTo>
                <a:lnTo>
                  <a:pt x="103679" y="1928"/>
                </a:lnTo>
                <a:lnTo>
                  <a:pt x="129989" y="0"/>
                </a:lnTo>
                <a:lnTo>
                  <a:pt x="156050" y="1928"/>
                </a:lnTo>
                <a:lnTo>
                  <a:pt x="200563" y="16891"/>
                </a:lnTo>
                <a:lnTo>
                  <a:pt x="233180" y="45583"/>
                </a:lnTo>
                <a:lnTo>
                  <a:pt x="237491" y="51556"/>
                </a:lnTo>
                <a:lnTo>
                  <a:pt x="129989" y="51556"/>
                </a:lnTo>
                <a:lnTo>
                  <a:pt x="115094" y="52765"/>
                </a:lnTo>
                <a:lnTo>
                  <a:pt x="80077" y="69656"/>
                </a:lnTo>
                <a:lnTo>
                  <a:pt x="59561" y="112386"/>
                </a:lnTo>
                <a:lnTo>
                  <a:pt x="58138" y="131634"/>
                </a:lnTo>
                <a:lnTo>
                  <a:pt x="59561" y="150565"/>
                </a:lnTo>
                <a:lnTo>
                  <a:pt x="80077" y="193064"/>
                </a:lnTo>
                <a:lnTo>
                  <a:pt x="115094" y="210495"/>
                </a:lnTo>
                <a:lnTo>
                  <a:pt x="129989" y="211712"/>
                </a:lnTo>
                <a:lnTo>
                  <a:pt x="408616" y="211712"/>
                </a:lnTo>
                <a:lnTo>
                  <a:pt x="408616" y="212809"/>
                </a:lnTo>
                <a:lnTo>
                  <a:pt x="236394" y="212809"/>
                </a:lnTo>
                <a:lnTo>
                  <a:pt x="232486" y="218371"/>
                </a:lnTo>
                <a:lnTo>
                  <a:pt x="228166" y="223573"/>
                </a:lnTo>
                <a:lnTo>
                  <a:pt x="179695" y="255110"/>
                </a:lnTo>
                <a:lnTo>
                  <a:pt x="156050" y="260792"/>
                </a:lnTo>
                <a:lnTo>
                  <a:pt x="129989" y="262721"/>
                </a:lnTo>
                <a:close/>
              </a:path>
              <a:path w="420369" h="512445">
                <a:moveTo>
                  <a:pt x="408616" y="211712"/>
                </a:moveTo>
                <a:lnTo>
                  <a:pt x="129989" y="211712"/>
                </a:lnTo>
                <a:lnTo>
                  <a:pt x="144258" y="210495"/>
                </a:lnTo>
                <a:lnTo>
                  <a:pt x="157344" y="206913"/>
                </a:lnTo>
                <a:lnTo>
                  <a:pt x="188479" y="181229"/>
                </a:lnTo>
                <a:lnTo>
                  <a:pt x="200742" y="131634"/>
                </a:lnTo>
                <a:lnTo>
                  <a:pt x="199328" y="112386"/>
                </a:lnTo>
                <a:lnTo>
                  <a:pt x="179352" y="69656"/>
                </a:lnTo>
                <a:lnTo>
                  <a:pt x="144258" y="52765"/>
                </a:lnTo>
                <a:lnTo>
                  <a:pt x="129989" y="51556"/>
                </a:lnTo>
                <a:lnTo>
                  <a:pt x="348832" y="51556"/>
                </a:lnTo>
                <a:lnTo>
                  <a:pt x="348832" y="3290"/>
                </a:lnTo>
                <a:lnTo>
                  <a:pt x="408616" y="3290"/>
                </a:lnTo>
                <a:lnTo>
                  <a:pt x="408616" y="102016"/>
                </a:lnTo>
                <a:lnTo>
                  <a:pt x="256687" y="102016"/>
                </a:lnTo>
                <a:lnTo>
                  <a:pt x="257724" y="109112"/>
                </a:lnTo>
                <a:lnTo>
                  <a:pt x="258401" y="116414"/>
                </a:lnTo>
                <a:lnTo>
                  <a:pt x="258770" y="123921"/>
                </a:lnTo>
                <a:lnTo>
                  <a:pt x="258881" y="131634"/>
                </a:lnTo>
                <a:lnTo>
                  <a:pt x="258684" y="139673"/>
                </a:lnTo>
                <a:lnTo>
                  <a:pt x="258127" y="147403"/>
                </a:lnTo>
                <a:lnTo>
                  <a:pt x="257261" y="154927"/>
                </a:lnTo>
                <a:lnTo>
                  <a:pt x="256139" y="162349"/>
                </a:lnTo>
                <a:lnTo>
                  <a:pt x="408616" y="162349"/>
                </a:lnTo>
                <a:lnTo>
                  <a:pt x="408616" y="211712"/>
                </a:lnTo>
                <a:close/>
              </a:path>
              <a:path w="420369" h="512445">
                <a:moveTo>
                  <a:pt x="408616" y="162349"/>
                </a:moveTo>
                <a:lnTo>
                  <a:pt x="348832" y="162349"/>
                </a:lnTo>
                <a:lnTo>
                  <a:pt x="348832" y="102016"/>
                </a:lnTo>
                <a:lnTo>
                  <a:pt x="408616" y="102016"/>
                </a:lnTo>
                <a:lnTo>
                  <a:pt x="408616" y="162349"/>
                </a:lnTo>
                <a:close/>
              </a:path>
              <a:path w="420369" h="512445">
                <a:moveTo>
                  <a:pt x="408616" y="291790"/>
                </a:moveTo>
                <a:lnTo>
                  <a:pt x="348832" y="291790"/>
                </a:lnTo>
                <a:lnTo>
                  <a:pt x="348832" y="212809"/>
                </a:lnTo>
                <a:lnTo>
                  <a:pt x="408616" y="212809"/>
                </a:lnTo>
                <a:lnTo>
                  <a:pt x="408616" y="291790"/>
                </a:lnTo>
                <a:close/>
              </a:path>
              <a:path w="420369" h="512445">
                <a:moveTo>
                  <a:pt x="224876" y="512278"/>
                </a:moveTo>
                <a:lnTo>
                  <a:pt x="182480" y="510710"/>
                </a:lnTo>
                <a:lnTo>
                  <a:pt x="141987" y="505491"/>
                </a:lnTo>
                <a:lnTo>
                  <a:pt x="105093" y="495849"/>
                </a:lnTo>
                <a:lnTo>
                  <a:pt x="55619" y="467123"/>
                </a:lnTo>
                <a:lnTo>
                  <a:pt x="33234" y="429878"/>
                </a:lnTo>
                <a:lnTo>
                  <a:pt x="30166" y="406422"/>
                </a:lnTo>
                <a:lnTo>
                  <a:pt x="33234" y="382966"/>
                </a:lnTo>
                <a:lnTo>
                  <a:pt x="55619" y="345721"/>
                </a:lnTo>
                <a:lnTo>
                  <a:pt x="105093" y="317226"/>
                </a:lnTo>
                <a:lnTo>
                  <a:pt x="141987" y="307559"/>
                </a:lnTo>
                <a:lnTo>
                  <a:pt x="182480" y="302211"/>
                </a:lnTo>
                <a:lnTo>
                  <a:pt x="224876" y="300565"/>
                </a:lnTo>
                <a:lnTo>
                  <a:pt x="267348" y="302211"/>
                </a:lnTo>
                <a:lnTo>
                  <a:pt x="307970" y="307559"/>
                </a:lnTo>
                <a:lnTo>
                  <a:pt x="344889" y="317226"/>
                </a:lnTo>
                <a:lnTo>
                  <a:pt x="394218" y="345721"/>
                </a:lnTo>
                <a:lnTo>
                  <a:pt x="398979" y="351574"/>
                </a:lnTo>
                <a:lnTo>
                  <a:pt x="224876" y="351574"/>
                </a:lnTo>
                <a:lnTo>
                  <a:pt x="191624" y="352671"/>
                </a:lnTo>
                <a:lnTo>
                  <a:pt x="132937" y="362681"/>
                </a:lnTo>
                <a:lnTo>
                  <a:pt x="95160" y="387362"/>
                </a:lnTo>
                <a:lnTo>
                  <a:pt x="89401" y="406422"/>
                </a:lnTo>
                <a:lnTo>
                  <a:pt x="90893" y="416509"/>
                </a:lnTo>
                <a:lnTo>
                  <a:pt x="132937" y="449700"/>
                </a:lnTo>
                <a:lnTo>
                  <a:pt x="191624" y="460087"/>
                </a:lnTo>
                <a:lnTo>
                  <a:pt x="224876" y="461270"/>
                </a:lnTo>
                <a:lnTo>
                  <a:pt x="398979" y="461270"/>
                </a:lnTo>
                <a:lnTo>
                  <a:pt x="394218" y="467123"/>
                </a:lnTo>
                <a:lnTo>
                  <a:pt x="376255" y="481015"/>
                </a:lnTo>
                <a:lnTo>
                  <a:pt x="344889" y="495849"/>
                </a:lnTo>
                <a:lnTo>
                  <a:pt x="307970" y="505491"/>
                </a:lnTo>
                <a:lnTo>
                  <a:pt x="267348" y="510710"/>
                </a:lnTo>
                <a:lnTo>
                  <a:pt x="224876" y="512278"/>
                </a:lnTo>
                <a:close/>
              </a:path>
              <a:path w="420369" h="512445">
                <a:moveTo>
                  <a:pt x="398979" y="461270"/>
                </a:moveTo>
                <a:lnTo>
                  <a:pt x="224876" y="461270"/>
                </a:lnTo>
                <a:lnTo>
                  <a:pt x="258436" y="460087"/>
                </a:lnTo>
                <a:lnTo>
                  <a:pt x="289733" y="456333"/>
                </a:lnTo>
                <a:lnTo>
                  <a:pt x="338959" y="439879"/>
                </a:lnTo>
                <a:lnTo>
                  <a:pt x="360350" y="406422"/>
                </a:lnTo>
                <a:lnTo>
                  <a:pt x="358858" y="396326"/>
                </a:lnTo>
                <a:lnTo>
                  <a:pt x="317123" y="362681"/>
                </a:lnTo>
                <a:lnTo>
                  <a:pt x="258436" y="352671"/>
                </a:lnTo>
                <a:lnTo>
                  <a:pt x="224876" y="351574"/>
                </a:lnTo>
                <a:lnTo>
                  <a:pt x="398979" y="351574"/>
                </a:lnTo>
                <a:lnTo>
                  <a:pt x="408067" y="362749"/>
                </a:lnTo>
                <a:lnTo>
                  <a:pt x="416980" y="382966"/>
                </a:lnTo>
                <a:lnTo>
                  <a:pt x="420134" y="406422"/>
                </a:lnTo>
                <a:lnTo>
                  <a:pt x="416980" y="429878"/>
                </a:lnTo>
                <a:lnTo>
                  <a:pt x="408067" y="450094"/>
                </a:lnTo>
                <a:lnTo>
                  <a:pt x="398979" y="461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01996" y="4066828"/>
            <a:ext cx="485775" cy="509270"/>
          </a:xfrm>
          <a:custGeom>
            <a:avLst/>
            <a:gdLst/>
            <a:ahLst/>
            <a:cxnLst/>
            <a:rect l="l" t="t" r="r" b="b"/>
            <a:pathLst>
              <a:path w="485775" h="509270">
                <a:moveTo>
                  <a:pt x="0" y="273142"/>
                </a:moveTo>
                <a:lnTo>
                  <a:pt x="0" y="220488"/>
                </a:lnTo>
                <a:lnTo>
                  <a:pt x="44932" y="199157"/>
                </a:lnTo>
                <a:lnTo>
                  <a:pt x="80146" y="166257"/>
                </a:lnTo>
                <a:lnTo>
                  <a:pt x="103122" y="121530"/>
                </a:lnTo>
                <a:lnTo>
                  <a:pt x="111341" y="64720"/>
                </a:lnTo>
                <a:lnTo>
                  <a:pt x="111341" y="3290"/>
                </a:lnTo>
                <a:lnTo>
                  <a:pt x="170576" y="3290"/>
                </a:lnTo>
                <a:lnTo>
                  <a:pt x="170576" y="64720"/>
                </a:lnTo>
                <a:lnTo>
                  <a:pt x="178940" y="121744"/>
                </a:lnTo>
                <a:lnTo>
                  <a:pt x="202114" y="164680"/>
                </a:lnTo>
                <a:lnTo>
                  <a:pt x="216527" y="177158"/>
                </a:lnTo>
                <a:lnTo>
                  <a:pt x="140958" y="177158"/>
                </a:lnTo>
                <a:lnTo>
                  <a:pt x="118085" y="208275"/>
                </a:lnTo>
                <a:lnTo>
                  <a:pt x="85905" y="235639"/>
                </a:lnTo>
                <a:lnTo>
                  <a:pt x="46012" y="257758"/>
                </a:lnTo>
                <a:lnTo>
                  <a:pt x="0" y="273142"/>
                </a:lnTo>
                <a:close/>
              </a:path>
              <a:path w="485775" h="509270">
                <a:moveTo>
                  <a:pt x="281369" y="267108"/>
                </a:moveTo>
                <a:lnTo>
                  <a:pt x="236676" y="253362"/>
                </a:lnTo>
                <a:lnTo>
                  <a:pt x="197383" y="232828"/>
                </a:lnTo>
                <a:lnTo>
                  <a:pt x="164980" y="206947"/>
                </a:lnTo>
                <a:lnTo>
                  <a:pt x="140958" y="177158"/>
                </a:lnTo>
                <a:lnTo>
                  <a:pt x="216527" y="177158"/>
                </a:lnTo>
                <a:lnTo>
                  <a:pt x="237216" y="195069"/>
                </a:lnTo>
                <a:lnTo>
                  <a:pt x="281369" y="214454"/>
                </a:lnTo>
                <a:lnTo>
                  <a:pt x="281369" y="267108"/>
                </a:lnTo>
                <a:close/>
              </a:path>
              <a:path w="485775" h="509270">
                <a:moveTo>
                  <a:pt x="413004" y="283563"/>
                </a:moveTo>
                <a:lnTo>
                  <a:pt x="353219" y="283563"/>
                </a:lnTo>
                <a:lnTo>
                  <a:pt x="353219" y="0"/>
                </a:lnTo>
                <a:lnTo>
                  <a:pt x="413004" y="0"/>
                </a:lnTo>
                <a:lnTo>
                  <a:pt x="413004" y="111889"/>
                </a:lnTo>
                <a:lnTo>
                  <a:pt x="485403" y="111889"/>
                </a:lnTo>
                <a:lnTo>
                  <a:pt x="485403" y="163994"/>
                </a:lnTo>
                <a:lnTo>
                  <a:pt x="413004" y="163994"/>
                </a:lnTo>
                <a:lnTo>
                  <a:pt x="413004" y="283563"/>
                </a:lnTo>
                <a:close/>
              </a:path>
              <a:path w="485775" h="509270">
                <a:moveTo>
                  <a:pt x="232554" y="508987"/>
                </a:moveTo>
                <a:lnTo>
                  <a:pt x="185839" y="507050"/>
                </a:lnTo>
                <a:lnTo>
                  <a:pt x="143495" y="500897"/>
                </a:lnTo>
                <a:lnTo>
                  <a:pt x="106601" y="490013"/>
                </a:lnTo>
                <a:lnTo>
                  <a:pt x="61009" y="459976"/>
                </a:lnTo>
                <a:lnTo>
                  <a:pt x="42069" y="424753"/>
                </a:lnTo>
                <a:lnTo>
                  <a:pt x="39490" y="403131"/>
                </a:lnTo>
                <a:lnTo>
                  <a:pt x="42069" y="381826"/>
                </a:lnTo>
                <a:lnTo>
                  <a:pt x="61009" y="346826"/>
                </a:lnTo>
                <a:lnTo>
                  <a:pt x="106601" y="316711"/>
                </a:lnTo>
                <a:lnTo>
                  <a:pt x="143495" y="305639"/>
                </a:lnTo>
                <a:lnTo>
                  <a:pt x="185839" y="299297"/>
                </a:lnTo>
                <a:lnTo>
                  <a:pt x="232554" y="297275"/>
                </a:lnTo>
                <a:lnTo>
                  <a:pt x="279029" y="299297"/>
                </a:lnTo>
                <a:lnTo>
                  <a:pt x="321339" y="305639"/>
                </a:lnTo>
                <a:lnTo>
                  <a:pt x="358199" y="316711"/>
                </a:lnTo>
                <a:lnTo>
                  <a:pt x="403551" y="346826"/>
                </a:lnTo>
                <a:lnTo>
                  <a:pt x="404588" y="348283"/>
                </a:lnTo>
                <a:lnTo>
                  <a:pt x="232554" y="348283"/>
                </a:lnTo>
                <a:lnTo>
                  <a:pt x="196466" y="349534"/>
                </a:lnTo>
                <a:lnTo>
                  <a:pt x="139304" y="359853"/>
                </a:lnTo>
                <a:lnTo>
                  <a:pt x="104485" y="384277"/>
                </a:lnTo>
                <a:lnTo>
                  <a:pt x="99274" y="403131"/>
                </a:lnTo>
                <a:lnTo>
                  <a:pt x="100594" y="412995"/>
                </a:lnTo>
                <a:lnTo>
                  <a:pt x="139304" y="446641"/>
                </a:lnTo>
                <a:lnTo>
                  <a:pt x="196466" y="456805"/>
                </a:lnTo>
                <a:lnTo>
                  <a:pt x="232554" y="457979"/>
                </a:lnTo>
                <a:lnTo>
                  <a:pt x="404967" y="457979"/>
                </a:lnTo>
                <a:lnTo>
                  <a:pt x="403551" y="459976"/>
                </a:lnTo>
                <a:lnTo>
                  <a:pt x="388322" y="473885"/>
                </a:lnTo>
                <a:lnTo>
                  <a:pt x="358199" y="490013"/>
                </a:lnTo>
                <a:lnTo>
                  <a:pt x="321339" y="500897"/>
                </a:lnTo>
                <a:lnTo>
                  <a:pt x="279029" y="507050"/>
                </a:lnTo>
                <a:lnTo>
                  <a:pt x="232554" y="508987"/>
                </a:lnTo>
                <a:close/>
              </a:path>
              <a:path w="485775" h="509270">
                <a:moveTo>
                  <a:pt x="404967" y="457979"/>
                </a:moveTo>
                <a:lnTo>
                  <a:pt x="232554" y="457979"/>
                </a:lnTo>
                <a:lnTo>
                  <a:pt x="268342" y="456805"/>
                </a:lnTo>
                <a:lnTo>
                  <a:pt x="299606" y="453111"/>
                </a:lnTo>
                <a:lnTo>
                  <a:pt x="346089" y="437137"/>
                </a:lnTo>
                <a:lnTo>
                  <a:pt x="365286" y="403131"/>
                </a:lnTo>
                <a:lnTo>
                  <a:pt x="364060" y="393267"/>
                </a:lnTo>
                <a:lnTo>
                  <a:pt x="325727" y="359853"/>
                </a:lnTo>
                <a:lnTo>
                  <a:pt x="268342" y="349534"/>
                </a:lnTo>
                <a:lnTo>
                  <a:pt x="232554" y="348283"/>
                </a:lnTo>
                <a:lnTo>
                  <a:pt x="404588" y="348283"/>
                </a:lnTo>
                <a:lnTo>
                  <a:pt x="415129" y="363092"/>
                </a:lnTo>
                <a:lnTo>
                  <a:pt x="422490" y="381826"/>
                </a:lnTo>
                <a:lnTo>
                  <a:pt x="425070" y="403131"/>
                </a:lnTo>
                <a:lnTo>
                  <a:pt x="422490" y="424753"/>
                </a:lnTo>
                <a:lnTo>
                  <a:pt x="415129" y="443650"/>
                </a:lnTo>
                <a:lnTo>
                  <a:pt x="404967" y="457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73847" y="5667159"/>
            <a:ext cx="441959" cy="467359"/>
          </a:xfrm>
          <a:custGeom>
            <a:avLst/>
            <a:gdLst/>
            <a:ahLst/>
            <a:cxnLst/>
            <a:rect l="l" t="t" r="r" b="b"/>
            <a:pathLst>
              <a:path w="441959" h="467360">
                <a:moveTo>
                  <a:pt x="415746" y="52653"/>
                </a:moveTo>
                <a:lnTo>
                  <a:pt x="25778" y="52653"/>
                </a:lnTo>
                <a:lnTo>
                  <a:pt x="25778" y="0"/>
                </a:lnTo>
                <a:lnTo>
                  <a:pt x="415746" y="0"/>
                </a:lnTo>
                <a:lnTo>
                  <a:pt x="415746" y="52653"/>
                </a:lnTo>
                <a:close/>
              </a:path>
              <a:path w="441959" h="467360">
                <a:moveTo>
                  <a:pt x="150831" y="235297"/>
                </a:moveTo>
                <a:lnTo>
                  <a:pt x="90498" y="235297"/>
                </a:lnTo>
                <a:lnTo>
                  <a:pt x="90498" y="52653"/>
                </a:lnTo>
                <a:lnTo>
                  <a:pt x="150831" y="52653"/>
                </a:lnTo>
                <a:lnTo>
                  <a:pt x="150831" y="235297"/>
                </a:lnTo>
                <a:close/>
              </a:path>
              <a:path w="441959" h="467360">
                <a:moveTo>
                  <a:pt x="334571" y="235297"/>
                </a:moveTo>
                <a:lnTo>
                  <a:pt x="276981" y="235297"/>
                </a:lnTo>
                <a:lnTo>
                  <a:pt x="283520" y="215646"/>
                </a:lnTo>
                <a:lnTo>
                  <a:pt x="287745" y="192447"/>
                </a:lnTo>
                <a:lnTo>
                  <a:pt x="290016" y="167500"/>
                </a:lnTo>
                <a:lnTo>
                  <a:pt x="290693" y="142604"/>
                </a:lnTo>
                <a:lnTo>
                  <a:pt x="290693" y="52653"/>
                </a:lnTo>
                <a:lnTo>
                  <a:pt x="350477" y="52653"/>
                </a:lnTo>
                <a:lnTo>
                  <a:pt x="350477" y="137119"/>
                </a:lnTo>
                <a:lnTo>
                  <a:pt x="349534" y="164260"/>
                </a:lnTo>
                <a:lnTo>
                  <a:pt x="346638" y="190938"/>
                </a:lnTo>
                <a:lnTo>
                  <a:pt x="341684" y="215251"/>
                </a:lnTo>
                <a:lnTo>
                  <a:pt x="334571" y="235297"/>
                </a:lnTo>
                <a:close/>
              </a:path>
              <a:path w="441959" h="467360">
                <a:moveTo>
                  <a:pt x="424522" y="287950"/>
                </a:moveTo>
                <a:lnTo>
                  <a:pt x="17002" y="287950"/>
                </a:lnTo>
                <a:lnTo>
                  <a:pt x="17002" y="235297"/>
                </a:lnTo>
                <a:lnTo>
                  <a:pt x="424522" y="235297"/>
                </a:lnTo>
                <a:lnTo>
                  <a:pt x="424522" y="287950"/>
                </a:lnTo>
                <a:close/>
              </a:path>
              <a:path w="441959" h="467360">
                <a:moveTo>
                  <a:pt x="441524" y="466754"/>
                </a:moveTo>
                <a:lnTo>
                  <a:pt x="0" y="466754"/>
                </a:lnTo>
                <a:lnTo>
                  <a:pt x="0" y="415197"/>
                </a:lnTo>
                <a:lnTo>
                  <a:pt x="441524" y="415197"/>
                </a:lnTo>
                <a:lnTo>
                  <a:pt x="441524" y="4667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100379" y="5667222"/>
            <a:ext cx="441959" cy="466090"/>
          </a:xfrm>
          <a:custGeom>
            <a:avLst/>
            <a:gdLst/>
            <a:ahLst/>
            <a:cxnLst/>
            <a:rect l="l" t="t" r="r" b="b"/>
            <a:pathLst>
              <a:path w="441959" h="466089">
                <a:moveTo>
                  <a:pt x="441528" y="415290"/>
                </a:moveTo>
                <a:lnTo>
                  <a:pt x="251752" y="415290"/>
                </a:lnTo>
                <a:lnTo>
                  <a:pt x="251752" y="316230"/>
                </a:lnTo>
                <a:lnTo>
                  <a:pt x="421779" y="316230"/>
                </a:lnTo>
                <a:lnTo>
                  <a:pt x="421779" y="265430"/>
                </a:lnTo>
                <a:lnTo>
                  <a:pt x="85559" y="265430"/>
                </a:lnTo>
                <a:lnTo>
                  <a:pt x="85559" y="184150"/>
                </a:lnTo>
                <a:lnTo>
                  <a:pt x="415747" y="184150"/>
                </a:lnTo>
                <a:lnTo>
                  <a:pt x="415747" y="132080"/>
                </a:lnTo>
                <a:lnTo>
                  <a:pt x="415747" y="52070"/>
                </a:lnTo>
                <a:lnTo>
                  <a:pt x="415747" y="0"/>
                </a:lnTo>
                <a:lnTo>
                  <a:pt x="25781" y="0"/>
                </a:lnTo>
                <a:lnTo>
                  <a:pt x="25781" y="52070"/>
                </a:lnTo>
                <a:lnTo>
                  <a:pt x="355968" y="52070"/>
                </a:lnTo>
                <a:lnTo>
                  <a:pt x="355968" y="132080"/>
                </a:lnTo>
                <a:lnTo>
                  <a:pt x="25781" y="132080"/>
                </a:lnTo>
                <a:lnTo>
                  <a:pt x="25781" y="184150"/>
                </a:lnTo>
                <a:lnTo>
                  <a:pt x="25781" y="265430"/>
                </a:lnTo>
                <a:lnTo>
                  <a:pt x="25781" y="316230"/>
                </a:lnTo>
                <a:lnTo>
                  <a:pt x="192519" y="316230"/>
                </a:lnTo>
                <a:lnTo>
                  <a:pt x="192519" y="415290"/>
                </a:lnTo>
                <a:lnTo>
                  <a:pt x="0" y="415290"/>
                </a:lnTo>
                <a:lnTo>
                  <a:pt x="0" y="466090"/>
                </a:lnTo>
                <a:lnTo>
                  <a:pt x="441528" y="466090"/>
                </a:lnTo>
                <a:lnTo>
                  <a:pt x="441528" y="415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28021" y="5658384"/>
            <a:ext cx="421640" cy="506095"/>
          </a:xfrm>
          <a:custGeom>
            <a:avLst/>
            <a:gdLst/>
            <a:ahLst/>
            <a:cxnLst/>
            <a:rect l="l" t="t" r="r" b="b"/>
            <a:pathLst>
              <a:path w="421640" h="506095">
                <a:moveTo>
                  <a:pt x="314277" y="284111"/>
                </a:moveTo>
                <a:lnTo>
                  <a:pt x="258333" y="284111"/>
                </a:lnTo>
                <a:lnTo>
                  <a:pt x="258333" y="160155"/>
                </a:lnTo>
                <a:lnTo>
                  <a:pt x="192515" y="160155"/>
                </a:lnTo>
                <a:lnTo>
                  <a:pt x="192515" y="109147"/>
                </a:lnTo>
                <a:lnTo>
                  <a:pt x="258333" y="109147"/>
                </a:lnTo>
                <a:lnTo>
                  <a:pt x="258333" y="3290"/>
                </a:lnTo>
                <a:lnTo>
                  <a:pt x="314277" y="3290"/>
                </a:lnTo>
                <a:lnTo>
                  <a:pt x="314277" y="284111"/>
                </a:lnTo>
                <a:close/>
              </a:path>
              <a:path w="421640" h="506095">
                <a:moveTo>
                  <a:pt x="212809" y="57590"/>
                </a:moveTo>
                <a:lnTo>
                  <a:pt x="7130" y="57590"/>
                </a:lnTo>
                <a:lnTo>
                  <a:pt x="7130" y="6033"/>
                </a:lnTo>
                <a:lnTo>
                  <a:pt x="212809" y="6033"/>
                </a:lnTo>
                <a:lnTo>
                  <a:pt x="212809" y="57590"/>
                </a:lnTo>
                <a:close/>
              </a:path>
              <a:path w="421640" h="506095">
                <a:moveTo>
                  <a:pt x="0" y="283014"/>
                </a:moveTo>
                <a:lnTo>
                  <a:pt x="0" y="230360"/>
                </a:lnTo>
                <a:lnTo>
                  <a:pt x="34262" y="215166"/>
                </a:lnTo>
                <a:lnTo>
                  <a:pt x="59372" y="190253"/>
                </a:lnTo>
                <a:lnTo>
                  <a:pt x="74815" y="153308"/>
                </a:lnTo>
                <a:lnTo>
                  <a:pt x="79965" y="103113"/>
                </a:lnTo>
                <a:lnTo>
                  <a:pt x="80077" y="57590"/>
                </a:lnTo>
                <a:lnTo>
                  <a:pt x="138764" y="57590"/>
                </a:lnTo>
                <a:lnTo>
                  <a:pt x="138764" y="103113"/>
                </a:lnTo>
                <a:lnTo>
                  <a:pt x="144198" y="152365"/>
                </a:lnTo>
                <a:lnTo>
                  <a:pt x="160018" y="186962"/>
                </a:lnTo>
                <a:lnTo>
                  <a:pt x="184431" y="208970"/>
                </a:lnTo>
                <a:lnTo>
                  <a:pt x="110792" y="208970"/>
                </a:lnTo>
                <a:lnTo>
                  <a:pt x="92015" y="232726"/>
                </a:lnTo>
                <a:lnTo>
                  <a:pt x="66297" y="254219"/>
                </a:lnTo>
                <a:lnTo>
                  <a:pt x="35128" y="271599"/>
                </a:lnTo>
                <a:lnTo>
                  <a:pt x="0" y="283014"/>
                </a:lnTo>
                <a:close/>
              </a:path>
              <a:path w="421640" h="506095">
                <a:moveTo>
                  <a:pt x="219939" y="276981"/>
                </a:moveTo>
                <a:lnTo>
                  <a:pt x="184837" y="266431"/>
                </a:lnTo>
                <a:lnTo>
                  <a:pt x="154259" y="250997"/>
                </a:lnTo>
                <a:lnTo>
                  <a:pt x="129235" y="231552"/>
                </a:lnTo>
                <a:lnTo>
                  <a:pt x="110792" y="208970"/>
                </a:lnTo>
                <a:lnTo>
                  <a:pt x="184431" y="208970"/>
                </a:lnTo>
                <a:lnTo>
                  <a:pt x="185505" y="209938"/>
                </a:lnTo>
                <a:lnTo>
                  <a:pt x="219939" y="224327"/>
                </a:lnTo>
                <a:lnTo>
                  <a:pt x="219939" y="276981"/>
                </a:lnTo>
                <a:close/>
              </a:path>
              <a:path w="421640" h="506095">
                <a:moveTo>
                  <a:pt x="421231" y="287402"/>
                </a:moveTo>
                <a:lnTo>
                  <a:pt x="363640" y="287402"/>
                </a:lnTo>
                <a:lnTo>
                  <a:pt x="363640" y="0"/>
                </a:lnTo>
                <a:lnTo>
                  <a:pt x="421231" y="0"/>
                </a:lnTo>
                <a:lnTo>
                  <a:pt x="421231" y="287402"/>
                </a:lnTo>
                <a:close/>
              </a:path>
              <a:path w="421640" h="506095">
                <a:moveTo>
                  <a:pt x="421231" y="505696"/>
                </a:moveTo>
                <a:lnTo>
                  <a:pt x="361995" y="505696"/>
                </a:lnTo>
                <a:lnTo>
                  <a:pt x="361995" y="371868"/>
                </a:lnTo>
                <a:lnTo>
                  <a:pt x="38941" y="371868"/>
                </a:lnTo>
                <a:lnTo>
                  <a:pt x="38941" y="319762"/>
                </a:lnTo>
                <a:lnTo>
                  <a:pt x="421231" y="319762"/>
                </a:lnTo>
                <a:lnTo>
                  <a:pt x="421231" y="505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79231" y="5667222"/>
            <a:ext cx="396240" cy="322580"/>
          </a:xfrm>
          <a:custGeom>
            <a:avLst/>
            <a:gdLst/>
            <a:ahLst/>
            <a:cxnLst/>
            <a:rect l="l" t="t" r="r" b="b"/>
            <a:pathLst>
              <a:path w="396240" h="322579">
                <a:moveTo>
                  <a:pt x="396011" y="271780"/>
                </a:moveTo>
                <a:lnTo>
                  <a:pt x="59791" y="271780"/>
                </a:lnTo>
                <a:lnTo>
                  <a:pt x="59791" y="186690"/>
                </a:lnTo>
                <a:lnTo>
                  <a:pt x="384492" y="186690"/>
                </a:lnTo>
                <a:lnTo>
                  <a:pt x="384492" y="134620"/>
                </a:lnTo>
                <a:lnTo>
                  <a:pt x="59791" y="134620"/>
                </a:lnTo>
                <a:lnTo>
                  <a:pt x="59791" y="52070"/>
                </a:lnTo>
                <a:lnTo>
                  <a:pt x="389978" y="52070"/>
                </a:lnTo>
                <a:lnTo>
                  <a:pt x="389978" y="0"/>
                </a:lnTo>
                <a:lnTo>
                  <a:pt x="0" y="0"/>
                </a:lnTo>
                <a:lnTo>
                  <a:pt x="0" y="52070"/>
                </a:lnTo>
                <a:lnTo>
                  <a:pt x="0" y="134620"/>
                </a:lnTo>
                <a:lnTo>
                  <a:pt x="0" y="186690"/>
                </a:lnTo>
                <a:lnTo>
                  <a:pt x="0" y="271780"/>
                </a:lnTo>
                <a:lnTo>
                  <a:pt x="0" y="322580"/>
                </a:lnTo>
                <a:lnTo>
                  <a:pt x="396011" y="322580"/>
                </a:lnTo>
                <a:lnTo>
                  <a:pt x="396011" y="271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53464" y="6082357"/>
            <a:ext cx="441959" cy="52069"/>
          </a:xfrm>
          <a:custGeom>
            <a:avLst/>
            <a:gdLst/>
            <a:ahLst/>
            <a:cxnLst/>
            <a:rect l="l" t="t" r="r" b="b"/>
            <a:pathLst>
              <a:path w="441959" h="52070">
                <a:moveTo>
                  <a:pt x="441524" y="51556"/>
                </a:moveTo>
                <a:lnTo>
                  <a:pt x="0" y="51556"/>
                </a:lnTo>
                <a:lnTo>
                  <a:pt x="0" y="0"/>
                </a:lnTo>
                <a:lnTo>
                  <a:pt x="441524" y="0"/>
                </a:lnTo>
                <a:lnTo>
                  <a:pt x="441524" y="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856456" y="5658384"/>
            <a:ext cx="397510" cy="497840"/>
          </a:xfrm>
          <a:custGeom>
            <a:avLst/>
            <a:gdLst/>
            <a:ahLst/>
            <a:cxnLst/>
            <a:rect l="l" t="t" r="r" b="b"/>
            <a:pathLst>
              <a:path w="397509" h="497839">
                <a:moveTo>
                  <a:pt x="397098" y="497469"/>
                </a:moveTo>
                <a:lnTo>
                  <a:pt x="337314" y="497469"/>
                </a:lnTo>
                <a:lnTo>
                  <a:pt x="337314" y="432749"/>
                </a:lnTo>
                <a:lnTo>
                  <a:pt x="318408" y="445964"/>
                </a:lnTo>
                <a:lnTo>
                  <a:pt x="292201" y="455785"/>
                </a:lnTo>
                <a:lnTo>
                  <a:pt x="260030" y="461904"/>
                </a:lnTo>
                <a:lnTo>
                  <a:pt x="223230" y="464012"/>
                </a:lnTo>
                <a:lnTo>
                  <a:pt x="0" y="464012"/>
                </a:lnTo>
                <a:lnTo>
                  <a:pt x="0" y="207873"/>
                </a:lnTo>
                <a:lnTo>
                  <a:pt x="173319" y="207873"/>
                </a:lnTo>
                <a:lnTo>
                  <a:pt x="173319" y="61429"/>
                </a:lnTo>
                <a:lnTo>
                  <a:pt x="0" y="61429"/>
                </a:lnTo>
                <a:lnTo>
                  <a:pt x="0" y="8775"/>
                </a:lnTo>
                <a:lnTo>
                  <a:pt x="232006" y="8775"/>
                </a:lnTo>
                <a:lnTo>
                  <a:pt x="232006" y="259978"/>
                </a:lnTo>
                <a:lnTo>
                  <a:pt x="59235" y="259978"/>
                </a:lnTo>
                <a:lnTo>
                  <a:pt x="59235" y="411907"/>
                </a:lnTo>
                <a:lnTo>
                  <a:pt x="234748" y="411907"/>
                </a:lnTo>
                <a:lnTo>
                  <a:pt x="267048" y="410073"/>
                </a:lnTo>
                <a:lnTo>
                  <a:pt x="295286" y="404639"/>
                </a:lnTo>
                <a:lnTo>
                  <a:pt x="318897" y="395709"/>
                </a:lnTo>
                <a:lnTo>
                  <a:pt x="337314" y="383386"/>
                </a:lnTo>
                <a:lnTo>
                  <a:pt x="337314" y="0"/>
                </a:lnTo>
                <a:lnTo>
                  <a:pt x="397098" y="0"/>
                </a:lnTo>
                <a:lnTo>
                  <a:pt x="397098" y="49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391763" y="5664428"/>
            <a:ext cx="390525" cy="255904"/>
          </a:xfrm>
          <a:custGeom>
            <a:avLst/>
            <a:gdLst/>
            <a:ahLst/>
            <a:cxnLst/>
            <a:rect l="l" t="t" r="r" b="b"/>
            <a:pathLst>
              <a:path w="390525" h="255904">
                <a:moveTo>
                  <a:pt x="389966" y="0"/>
                </a:moveTo>
                <a:lnTo>
                  <a:pt x="330187" y="0"/>
                </a:lnTo>
                <a:lnTo>
                  <a:pt x="330187" y="75184"/>
                </a:lnTo>
                <a:lnTo>
                  <a:pt x="330187" y="127254"/>
                </a:lnTo>
                <a:lnTo>
                  <a:pt x="330187" y="203454"/>
                </a:lnTo>
                <a:lnTo>
                  <a:pt x="59791" y="203454"/>
                </a:lnTo>
                <a:lnTo>
                  <a:pt x="59791" y="127254"/>
                </a:lnTo>
                <a:lnTo>
                  <a:pt x="330187" y="127254"/>
                </a:lnTo>
                <a:lnTo>
                  <a:pt x="330187" y="75184"/>
                </a:lnTo>
                <a:lnTo>
                  <a:pt x="59791" y="75184"/>
                </a:lnTo>
                <a:lnTo>
                  <a:pt x="59791" y="254"/>
                </a:lnTo>
                <a:lnTo>
                  <a:pt x="0" y="254"/>
                </a:lnTo>
                <a:lnTo>
                  <a:pt x="0" y="75184"/>
                </a:lnTo>
                <a:lnTo>
                  <a:pt x="0" y="127254"/>
                </a:lnTo>
                <a:lnTo>
                  <a:pt x="0" y="203454"/>
                </a:lnTo>
                <a:lnTo>
                  <a:pt x="0" y="255524"/>
                </a:lnTo>
                <a:lnTo>
                  <a:pt x="389966" y="255524"/>
                </a:lnTo>
                <a:lnTo>
                  <a:pt x="389966" y="75184"/>
                </a:lnTo>
                <a:lnTo>
                  <a:pt x="389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365982" y="5981991"/>
            <a:ext cx="441959" cy="179070"/>
          </a:xfrm>
          <a:custGeom>
            <a:avLst/>
            <a:gdLst/>
            <a:ahLst/>
            <a:cxnLst/>
            <a:rect l="l" t="t" r="r" b="b"/>
            <a:pathLst>
              <a:path w="441959" h="179070">
                <a:moveTo>
                  <a:pt x="441528" y="0"/>
                </a:moveTo>
                <a:lnTo>
                  <a:pt x="0" y="0"/>
                </a:lnTo>
                <a:lnTo>
                  <a:pt x="0" y="52108"/>
                </a:lnTo>
                <a:lnTo>
                  <a:pt x="97078" y="52108"/>
                </a:lnTo>
                <a:lnTo>
                  <a:pt x="97078" y="178803"/>
                </a:lnTo>
                <a:lnTo>
                  <a:pt x="155778" y="178803"/>
                </a:lnTo>
                <a:lnTo>
                  <a:pt x="155778" y="52108"/>
                </a:lnTo>
                <a:lnTo>
                  <a:pt x="287959" y="52108"/>
                </a:lnTo>
                <a:lnTo>
                  <a:pt x="287959" y="178803"/>
                </a:lnTo>
                <a:lnTo>
                  <a:pt x="346646" y="178803"/>
                </a:lnTo>
                <a:lnTo>
                  <a:pt x="346646" y="52108"/>
                </a:lnTo>
                <a:lnTo>
                  <a:pt x="441528" y="52108"/>
                </a:lnTo>
                <a:lnTo>
                  <a:pt x="441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782668" y="2348285"/>
            <a:ext cx="452120" cy="704850"/>
          </a:xfrm>
          <a:custGeom>
            <a:avLst/>
            <a:gdLst/>
            <a:ahLst/>
            <a:cxnLst/>
            <a:rect l="l" t="t" r="r" b="b"/>
            <a:pathLst>
              <a:path w="452120" h="704850">
                <a:moveTo>
                  <a:pt x="226243" y="704834"/>
                </a:moveTo>
                <a:lnTo>
                  <a:pt x="179376" y="700945"/>
                </a:lnTo>
                <a:lnTo>
                  <a:pt x="137159" y="689388"/>
                </a:lnTo>
                <a:lnTo>
                  <a:pt x="100327" y="670326"/>
                </a:lnTo>
                <a:lnTo>
                  <a:pt x="69613" y="643922"/>
                </a:lnTo>
                <a:lnTo>
                  <a:pt x="29907" y="578982"/>
                </a:lnTo>
                <a:lnTo>
                  <a:pt x="16533" y="536348"/>
                </a:lnTo>
                <a:lnTo>
                  <a:pt x="7219" y="485230"/>
                </a:lnTo>
                <a:lnTo>
                  <a:pt x="1772" y="424346"/>
                </a:lnTo>
                <a:lnTo>
                  <a:pt x="0" y="352417"/>
                </a:lnTo>
                <a:lnTo>
                  <a:pt x="1772" y="280487"/>
                </a:lnTo>
                <a:lnTo>
                  <a:pt x="7219" y="219604"/>
                </a:lnTo>
                <a:lnTo>
                  <a:pt x="16533" y="168485"/>
                </a:lnTo>
                <a:lnTo>
                  <a:pt x="29907" y="125851"/>
                </a:lnTo>
                <a:lnTo>
                  <a:pt x="47536" y="90420"/>
                </a:lnTo>
                <a:lnTo>
                  <a:pt x="100327" y="34507"/>
                </a:lnTo>
                <a:lnTo>
                  <a:pt x="137159" y="15445"/>
                </a:lnTo>
                <a:lnTo>
                  <a:pt x="179376" y="3888"/>
                </a:lnTo>
                <a:lnTo>
                  <a:pt x="226243" y="0"/>
                </a:lnTo>
                <a:lnTo>
                  <a:pt x="272851" y="3888"/>
                </a:lnTo>
                <a:lnTo>
                  <a:pt x="314564" y="15445"/>
                </a:lnTo>
                <a:lnTo>
                  <a:pt x="351057" y="34507"/>
                </a:lnTo>
                <a:lnTo>
                  <a:pt x="382002" y="60911"/>
                </a:lnTo>
                <a:lnTo>
                  <a:pt x="399579" y="84406"/>
                </a:lnTo>
                <a:lnTo>
                  <a:pt x="226243" y="84406"/>
                </a:lnTo>
                <a:lnTo>
                  <a:pt x="199281" y="86989"/>
                </a:lnTo>
                <a:lnTo>
                  <a:pt x="155147" y="107166"/>
                </a:lnTo>
                <a:lnTo>
                  <a:pt x="122296" y="149397"/>
                </a:lnTo>
                <a:lnTo>
                  <a:pt x="103278" y="226431"/>
                </a:lnTo>
                <a:lnTo>
                  <a:pt x="98864" y="282344"/>
                </a:lnTo>
                <a:lnTo>
                  <a:pt x="97458" y="352417"/>
                </a:lnTo>
                <a:lnTo>
                  <a:pt x="98864" y="422489"/>
                </a:lnTo>
                <a:lnTo>
                  <a:pt x="103278" y="478403"/>
                </a:lnTo>
                <a:lnTo>
                  <a:pt x="110991" y="522078"/>
                </a:lnTo>
                <a:lnTo>
                  <a:pt x="137486" y="580400"/>
                </a:lnTo>
                <a:lnTo>
                  <a:pt x="175664" y="610203"/>
                </a:lnTo>
                <a:lnTo>
                  <a:pt x="226243" y="620428"/>
                </a:lnTo>
                <a:lnTo>
                  <a:pt x="399579" y="620428"/>
                </a:lnTo>
                <a:lnTo>
                  <a:pt x="382002" y="643922"/>
                </a:lnTo>
                <a:lnTo>
                  <a:pt x="351057" y="670326"/>
                </a:lnTo>
                <a:lnTo>
                  <a:pt x="314564" y="689388"/>
                </a:lnTo>
                <a:lnTo>
                  <a:pt x="272851" y="700945"/>
                </a:lnTo>
                <a:lnTo>
                  <a:pt x="226243" y="704834"/>
                </a:lnTo>
                <a:close/>
              </a:path>
              <a:path w="452120" h="704850">
                <a:moveTo>
                  <a:pt x="399579" y="620428"/>
                </a:moveTo>
                <a:lnTo>
                  <a:pt x="226243" y="620428"/>
                </a:lnTo>
                <a:lnTo>
                  <a:pt x="253068" y="617845"/>
                </a:lnTo>
                <a:lnTo>
                  <a:pt x="276386" y="610203"/>
                </a:lnTo>
                <a:lnTo>
                  <a:pt x="314129" y="580400"/>
                </a:lnTo>
                <a:lnTo>
                  <a:pt x="340318" y="522078"/>
                </a:lnTo>
                <a:lnTo>
                  <a:pt x="347773" y="478403"/>
                </a:lnTo>
                <a:lnTo>
                  <a:pt x="351971" y="422489"/>
                </a:lnTo>
                <a:lnTo>
                  <a:pt x="353287" y="352417"/>
                </a:lnTo>
                <a:lnTo>
                  <a:pt x="351971" y="282344"/>
                </a:lnTo>
                <a:lnTo>
                  <a:pt x="347773" y="226431"/>
                </a:lnTo>
                <a:lnTo>
                  <a:pt x="340318" y="182755"/>
                </a:lnTo>
                <a:lnTo>
                  <a:pt x="314129" y="124433"/>
                </a:lnTo>
                <a:lnTo>
                  <a:pt x="276386" y="94630"/>
                </a:lnTo>
                <a:lnTo>
                  <a:pt x="226243" y="84406"/>
                </a:lnTo>
                <a:lnTo>
                  <a:pt x="399579" y="84406"/>
                </a:lnTo>
                <a:lnTo>
                  <a:pt x="421708" y="125851"/>
                </a:lnTo>
                <a:lnTo>
                  <a:pt x="435082" y="168485"/>
                </a:lnTo>
                <a:lnTo>
                  <a:pt x="444396" y="219604"/>
                </a:lnTo>
                <a:lnTo>
                  <a:pt x="449843" y="280487"/>
                </a:lnTo>
                <a:lnTo>
                  <a:pt x="451616" y="352417"/>
                </a:lnTo>
                <a:lnTo>
                  <a:pt x="449843" y="424346"/>
                </a:lnTo>
                <a:lnTo>
                  <a:pt x="444396" y="485230"/>
                </a:lnTo>
                <a:lnTo>
                  <a:pt x="435082" y="536348"/>
                </a:lnTo>
                <a:lnTo>
                  <a:pt x="421708" y="578982"/>
                </a:lnTo>
                <a:lnTo>
                  <a:pt x="404079" y="614413"/>
                </a:lnTo>
                <a:lnTo>
                  <a:pt x="399579" y="620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389174" y="2359597"/>
            <a:ext cx="258445" cy="682625"/>
          </a:xfrm>
          <a:custGeom>
            <a:avLst/>
            <a:gdLst/>
            <a:ahLst/>
            <a:cxnLst/>
            <a:rect l="l" t="t" r="r" b="b"/>
            <a:pathLst>
              <a:path w="258445" h="682625">
                <a:moveTo>
                  <a:pt x="258439" y="682210"/>
                </a:moveTo>
                <a:lnTo>
                  <a:pt x="160110" y="682210"/>
                </a:lnTo>
                <a:lnTo>
                  <a:pt x="160110" y="103549"/>
                </a:lnTo>
                <a:lnTo>
                  <a:pt x="0" y="174903"/>
                </a:lnTo>
                <a:lnTo>
                  <a:pt x="0" y="79185"/>
                </a:lnTo>
                <a:lnTo>
                  <a:pt x="174903" y="0"/>
                </a:lnTo>
                <a:lnTo>
                  <a:pt x="258439" y="0"/>
                </a:lnTo>
                <a:lnTo>
                  <a:pt x="258439" y="682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782668" y="3939840"/>
            <a:ext cx="452120" cy="704850"/>
          </a:xfrm>
          <a:custGeom>
            <a:avLst/>
            <a:gdLst/>
            <a:ahLst/>
            <a:cxnLst/>
            <a:rect l="l" t="t" r="r" b="b"/>
            <a:pathLst>
              <a:path w="452120" h="704850">
                <a:moveTo>
                  <a:pt x="226243" y="704834"/>
                </a:moveTo>
                <a:lnTo>
                  <a:pt x="179376" y="700945"/>
                </a:lnTo>
                <a:lnTo>
                  <a:pt x="137159" y="689388"/>
                </a:lnTo>
                <a:lnTo>
                  <a:pt x="100327" y="670326"/>
                </a:lnTo>
                <a:lnTo>
                  <a:pt x="69613" y="643922"/>
                </a:lnTo>
                <a:lnTo>
                  <a:pt x="29907" y="578982"/>
                </a:lnTo>
                <a:lnTo>
                  <a:pt x="16533" y="536348"/>
                </a:lnTo>
                <a:lnTo>
                  <a:pt x="7219" y="485230"/>
                </a:lnTo>
                <a:lnTo>
                  <a:pt x="1772" y="424346"/>
                </a:lnTo>
                <a:lnTo>
                  <a:pt x="0" y="352417"/>
                </a:lnTo>
                <a:lnTo>
                  <a:pt x="1772" y="280487"/>
                </a:lnTo>
                <a:lnTo>
                  <a:pt x="7219" y="219604"/>
                </a:lnTo>
                <a:lnTo>
                  <a:pt x="16533" y="168485"/>
                </a:lnTo>
                <a:lnTo>
                  <a:pt x="29907" y="125851"/>
                </a:lnTo>
                <a:lnTo>
                  <a:pt x="47536" y="90420"/>
                </a:lnTo>
                <a:lnTo>
                  <a:pt x="100327" y="34507"/>
                </a:lnTo>
                <a:lnTo>
                  <a:pt x="137159" y="15445"/>
                </a:lnTo>
                <a:lnTo>
                  <a:pt x="179376" y="3888"/>
                </a:lnTo>
                <a:lnTo>
                  <a:pt x="226243" y="0"/>
                </a:lnTo>
                <a:lnTo>
                  <a:pt x="272851" y="3888"/>
                </a:lnTo>
                <a:lnTo>
                  <a:pt x="314564" y="15445"/>
                </a:lnTo>
                <a:lnTo>
                  <a:pt x="351057" y="34507"/>
                </a:lnTo>
                <a:lnTo>
                  <a:pt x="382002" y="60911"/>
                </a:lnTo>
                <a:lnTo>
                  <a:pt x="399579" y="84406"/>
                </a:lnTo>
                <a:lnTo>
                  <a:pt x="226243" y="84406"/>
                </a:lnTo>
                <a:lnTo>
                  <a:pt x="199281" y="86989"/>
                </a:lnTo>
                <a:lnTo>
                  <a:pt x="155147" y="107166"/>
                </a:lnTo>
                <a:lnTo>
                  <a:pt x="122296" y="149397"/>
                </a:lnTo>
                <a:lnTo>
                  <a:pt x="103278" y="226431"/>
                </a:lnTo>
                <a:lnTo>
                  <a:pt x="98864" y="282344"/>
                </a:lnTo>
                <a:lnTo>
                  <a:pt x="97458" y="352417"/>
                </a:lnTo>
                <a:lnTo>
                  <a:pt x="98864" y="422489"/>
                </a:lnTo>
                <a:lnTo>
                  <a:pt x="103278" y="478403"/>
                </a:lnTo>
                <a:lnTo>
                  <a:pt x="110991" y="522078"/>
                </a:lnTo>
                <a:lnTo>
                  <a:pt x="137486" y="580400"/>
                </a:lnTo>
                <a:lnTo>
                  <a:pt x="175664" y="610203"/>
                </a:lnTo>
                <a:lnTo>
                  <a:pt x="226243" y="620428"/>
                </a:lnTo>
                <a:lnTo>
                  <a:pt x="399579" y="620428"/>
                </a:lnTo>
                <a:lnTo>
                  <a:pt x="382002" y="643922"/>
                </a:lnTo>
                <a:lnTo>
                  <a:pt x="351057" y="670326"/>
                </a:lnTo>
                <a:lnTo>
                  <a:pt x="314564" y="689388"/>
                </a:lnTo>
                <a:lnTo>
                  <a:pt x="272851" y="700945"/>
                </a:lnTo>
                <a:lnTo>
                  <a:pt x="226243" y="704834"/>
                </a:lnTo>
                <a:close/>
              </a:path>
              <a:path w="452120" h="704850">
                <a:moveTo>
                  <a:pt x="399579" y="620428"/>
                </a:moveTo>
                <a:lnTo>
                  <a:pt x="226243" y="620428"/>
                </a:lnTo>
                <a:lnTo>
                  <a:pt x="253068" y="617845"/>
                </a:lnTo>
                <a:lnTo>
                  <a:pt x="276386" y="610203"/>
                </a:lnTo>
                <a:lnTo>
                  <a:pt x="314129" y="580400"/>
                </a:lnTo>
                <a:lnTo>
                  <a:pt x="340318" y="522078"/>
                </a:lnTo>
                <a:lnTo>
                  <a:pt x="347773" y="478403"/>
                </a:lnTo>
                <a:lnTo>
                  <a:pt x="351971" y="422489"/>
                </a:lnTo>
                <a:lnTo>
                  <a:pt x="353287" y="352417"/>
                </a:lnTo>
                <a:lnTo>
                  <a:pt x="351971" y="282344"/>
                </a:lnTo>
                <a:lnTo>
                  <a:pt x="347773" y="226431"/>
                </a:lnTo>
                <a:lnTo>
                  <a:pt x="340318" y="182755"/>
                </a:lnTo>
                <a:lnTo>
                  <a:pt x="314129" y="124433"/>
                </a:lnTo>
                <a:lnTo>
                  <a:pt x="276386" y="94630"/>
                </a:lnTo>
                <a:lnTo>
                  <a:pt x="226243" y="84406"/>
                </a:lnTo>
                <a:lnTo>
                  <a:pt x="399579" y="84406"/>
                </a:lnTo>
                <a:lnTo>
                  <a:pt x="421708" y="125851"/>
                </a:lnTo>
                <a:lnTo>
                  <a:pt x="435082" y="168485"/>
                </a:lnTo>
                <a:lnTo>
                  <a:pt x="444396" y="219604"/>
                </a:lnTo>
                <a:lnTo>
                  <a:pt x="449843" y="280487"/>
                </a:lnTo>
                <a:lnTo>
                  <a:pt x="451616" y="352417"/>
                </a:lnTo>
                <a:lnTo>
                  <a:pt x="449843" y="424346"/>
                </a:lnTo>
                <a:lnTo>
                  <a:pt x="444396" y="485230"/>
                </a:lnTo>
                <a:lnTo>
                  <a:pt x="435082" y="536348"/>
                </a:lnTo>
                <a:lnTo>
                  <a:pt x="421708" y="578982"/>
                </a:lnTo>
                <a:lnTo>
                  <a:pt x="404079" y="614413"/>
                </a:lnTo>
                <a:lnTo>
                  <a:pt x="399579" y="620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333483" y="3939840"/>
            <a:ext cx="428625" cy="694055"/>
          </a:xfrm>
          <a:custGeom>
            <a:avLst/>
            <a:gdLst/>
            <a:ahLst/>
            <a:cxnLst/>
            <a:rect l="l" t="t" r="r" b="b"/>
            <a:pathLst>
              <a:path w="428625" h="694054">
                <a:moveTo>
                  <a:pt x="428121" y="693522"/>
                </a:moveTo>
                <a:lnTo>
                  <a:pt x="9571" y="693522"/>
                </a:lnTo>
                <a:lnTo>
                  <a:pt x="9571" y="616947"/>
                </a:lnTo>
                <a:lnTo>
                  <a:pt x="274102" y="315000"/>
                </a:lnTo>
                <a:lnTo>
                  <a:pt x="295761" y="287345"/>
                </a:lnTo>
                <a:lnTo>
                  <a:pt x="310322" y="260832"/>
                </a:lnTo>
                <a:lnTo>
                  <a:pt x="318521" y="233993"/>
                </a:lnTo>
                <a:lnTo>
                  <a:pt x="321091" y="205359"/>
                </a:lnTo>
                <a:lnTo>
                  <a:pt x="312865" y="156860"/>
                </a:lnTo>
                <a:lnTo>
                  <a:pt x="289874" y="118886"/>
                </a:lnTo>
                <a:lnTo>
                  <a:pt x="254645" y="94127"/>
                </a:lnTo>
                <a:lnTo>
                  <a:pt x="209709" y="85276"/>
                </a:lnTo>
                <a:lnTo>
                  <a:pt x="162938" y="93882"/>
                </a:lnTo>
                <a:lnTo>
                  <a:pt x="127914" y="118233"/>
                </a:lnTo>
                <a:lnTo>
                  <a:pt x="105942" y="156126"/>
                </a:lnTo>
                <a:lnTo>
                  <a:pt x="98328" y="205359"/>
                </a:lnTo>
                <a:lnTo>
                  <a:pt x="98328" y="223632"/>
                </a:lnTo>
                <a:lnTo>
                  <a:pt x="0" y="223632"/>
                </a:lnTo>
                <a:lnTo>
                  <a:pt x="0" y="204488"/>
                </a:lnTo>
                <a:lnTo>
                  <a:pt x="4584" y="157543"/>
                </a:lnTo>
                <a:lnTo>
                  <a:pt x="18133" y="114478"/>
                </a:lnTo>
                <a:lnTo>
                  <a:pt x="40344" y="76513"/>
                </a:lnTo>
                <a:lnTo>
                  <a:pt x="70912" y="44865"/>
                </a:lnTo>
                <a:lnTo>
                  <a:pt x="109531" y="20752"/>
                </a:lnTo>
                <a:lnTo>
                  <a:pt x="155899" y="5390"/>
                </a:lnTo>
                <a:lnTo>
                  <a:pt x="209709" y="0"/>
                </a:lnTo>
                <a:lnTo>
                  <a:pt x="263472" y="5390"/>
                </a:lnTo>
                <a:lnTo>
                  <a:pt x="309715" y="20752"/>
                </a:lnTo>
                <a:lnTo>
                  <a:pt x="348165" y="44865"/>
                </a:lnTo>
                <a:lnTo>
                  <a:pt x="378547" y="76513"/>
                </a:lnTo>
                <a:lnTo>
                  <a:pt x="400588" y="114478"/>
                </a:lnTo>
                <a:lnTo>
                  <a:pt x="414013" y="157543"/>
                </a:lnTo>
                <a:lnTo>
                  <a:pt x="418549" y="204488"/>
                </a:lnTo>
                <a:lnTo>
                  <a:pt x="415082" y="249601"/>
                </a:lnTo>
                <a:lnTo>
                  <a:pt x="404518" y="288677"/>
                </a:lnTo>
                <a:lnTo>
                  <a:pt x="384654" y="326121"/>
                </a:lnTo>
                <a:lnTo>
                  <a:pt x="353287" y="366339"/>
                </a:lnTo>
                <a:lnTo>
                  <a:pt x="140096" y="609116"/>
                </a:lnTo>
                <a:lnTo>
                  <a:pt x="428121" y="609116"/>
                </a:lnTo>
                <a:lnTo>
                  <a:pt x="428121" y="6935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782668" y="5531396"/>
            <a:ext cx="452120" cy="704850"/>
          </a:xfrm>
          <a:custGeom>
            <a:avLst/>
            <a:gdLst/>
            <a:ahLst/>
            <a:cxnLst/>
            <a:rect l="l" t="t" r="r" b="b"/>
            <a:pathLst>
              <a:path w="452120" h="704850">
                <a:moveTo>
                  <a:pt x="226243" y="704834"/>
                </a:moveTo>
                <a:lnTo>
                  <a:pt x="179376" y="700945"/>
                </a:lnTo>
                <a:lnTo>
                  <a:pt x="137159" y="689388"/>
                </a:lnTo>
                <a:lnTo>
                  <a:pt x="100327" y="670326"/>
                </a:lnTo>
                <a:lnTo>
                  <a:pt x="69613" y="643922"/>
                </a:lnTo>
                <a:lnTo>
                  <a:pt x="29907" y="578982"/>
                </a:lnTo>
                <a:lnTo>
                  <a:pt x="16533" y="536348"/>
                </a:lnTo>
                <a:lnTo>
                  <a:pt x="7219" y="485230"/>
                </a:lnTo>
                <a:lnTo>
                  <a:pt x="1772" y="424346"/>
                </a:lnTo>
                <a:lnTo>
                  <a:pt x="0" y="352417"/>
                </a:lnTo>
                <a:lnTo>
                  <a:pt x="1772" y="280487"/>
                </a:lnTo>
                <a:lnTo>
                  <a:pt x="7219" y="219604"/>
                </a:lnTo>
                <a:lnTo>
                  <a:pt x="16533" y="168485"/>
                </a:lnTo>
                <a:lnTo>
                  <a:pt x="29907" y="125851"/>
                </a:lnTo>
                <a:lnTo>
                  <a:pt x="47536" y="90420"/>
                </a:lnTo>
                <a:lnTo>
                  <a:pt x="100327" y="34507"/>
                </a:lnTo>
                <a:lnTo>
                  <a:pt x="137159" y="15445"/>
                </a:lnTo>
                <a:lnTo>
                  <a:pt x="179376" y="3888"/>
                </a:lnTo>
                <a:lnTo>
                  <a:pt x="226243" y="0"/>
                </a:lnTo>
                <a:lnTo>
                  <a:pt x="272851" y="3888"/>
                </a:lnTo>
                <a:lnTo>
                  <a:pt x="314564" y="15445"/>
                </a:lnTo>
                <a:lnTo>
                  <a:pt x="351057" y="34507"/>
                </a:lnTo>
                <a:lnTo>
                  <a:pt x="382002" y="60911"/>
                </a:lnTo>
                <a:lnTo>
                  <a:pt x="399579" y="84406"/>
                </a:lnTo>
                <a:lnTo>
                  <a:pt x="226243" y="84406"/>
                </a:lnTo>
                <a:lnTo>
                  <a:pt x="199281" y="86989"/>
                </a:lnTo>
                <a:lnTo>
                  <a:pt x="155147" y="107166"/>
                </a:lnTo>
                <a:lnTo>
                  <a:pt x="122296" y="149397"/>
                </a:lnTo>
                <a:lnTo>
                  <a:pt x="103278" y="226431"/>
                </a:lnTo>
                <a:lnTo>
                  <a:pt x="98864" y="282344"/>
                </a:lnTo>
                <a:lnTo>
                  <a:pt x="97458" y="352417"/>
                </a:lnTo>
                <a:lnTo>
                  <a:pt x="98864" y="422489"/>
                </a:lnTo>
                <a:lnTo>
                  <a:pt x="103278" y="478403"/>
                </a:lnTo>
                <a:lnTo>
                  <a:pt x="110991" y="522078"/>
                </a:lnTo>
                <a:lnTo>
                  <a:pt x="137486" y="580400"/>
                </a:lnTo>
                <a:lnTo>
                  <a:pt x="175664" y="610203"/>
                </a:lnTo>
                <a:lnTo>
                  <a:pt x="226243" y="620428"/>
                </a:lnTo>
                <a:lnTo>
                  <a:pt x="399579" y="620428"/>
                </a:lnTo>
                <a:lnTo>
                  <a:pt x="382002" y="643922"/>
                </a:lnTo>
                <a:lnTo>
                  <a:pt x="351057" y="670326"/>
                </a:lnTo>
                <a:lnTo>
                  <a:pt x="314564" y="689388"/>
                </a:lnTo>
                <a:lnTo>
                  <a:pt x="272851" y="700945"/>
                </a:lnTo>
                <a:lnTo>
                  <a:pt x="226243" y="704834"/>
                </a:lnTo>
                <a:close/>
              </a:path>
              <a:path w="452120" h="704850">
                <a:moveTo>
                  <a:pt x="399579" y="620428"/>
                </a:moveTo>
                <a:lnTo>
                  <a:pt x="226243" y="620428"/>
                </a:lnTo>
                <a:lnTo>
                  <a:pt x="253068" y="617845"/>
                </a:lnTo>
                <a:lnTo>
                  <a:pt x="276386" y="610203"/>
                </a:lnTo>
                <a:lnTo>
                  <a:pt x="314129" y="580400"/>
                </a:lnTo>
                <a:lnTo>
                  <a:pt x="340318" y="522078"/>
                </a:lnTo>
                <a:lnTo>
                  <a:pt x="347773" y="478403"/>
                </a:lnTo>
                <a:lnTo>
                  <a:pt x="351971" y="422489"/>
                </a:lnTo>
                <a:lnTo>
                  <a:pt x="353287" y="352417"/>
                </a:lnTo>
                <a:lnTo>
                  <a:pt x="351971" y="282344"/>
                </a:lnTo>
                <a:lnTo>
                  <a:pt x="347773" y="226431"/>
                </a:lnTo>
                <a:lnTo>
                  <a:pt x="340318" y="182755"/>
                </a:lnTo>
                <a:lnTo>
                  <a:pt x="314129" y="124433"/>
                </a:lnTo>
                <a:lnTo>
                  <a:pt x="276386" y="94630"/>
                </a:lnTo>
                <a:lnTo>
                  <a:pt x="226243" y="84406"/>
                </a:lnTo>
                <a:lnTo>
                  <a:pt x="399579" y="84406"/>
                </a:lnTo>
                <a:lnTo>
                  <a:pt x="421708" y="125851"/>
                </a:lnTo>
                <a:lnTo>
                  <a:pt x="435082" y="168485"/>
                </a:lnTo>
                <a:lnTo>
                  <a:pt x="444396" y="219604"/>
                </a:lnTo>
                <a:lnTo>
                  <a:pt x="449843" y="280487"/>
                </a:lnTo>
                <a:lnTo>
                  <a:pt x="451616" y="352417"/>
                </a:lnTo>
                <a:lnTo>
                  <a:pt x="449843" y="424346"/>
                </a:lnTo>
                <a:lnTo>
                  <a:pt x="444396" y="485230"/>
                </a:lnTo>
                <a:lnTo>
                  <a:pt x="435082" y="536348"/>
                </a:lnTo>
                <a:lnTo>
                  <a:pt x="421708" y="578982"/>
                </a:lnTo>
                <a:lnTo>
                  <a:pt x="404079" y="614413"/>
                </a:lnTo>
                <a:lnTo>
                  <a:pt x="399579" y="620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22171" y="5531396"/>
            <a:ext cx="440690" cy="704850"/>
          </a:xfrm>
          <a:custGeom>
            <a:avLst/>
            <a:gdLst/>
            <a:ahLst/>
            <a:cxnLst/>
            <a:rect l="l" t="t" r="r" b="b"/>
            <a:pathLst>
              <a:path w="440690" h="704850">
                <a:moveTo>
                  <a:pt x="221022" y="704834"/>
                </a:moveTo>
                <a:lnTo>
                  <a:pt x="168502" y="700128"/>
                </a:lnTo>
                <a:lnTo>
                  <a:pt x="121265" y="686365"/>
                </a:lnTo>
                <a:lnTo>
                  <a:pt x="80329" y="664078"/>
                </a:lnTo>
                <a:lnTo>
                  <a:pt x="46714" y="633800"/>
                </a:lnTo>
                <a:lnTo>
                  <a:pt x="21442" y="596063"/>
                </a:lnTo>
                <a:lnTo>
                  <a:pt x="5530" y="551401"/>
                </a:lnTo>
                <a:lnTo>
                  <a:pt x="0" y="500345"/>
                </a:lnTo>
                <a:lnTo>
                  <a:pt x="0" y="489903"/>
                </a:lnTo>
                <a:lnTo>
                  <a:pt x="99198" y="489903"/>
                </a:lnTo>
                <a:lnTo>
                  <a:pt x="99198" y="495124"/>
                </a:lnTo>
                <a:lnTo>
                  <a:pt x="108322" y="548340"/>
                </a:lnTo>
                <a:lnTo>
                  <a:pt x="133679" y="587361"/>
                </a:lnTo>
                <a:lnTo>
                  <a:pt x="172252" y="611373"/>
                </a:lnTo>
                <a:lnTo>
                  <a:pt x="221022" y="619558"/>
                </a:lnTo>
                <a:lnTo>
                  <a:pt x="268922" y="611522"/>
                </a:lnTo>
                <a:lnTo>
                  <a:pt x="307277" y="587905"/>
                </a:lnTo>
                <a:lnTo>
                  <a:pt x="332743" y="549441"/>
                </a:lnTo>
                <a:lnTo>
                  <a:pt x="341975" y="496864"/>
                </a:lnTo>
                <a:lnTo>
                  <a:pt x="333137" y="444885"/>
                </a:lnTo>
                <a:lnTo>
                  <a:pt x="308473" y="406041"/>
                </a:lnTo>
                <a:lnTo>
                  <a:pt x="270757" y="381717"/>
                </a:lnTo>
                <a:lnTo>
                  <a:pt x="222762" y="373301"/>
                </a:lnTo>
                <a:lnTo>
                  <a:pt x="152279" y="373301"/>
                </a:lnTo>
                <a:lnTo>
                  <a:pt x="152279" y="289765"/>
                </a:lnTo>
                <a:lnTo>
                  <a:pt x="222762" y="289765"/>
                </a:lnTo>
                <a:lnTo>
                  <a:pt x="264095" y="282300"/>
                </a:lnTo>
                <a:lnTo>
                  <a:pt x="295638" y="261376"/>
                </a:lnTo>
                <a:lnTo>
                  <a:pt x="315761" y="229193"/>
                </a:lnTo>
                <a:lnTo>
                  <a:pt x="322831" y="187955"/>
                </a:lnTo>
                <a:lnTo>
                  <a:pt x="315244" y="145480"/>
                </a:lnTo>
                <a:lnTo>
                  <a:pt x="294116" y="113121"/>
                </a:lnTo>
                <a:lnTo>
                  <a:pt x="261892" y="92509"/>
                </a:lnTo>
                <a:lnTo>
                  <a:pt x="221022" y="85276"/>
                </a:lnTo>
                <a:lnTo>
                  <a:pt x="179050" y="92509"/>
                </a:lnTo>
                <a:lnTo>
                  <a:pt x="146949" y="113121"/>
                </a:lnTo>
                <a:lnTo>
                  <a:pt x="126432" y="145480"/>
                </a:lnTo>
                <a:lnTo>
                  <a:pt x="119212" y="187955"/>
                </a:lnTo>
                <a:lnTo>
                  <a:pt x="119212" y="194917"/>
                </a:lnTo>
                <a:lnTo>
                  <a:pt x="20883" y="194917"/>
                </a:lnTo>
                <a:lnTo>
                  <a:pt x="20883" y="180124"/>
                </a:lnTo>
                <a:lnTo>
                  <a:pt x="25348" y="137816"/>
                </a:lnTo>
                <a:lnTo>
                  <a:pt x="38490" y="99510"/>
                </a:lnTo>
                <a:lnTo>
                  <a:pt x="59927" y="66122"/>
                </a:lnTo>
                <a:lnTo>
                  <a:pt x="89279" y="38563"/>
                </a:lnTo>
                <a:lnTo>
                  <a:pt x="126166" y="17748"/>
                </a:lnTo>
                <a:lnTo>
                  <a:pt x="170207" y="4589"/>
                </a:lnTo>
                <a:lnTo>
                  <a:pt x="221022" y="0"/>
                </a:lnTo>
                <a:lnTo>
                  <a:pt x="271788" y="4589"/>
                </a:lnTo>
                <a:lnTo>
                  <a:pt x="315705" y="17748"/>
                </a:lnTo>
                <a:lnTo>
                  <a:pt x="352422" y="38563"/>
                </a:lnTo>
                <a:lnTo>
                  <a:pt x="381589" y="66122"/>
                </a:lnTo>
                <a:lnTo>
                  <a:pt x="402856" y="99510"/>
                </a:lnTo>
                <a:lnTo>
                  <a:pt x="415873" y="137816"/>
                </a:lnTo>
                <a:lnTo>
                  <a:pt x="420290" y="180124"/>
                </a:lnTo>
                <a:lnTo>
                  <a:pt x="413043" y="230566"/>
                </a:lnTo>
                <a:lnTo>
                  <a:pt x="392336" y="274319"/>
                </a:lnTo>
                <a:lnTo>
                  <a:pt x="359718" y="308609"/>
                </a:lnTo>
                <a:lnTo>
                  <a:pt x="316740" y="330663"/>
                </a:lnTo>
                <a:lnTo>
                  <a:pt x="358327" y="348163"/>
                </a:lnTo>
                <a:lnTo>
                  <a:pt x="392563" y="374394"/>
                </a:lnTo>
                <a:lnTo>
                  <a:pt x="418361" y="409103"/>
                </a:lnTo>
                <a:lnTo>
                  <a:pt x="434637" y="452040"/>
                </a:lnTo>
                <a:lnTo>
                  <a:pt x="440303" y="502955"/>
                </a:lnTo>
                <a:lnTo>
                  <a:pt x="434869" y="553044"/>
                </a:lnTo>
                <a:lnTo>
                  <a:pt x="419206" y="597014"/>
                </a:lnTo>
                <a:lnTo>
                  <a:pt x="394273" y="634287"/>
                </a:lnTo>
                <a:lnTo>
                  <a:pt x="361030" y="664284"/>
                </a:lnTo>
                <a:lnTo>
                  <a:pt x="320434" y="686426"/>
                </a:lnTo>
                <a:lnTo>
                  <a:pt x="273445" y="700135"/>
                </a:lnTo>
                <a:lnTo>
                  <a:pt x="221022" y="704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782668" y="7105892"/>
            <a:ext cx="452120" cy="704850"/>
          </a:xfrm>
          <a:custGeom>
            <a:avLst/>
            <a:gdLst/>
            <a:ahLst/>
            <a:cxnLst/>
            <a:rect l="l" t="t" r="r" b="b"/>
            <a:pathLst>
              <a:path w="452120" h="704850">
                <a:moveTo>
                  <a:pt x="226243" y="704834"/>
                </a:moveTo>
                <a:lnTo>
                  <a:pt x="179376" y="700945"/>
                </a:lnTo>
                <a:lnTo>
                  <a:pt x="137159" y="689388"/>
                </a:lnTo>
                <a:lnTo>
                  <a:pt x="100327" y="670326"/>
                </a:lnTo>
                <a:lnTo>
                  <a:pt x="69613" y="643922"/>
                </a:lnTo>
                <a:lnTo>
                  <a:pt x="29907" y="578982"/>
                </a:lnTo>
                <a:lnTo>
                  <a:pt x="16533" y="536348"/>
                </a:lnTo>
                <a:lnTo>
                  <a:pt x="7219" y="485230"/>
                </a:lnTo>
                <a:lnTo>
                  <a:pt x="1772" y="424346"/>
                </a:lnTo>
                <a:lnTo>
                  <a:pt x="0" y="352417"/>
                </a:lnTo>
                <a:lnTo>
                  <a:pt x="1772" y="280487"/>
                </a:lnTo>
                <a:lnTo>
                  <a:pt x="7219" y="219604"/>
                </a:lnTo>
                <a:lnTo>
                  <a:pt x="16533" y="168485"/>
                </a:lnTo>
                <a:lnTo>
                  <a:pt x="29907" y="125851"/>
                </a:lnTo>
                <a:lnTo>
                  <a:pt x="47536" y="90420"/>
                </a:lnTo>
                <a:lnTo>
                  <a:pt x="100327" y="34507"/>
                </a:lnTo>
                <a:lnTo>
                  <a:pt x="137159" y="15445"/>
                </a:lnTo>
                <a:lnTo>
                  <a:pt x="179376" y="3888"/>
                </a:lnTo>
                <a:lnTo>
                  <a:pt x="226243" y="0"/>
                </a:lnTo>
                <a:lnTo>
                  <a:pt x="272851" y="3888"/>
                </a:lnTo>
                <a:lnTo>
                  <a:pt x="314564" y="15445"/>
                </a:lnTo>
                <a:lnTo>
                  <a:pt x="351057" y="34507"/>
                </a:lnTo>
                <a:lnTo>
                  <a:pt x="382002" y="60911"/>
                </a:lnTo>
                <a:lnTo>
                  <a:pt x="399579" y="84406"/>
                </a:lnTo>
                <a:lnTo>
                  <a:pt x="226243" y="84406"/>
                </a:lnTo>
                <a:lnTo>
                  <a:pt x="199281" y="86989"/>
                </a:lnTo>
                <a:lnTo>
                  <a:pt x="155147" y="107166"/>
                </a:lnTo>
                <a:lnTo>
                  <a:pt x="122296" y="149397"/>
                </a:lnTo>
                <a:lnTo>
                  <a:pt x="103278" y="226431"/>
                </a:lnTo>
                <a:lnTo>
                  <a:pt x="98864" y="282344"/>
                </a:lnTo>
                <a:lnTo>
                  <a:pt x="97458" y="352417"/>
                </a:lnTo>
                <a:lnTo>
                  <a:pt x="98864" y="422489"/>
                </a:lnTo>
                <a:lnTo>
                  <a:pt x="103278" y="478403"/>
                </a:lnTo>
                <a:lnTo>
                  <a:pt x="110991" y="522078"/>
                </a:lnTo>
                <a:lnTo>
                  <a:pt x="137486" y="580400"/>
                </a:lnTo>
                <a:lnTo>
                  <a:pt x="175664" y="610203"/>
                </a:lnTo>
                <a:lnTo>
                  <a:pt x="226243" y="620428"/>
                </a:lnTo>
                <a:lnTo>
                  <a:pt x="399579" y="620428"/>
                </a:lnTo>
                <a:lnTo>
                  <a:pt x="382002" y="643922"/>
                </a:lnTo>
                <a:lnTo>
                  <a:pt x="351057" y="670326"/>
                </a:lnTo>
                <a:lnTo>
                  <a:pt x="314564" y="689388"/>
                </a:lnTo>
                <a:lnTo>
                  <a:pt x="272851" y="700945"/>
                </a:lnTo>
                <a:lnTo>
                  <a:pt x="226243" y="704834"/>
                </a:lnTo>
                <a:close/>
              </a:path>
              <a:path w="452120" h="704850">
                <a:moveTo>
                  <a:pt x="399579" y="620428"/>
                </a:moveTo>
                <a:lnTo>
                  <a:pt x="226243" y="620428"/>
                </a:lnTo>
                <a:lnTo>
                  <a:pt x="253068" y="617845"/>
                </a:lnTo>
                <a:lnTo>
                  <a:pt x="276386" y="610203"/>
                </a:lnTo>
                <a:lnTo>
                  <a:pt x="314129" y="580400"/>
                </a:lnTo>
                <a:lnTo>
                  <a:pt x="340318" y="522078"/>
                </a:lnTo>
                <a:lnTo>
                  <a:pt x="347773" y="478403"/>
                </a:lnTo>
                <a:lnTo>
                  <a:pt x="351971" y="422489"/>
                </a:lnTo>
                <a:lnTo>
                  <a:pt x="353287" y="352417"/>
                </a:lnTo>
                <a:lnTo>
                  <a:pt x="351971" y="282344"/>
                </a:lnTo>
                <a:lnTo>
                  <a:pt x="347773" y="226431"/>
                </a:lnTo>
                <a:lnTo>
                  <a:pt x="340318" y="182755"/>
                </a:lnTo>
                <a:lnTo>
                  <a:pt x="314129" y="124433"/>
                </a:lnTo>
                <a:lnTo>
                  <a:pt x="276386" y="94630"/>
                </a:lnTo>
                <a:lnTo>
                  <a:pt x="226243" y="84406"/>
                </a:lnTo>
                <a:lnTo>
                  <a:pt x="399579" y="84406"/>
                </a:lnTo>
                <a:lnTo>
                  <a:pt x="421708" y="125851"/>
                </a:lnTo>
                <a:lnTo>
                  <a:pt x="435082" y="168485"/>
                </a:lnTo>
                <a:lnTo>
                  <a:pt x="444396" y="219604"/>
                </a:lnTo>
                <a:lnTo>
                  <a:pt x="449843" y="280487"/>
                </a:lnTo>
                <a:lnTo>
                  <a:pt x="451616" y="352417"/>
                </a:lnTo>
                <a:lnTo>
                  <a:pt x="449843" y="424346"/>
                </a:lnTo>
                <a:lnTo>
                  <a:pt x="444396" y="485230"/>
                </a:lnTo>
                <a:lnTo>
                  <a:pt x="435082" y="536348"/>
                </a:lnTo>
                <a:lnTo>
                  <a:pt x="421708" y="578982"/>
                </a:lnTo>
                <a:lnTo>
                  <a:pt x="404079" y="614413"/>
                </a:lnTo>
                <a:lnTo>
                  <a:pt x="399579" y="620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316080" y="7117205"/>
            <a:ext cx="459105" cy="682625"/>
          </a:xfrm>
          <a:custGeom>
            <a:avLst/>
            <a:gdLst/>
            <a:ahLst/>
            <a:cxnLst/>
            <a:rect l="l" t="t" r="r" b="b"/>
            <a:pathLst>
              <a:path w="459104" h="682625">
                <a:moveTo>
                  <a:pt x="458577" y="537762"/>
                </a:moveTo>
                <a:lnTo>
                  <a:pt x="0" y="537762"/>
                </a:lnTo>
                <a:lnTo>
                  <a:pt x="0" y="452486"/>
                </a:lnTo>
                <a:lnTo>
                  <a:pt x="271491" y="0"/>
                </a:lnTo>
                <a:lnTo>
                  <a:pt x="380262" y="0"/>
                </a:lnTo>
                <a:lnTo>
                  <a:pt x="380262" y="153149"/>
                </a:lnTo>
                <a:lnTo>
                  <a:pt x="281933" y="153149"/>
                </a:lnTo>
                <a:lnTo>
                  <a:pt x="102679" y="452486"/>
                </a:lnTo>
                <a:lnTo>
                  <a:pt x="458577" y="452486"/>
                </a:lnTo>
                <a:lnTo>
                  <a:pt x="458577" y="537762"/>
                </a:lnTo>
                <a:close/>
              </a:path>
              <a:path w="459104" h="682625">
                <a:moveTo>
                  <a:pt x="380262" y="452486"/>
                </a:moveTo>
                <a:lnTo>
                  <a:pt x="281933" y="452486"/>
                </a:lnTo>
                <a:lnTo>
                  <a:pt x="281933" y="153149"/>
                </a:lnTo>
                <a:lnTo>
                  <a:pt x="380262" y="153149"/>
                </a:lnTo>
                <a:lnTo>
                  <a:pt x="380262" y="452486"/>
                </a:lnTo>
                <a:close/>
              </a:path>
              <a:path w="459104" h="682625">
                <a:moveTo>
                  <a:pt x="380262" y="682210"/>
                </a:moveTo>
                <a:lnTo>
                  <a:pt x="281933" y="682210"/>
                </a:lnTo>
                <a:lnTo>
                  <a:pt x="281933" y="537762"/>
                </a:lnTo>
                <a:lnTo>
                  <a:pt x="380262" y="537762"/>
                </a:lnTo>
                <a:lnTo>
                  <a:pt x="380262" y="682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574943" y="7229588"/>
            <a:ext cx="473709" cy="506095"/>
          </a:xfrm>
          <a:custGeom>
            <a:avLst/>
            <a:gdLst/>
            <a:ahLst/>
            <a:cxnLst/>
            <a:rect l="l" t="t" r="r" b="b"/>
            <a:pathLst>
              <a:path w="473709" h="506095">
                <a:moveTo>
                  <a:pt x="129989" y="262721"/>
                </a:moveTo>
                <a:lnTo>
                  <a:pt x="80694" y="255727"/>
                </a:lnTo>
                <a:lnTo>
                  <a:pt x="41684" y="234748"/>
                </a:lnTo>
                <a:lnTo>
                  <a:pt x="10763" y="191830"/>
                </a:lnTo>
                <a:lnTo>
                  <a:pt x="0" y="131634"/>
                </a:lnTo>
                <a:lnTo>
                  <a:pt x="2733" y="99163"/>
                </a:lnTo>
                <a:lnTo>
                  <a:pt x="23833" y="47177"/>
                </a:lnTo>
                <a:lnTo>
                  <a:pt x="59724" y="15965"/>
                </a:lnTo>
                <a:lnTo>
                  <a:pt x="104236" y="1825"/>
                </a:lnTo>
                <a:lnTo>
                  <a:pt x="129989" y="0"/>
                </a:lnTo>
                <a:lnTo>
                  <a:pt x="156213" y="1825"/>
                </a:lnTo>
                <a:lnTo>
                  <a:pt x="200640" y="15965"/>
                </a:lnTo>
                <a:lnTo>
                  <a:pt x="236694" y="47177"/>
                </a:lnTo>
                <a:lnTo>
                  <a:pt x="239100" y="51556"/>
                </a:lnTo>
                <a:lnTo>
                  <a:pt x="129989" y="51556"/>
                </a:lnTo>
                <a:lnTo>
                  <a:pt x="115488" y="52679"/>
                </a:lnTo>
                <a:lnTo>
                  <a:pt x="80626" y="69108"/>
                </a:lnTo>
                <a:lnTo>
                  <a:pt x="59646" y="112223"/>
                </a:lnTo>
                <a:lnTo>
                  <a:pt x="58138" y="131634"/>
                </a:lnTo>
                <a:lnTo>
                  <a:pt x="59646" y="151045"/>
                </a:lnTo>
                <a:lnTo>
                  <a:pt x="80626" y="194161"/>
                </a:lnTo>
                <a:lnTo>
                  <a:pt x="115488" y="210512"/>
                </a:lnTo>
                <a:lnTo>
                  <a:pt x="129989" y="211712"/>
                </a:lnTo>
                <a:lnTo>
                  <a:pt x="238809" y="211712"/>
                </a:lnTo>
                <a:lnTo>
                  <a:pt x="236694" y="215551"/>
                </a:lnTo>
                <a:lnTo>
                  <a:pt x="218842" y="234748"/>
                </a:lnTo>
                <a:lnTo>
                  <a:pt x="200640" y="246986"/>
                </a:lnTo>
                <a:lnTo>
                  <a:pt x="179763" y="255727"/>
                </a:lnTo>
                <a:lnTo>
                  <a:pt x="156213" y="260972"/>
                </a:lnTo>
                <a:lnTo>
                  <a:pt x="129989" y="262721"/>
                </a:lnTo>
                <a:close/>
              </a:path>
              <a:path w="473709" h="506095">
                <a:moveTo>
                  <a:pt x="238809" y="211712"/>
                </a:moveTo>
                <a:lnTo>
                  <a:pt x="129989" y="211712"/>
                </a:lnTo>
                <a:lnTo>
                  <a:pt x="144875" y="210512"/>
                </a:lnTo>
                <a:lnTo>
                  <a:pt x="158167" y="207050"/>
                </a:lnTo>
                <a:lnTo>
                  <a:pt x="189199" y="182463"/>
                </a:lnTo>
                <a:lnTo>
                  <a:pt x="202388" y="131634"/>
                </a:lnTo>
                <a:lnTo>
                  <a:pt x="200871" y="112223"/>
                </a:lnTo>
                <a:lnTo>
                  <a:pt x="179352" y="69108"/>
                </a:lnTo>
                <a:lnTo>
                  <a:pt x="144875" y="52679"/>
                </a:lnTo>
                <a:lnTo>
                  <a:pt x="129989" y="51556"/>
                </a:lnTo>
                <a:lnTo>
                  <a:pt x="239100" y="51556"/>
                </a:lnTo>
                <a:lnTo>
                  <a:pt x="249763" y="70959"/>
                </a:lnTo>
                <a:lnTo>
                  <a:pt x="257793" y="99163"/>
                </a:lnTo>
                <a:lnTo>
                  <a:pt x="260527" y="131634"/>
                </a:lnTo>
                <a:lnTo>
                  <a:pt x="257793" y="163789"/>
                </a:lnTo>
                <a:lnTo>
                  <a:pt x="249763" y="191830"/>
                </a:lnTo>
                <a:lnTo>
                  <a:pt x="238809" y="211712"/>
                </a:lnTo>
                <a:close/>
              </a:path>
              <a:path w="473709" h="506095">
                <a:moveTo>
                  <a:pt x="400937" y="280820"/>
                </a:moveTo>
                <a:lnTo>
                  <a:pt x="341153" y="280820"/>
                </a:lnTo>
                <a:lnTo>
                  <a:pt x="341153" y="3290"/>
                </a:lnTo>
                <a:lnTo>
                  <a:pt x="400937" y="3290"/>
                </a:lnTo>
                <a:lnTo>
                  <a:pt x="400937" y="115180"/>
                </a:lnTo>
                <a:lnTo>
                  <a:pt x="473336" y="115180"/>
                </a:lnTo>
                <a:lnTo>
                  <a:pt x="473336" y="167285"/>
                </a:lnTo>
                <a:lnTo>
                  <a:pt x="400937" y="167285"/>
                </a:lnTo>
                <a:lnTo>
                  <a:pt x="400937" y="280820"/>
                </a:lnTo>
                <a:close/>
              </a:path>
              <a:path w="473709" h="506095">
                <a:moveTo>
                  <a:pt x="400937" y="363092"/>
                </a:moveTo>
                <a:lnTo>
                  <a:pt x="34005" y="363092"/>
                </a:lnTo>
                <a:lnTo>
                  <a:pt x="34005" y="312084"/>
                </a:lnTo>
                <a:lnTo>
                  <a:pt x="400937" y="312084"/>
                </a:lnTo>
                <a:lnTo>
                  <a:pt x="400937" y="363092"/>
                </a:lnTo>
                <a:close/>
              </a:path>
              <a:path w="473709" h="506095">
                <a:moveTo>
                  <a:pt x="158510" y="454688"/>
                </a:moveTo>
                <a:lnTo>
                  <a:pt x="99823" y="454688"/>
                </a:lnTo>
                <a:lnTo>
                  <a:pt x="99823" y="363092"/>
                </a:lnTo>
                <a:lnTo>
                  <a:pt x="158510" y="363092"/>
                </a:lnTo>
                <a:lnTo>
                  <a:pt x="158510" y="454688"/>
                </a:lnTo>
                <a:close/>
              </a:path>
              <a:path w="473709" h="506095">
                <a:moveTo>
                  <a:pt x="328538" y="454688"/>
                </a:moveTo>
                <a:lnTo>
                  <a:pt x="271496" y="454688"/>
                </a:lnTo>
                <a:lnTo>
                  <a:pt x="274521" y="445218"/>
                </a:lnTo>
                <a:lnTo>
                  <a:pt x="276364" y="434463"/>
                </a:lnTo>
                <a:lnTo>
                  <a:pt x="277281" y="422988"/>
                </a:lnTo>
                <a:lnTo>
                  <a:pt x="277529" y="411358"/>
                </a:lnTo>
                <a:lnTo>
                  <a:pt x="277529" y="363092"/>
                </a:lnTo>
                <a:lnTo>
                  <a:pt x="336217" y="363092"/>
                </a:lnTo>
                <a:lnTo>
                  <a:pt x="336148" y="411358"/>
                </a:lnTo>
                <a:lnTo>
                  <a:pt x="335711" y="421831"/>
                </a:lnTo>
                <a:lnTo>
                  <a:pt x="334228" y="433846"/>
                </a:lnTo>
                <a:lnTo>
                  <a:pt x="331820" y="445038"/>
                </a:lnTo>
                <a:lnTo>
                  <a:pt x="328538" y="454688"/>
                </a:lnTo>
                <a:close/>
              </a:path>
              <a:path w="473709" h="506095">
                <a:moveTo>
                  <a:pt x="409713" y="505696"/>
                </a:moveTo>
                <a:lnTo>
                  <a:pt x="24681" y="505696"/>
                </a:lnTo>
                <a:lnTo>
                  <a:pt x="24681" y="454688"/>
                </a:lnTo>
                <a:lnTo>
                  <a:pt x="409713" y="454688"/>
                </a:lnTo>
                <a:lnTo>
                  <a:pt x="409713" y="505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100385" y="7236170"/>
            <a:ext cx="441959" cy="472440"/>
          </a:xfrm>
          <a:custGeom>
            <a:avLst/>
            <a:gdLst/>
            <a:ahLst/>
            <a:cxnLst/>
            <a:rect l="l" t="t" r="r" b="b"/>
            <a:pathLst>
              <a:path w="441959" h="472440">
                <a:moveTo>
                  <a:pt x="221036" y="304405"/>
                </a:moveTo>
                <a:lnTo>
                  <a:pt x="176498" y="302271"/>
                </a:lnTo>
                <a:lnTo>
                  <a:pt x="136228" y="295561"/>
                </a:lnTo>
                <a:lnTo>
                  <a:pt x="70753" y="266560"/>
                </a:lnTo>
                <a:lnTo>
                  <a:pt x="29617" y="218157"/>
                </a:lnTo>
                <a:lnTo>
                  <a:pt x="14808" y="152476"/>
                </a:lnTo>
                <a:lnTo>
                  <a:pt x="18613" y="117434"/>
                </a:lnTo>
                <a:lnTo>
                  <a:pt x="47203" y="59072"/>
                </a:lnTo>
                <a:lnTo>
                  <a:pt x="100791" y="20362"/>
                </a:lnTo>
                <a:lnTo>
                  <a:pt x="176498" y="2125"/>
                </a:lnTo>
                <a:lnTo>
                  <a:pt x="221036" y="0"/>
                </a:lnTo>
                <a:lnTo>
                  <a:pt x="265814" y="2125"/>
                </a:lnTo>
                <a:lnTo>
                  <a:pt x="306119" y="8775"/>
                </a:lnTo>
                <a:lnTo>
                  <a:pt x="341590" y="20362"/>
                </a:lnTo>
                <a:lnTo>
                  <a:pt x="371868" y="37296"/>
                </a:lnTo>
                <a:lnTo>
                  <a:pt x="387726" y="52105"/>
                </a:lnTo>
                <a:lnTo>
                  <a:pt x="221036" y="52105"/>
                </a:lnTo>
                <a:lnTo>
                  <a:pt x="185616" y="54033"/>
                </a:lnTo>
                <a:lnTo>
                  <a:pt x="127941" y="68996"/>
                </a:lnTo>
                <a:lnTo>
                  <a:pt x="92872" y="95246"/>
                </a:lnTo>
                <a:lnTo>
                  <a:pt x="76709" y="130932"/>
                </a:lnTo>
                <a:lnTo>
                  <a:pt x="74593" y="152476"/>
                </a:lnTo>
                <a:lnTo>
                  <a:pt x="76709" y="173387"/>
                </a:lnTo>
                <a:lnTo>
                  <a:pt x="92872" y="208627"/>
                </a:lnTo>
                <a:lnTo>
                  <a:pt x="127941" y="234945"/>
                </a:lnTo>
                <a:lnTo>
                  <a:pt x="185616" y="250285"/>
                </a:lnTo>
                <a:lnTo>
                  <a:pt x="221036" y="252299"/>
                </a:lnTo>
                <a:lnTo>
                  <a:pt x="387205" y="252299"/>
                </a:lnTo>
                <a:lnTo>
                  <a:pt x="371868" y="266560"/>
                </a:lnTo>
                <a:lnTo>
                  <a:pt x="341590" y="283811"/>
                </a:lnTo>
                <a:lnTo>
                  <a:pt x="306119" y="295561"/>
                </a:lnTo>
                <a:lnTo>
                  <a:pt x="265814" y="302271"/>
                </a:lnTo>
                <a:lnTo>
                  <a:pt x="221036" y="304405"/>
                </a:lnTo>
                <a:close/>
              </a:path>
              <a:path w="441959" h="472440">
                <a:moveTo>
                  <a:pt x="387205" y="252299"/>
                </a:moveTo>
                <a:lnTo>
                  <a:pt x="221036" y="252299"/>
                </a:lnTo>
                <a:lnTo>
                  <a:pt x="256773" y="250285"/>
                </a:lnTo>
                <a:lnTo>
                  <a:pt x="288088" y="244415"/>
                </a:lnTo>
                <a:lnTo>
                  <a:pt x="336217" y="222133"/>
                </a:lnTo>
                <a:lnTo>
                  <a:pt x="365912" y="173387"/>
                </a:lnTo>
                <a:lnTo>
                  <a:pt x="368028" y="152476"/>
                </a:lnTo>
                <a:lnTo>
                  <a:pt x="365912" y="130932"/>
                </a:lnTo>
                <a:lnTo>
                  <a:pt x="349749" y="95246"/>
                </a:lnTo>
                <a:lnTo>
                  <a:pt x="314672" y="68996"/>
                </a:lnTo>
                <a:lnTo>
                  <a:pt x="256773" y="54033"/>
                </a:lnTo>
                <a:lnTo>
                  <a:pt x="221036" y="52105"/>
                </a:lnTo>
                <a:lnTo>
                  <a:pt x="387726" y="52105"/>
                </a:lnTo>
                <a:lnTo>
                  <a:pt x="395187" y="59072"/>
                </a:lnTo>
                <a:lnTo>
                  <a:pt x="412798" y="86042"/>
                </a:lnTo>
                <a:lnTo>
                  <a:pt x="423930" y="117434"/>
                </a:lnTo>
                <a:lnTo>
                  <a:pt x="427812" y="152476"/>
                </a:lnTo>
                <a:lnTo>
                  <a:pt x="423930" y="187116"/>
                </a:lnTo>
                <a:lnTo>
                  <a:pt x="412798" y="218157"/>
                </a:lnTo>
                <a:lnTo>
                  <a:pt x="395187" y="244878"/>
                </a:lnTo>
                <a:lnTo>
                  <a:pt x="387205" y="252299"/>
                </a:lnTo>
                <a:close/>
              </a:path>
              <a:path w="441959" h="472440">
                <a:moveTo>
                  <a:pt x="441524" y="472239"/>
                </a:moveTo>
                <a:lnTo>
                  <a:pt x="0" y="472239"/>
                </a:lnTo>
                <a:lnTo>
                  <a:pt x="0" y="420682"/>
                </a:lnTo>
                <a:lnTo>
                  <a:pt x="441524" y="420682"/>
                </a:lnTo>
                <a:lnTo>
                  <a:pt x="441524" y="472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626921" y="7241717"/>
            <a:ext cx="441959" cy="466090"/>
          </a:xfrm>
          <a:custGeom>
            <a:avLst/>
            <a:gdLst/>
            <a:ahLst/>
            <a:cxnLst/>
            <a:rect l="l" t="t" r="r" b="b"/>
            <a:pathLst>
              <a:path w="441959" h="466090">
                <a:moveTo>
                  <a:pt x="441528" y="415290"/>
                </a:moveTo>
                <a:lnTo>
                  <a:pt x="251752" y="415290"/>
                </a:lnTo>
                <a:lnTo>
                  <a:pt x="251752" y="316230"/>
                </a:lnTo>
                <a:lnTo>
                  <a:pt x="421779" y="316230"/>
                </a:lnTo>
                <a:lnTo>
                  <a:pt x="421779" y="265430"/>
                </a:lnTo>
                <a:lnTo>
                  <a:pt x="85559" y="265430"/>
                </a:lnTo>
                <a:lnTo>
                  <a:pt x="85559" y="184150"/>
                </a:lnTo>
                <a:lnTo>
                  <a:pt x="415747" y="184150"/>
                </a:lnTo>
                <a:lnTo>
                  <a:pt x="415747" y="132080"/>
                </a:lnTo>
                <a:lnTo>
                  <a:pt x="415747" y="52070"/>
                </a:lnTo>
                <a:lnTo>
                  <a:pt x="415747" y="0"/>
                </a:lnTo>
                <a:lnTo>
                  <a:pt x="25781" y="0"/>
                </a:lnTo>
                <a:lnTo>
                  <a:pt x="25781" y="52070"/>
                </a:lnTo>
                <a:lnTo>
                  <a:pt x="355955" y="52070"/>
                </a:lnTo>
                <a:lnTo>
                  <a:pt x="355955" y="132080"/>
                </a:lnTo>
                <a:lnTo>
                  <a:pt x="25781" y="132080"/>
                </a:lnTo>
                <a:lnTo>
                  <a:pt x="25781" y="184150"/>
                </a:lnTo>
                <a:lnTo>
                  <a:pt x="25781" y="265430"/>
                </a:lnTo>
                <a:lnTo>
                  <a:pt x="25781" y="316230"/>
                </a:lnTo>
                <a:lnTo>
                  <a:pt x="192519" y="316230"/>
                </a:lnTo>
                <a:lnTo>
                  <a:pt x="192519" y="415290"/>
                </a:lnTo>
                <a:lnTo>
                  <a:pt x="0" y="415290"/>
                </a:lnTo>
                <a:lnTo>
                  <a:pt x="0" y="466090"/>
                </a:lnTo>
                <a:lnTo>
                  <a:pt x="441528" y="466090"/>
                </a:lnTo>
                <a:lnTo>
                  <a:pt x="441528" y="415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155109" y="7232880"/>
            <a:ext cx="412750" cy="497840"/>
          </a:xfrm>
          <a:custGeom>
            <a:avLst/>
            <a:gdLst/>
            <a:ahLst/>
            <a:cxnLst/>
            <a:rect l="l" t="t" r="r" b="b"/>
            <a:pathLst>
              <a:path w="412750" h="497840">
                <a:moveTo>
                  <a:pt x="231457" y="468948"/>
                </a:moveTo>
                <a:lnTo>
                  <a:pt x="0" y="468948"/>
                </a:lnTo>
                <a:lnTo>
                  <a:pt x="0" y="417940"/>
                </a:lnTo>
                <a:lnTo>
                  <a:pt x="246815" y="417940"/>
                </a:lnTo>
                <a:lnTo>
                  <a:pt x="279089" y="416611"/>
                </a:lnTo>
                <a:lnTo>
                  <a:pt x="307970" y="412249"/>
                </a:lnTo>
                <a:lnTo>
                  <a:pt x="332737" y="404288"/>
                </a:lnTo>
                <a:lnTo>
                  <a:pt x="352671" y="392161"/>
                </a:lnTo>
                <a:lnTo>
                  <a:pt x="352671" y="0"/>
                </a:lnTo>
                <a:lnTo>
                  <a:pt x="412455" y="0"/>
                </a:lnTo>
                <a:lnTo>
                  <a:pt x="412455" y="440976"/>
                </a:lnTo>
                <a:lnTo>
                  <a:pt x="352671" y="440976"/>
                </a:lnTo>
                <a:lnTo>
                  <a:pt x="332420" y="453908"/>
                </a:lnTo>
                <a:lnTo>
                  <a:pt x="304611" y="462572"/>
                </a:lnTo>
                <a:lnTo>
                  <a:pt x="270528" y="467431"/>
                </a:lnTo>
                <a:lnTo>
                  <a:pt x="231457" y="468948"/>
                </a:lnTo>
                <a:close/>
              </a:path>
              <a:path w="412750" h="497840">
                <a:moveTo>
                  <a:pt x="153025" y="313180"/>
                </a:moveTo>
                <a:lnTo>
                  <a:pt x="103593" y="305296"/>
                </a:lnTo>
                <a:lnTo>
                  <a:pt x="63623" y="283014"/>
                </a:lnTo>
                <a:lnTo>
                  <a:pt x="28795" y="230772"/>
                </a:lnTo>
                <a:lnTo>
                  <a:pt x="17002" y="157961"/>
                </a:lnTo>
                <a:lnTo>
                  <a:pt x="19968" y="119062"/>
                </a:lnTo>
                <a:lnTo>
                  <a:pt x="43381" y="56073"/>
                </a:lnTo>
                <a:lnTo>
                  <a:pt x="82143" y="20096"/>
                </a:lnTo>
                <a:lnTo>
                  <a:pt x="127409" y="4756"/>
                </a:lnTo>
                <a:lnTo>
                  <a:pt x="153025" y="2742"/>
                </a:lnTo>
                <a:lnTo>
                  <a:pt x="178641" y="4756"/>
                </a:lnTo>
                <a:lnTo>
                  <a:pt x="202456" y="10626"/>
                </a:lnTo>
                <a:lnTo>
                  <a:pt x="223907" y="20096"/>
                </a:lnTo>
                <a:lnTo>
                  <a:pt x="242427" y="32908"/>
                </a:lnTo>
                <a:lnTo>
                  <a:pt x="262036" y="54847"/>
                </a:lnTo>
                <a:lnTo>
                  <a:pt x="153025" y="54847"/>
                </a:lnTo>
                <a:lnTo>
                  <a:pt x="138439" y="55893"/>
                </a:lnTo>
                <a:lnTo>
                  <a:pt x="103113" y="72399"/>
                </a:lnTo>
                <a:lnTo>
                  <a:pt x="82957" y="107981"/>
                </a:lnTo>
                <a:lnTo>
                  <a:pt x="76786" y="157961"/>
                </a:lnTo>
                <a:lnTo>
                  <a:pt x="78278" y="184511"/>
                </a:lnTo>
                <a:lnTo>
                  <a:pt x="91133" y="227532"/>
                </a:lnTo>
                <a:lnTo>
                  <a:pt x="125190" y="256550"/>
                </a:lnTo>
                <a:lnTo>
                  <a:pt x="153025" y="261075"/>
                </a:lnTo>
                <a:lnTo>
                  <a:pt x="261843" y="261075"/>
                </a:lnTo>
                <a:lnTo>
                  <a:pt x="242427" y="283014"/>
                </a:lnTo>
                <a:lnTo>
                  <a:pt x="223907" y="295826"/>
                </a:lnTo>
                <a:lnTo>
                  <a:pt x="202456" y="305296"/>
                </a:lnTo>
                <a:lnTo>
                  <a:pt x="178641" y="311167"/>
                </a:lnTo>
                <a:lnTo>
                  <a:pt x="153025" y="313180"/>
                </a:lnTo>
                <a:close/>
              </a:path>
              <a:path w="412750" h="497840">
                <a:moveTo>
                  <a:pt x="261843" y="261075"/>
                </a:moveTo>
                <a:lnTo>
                  <a:pt x="153025" y="261075"/>
                </a:lnTo>
                <a:lnTo>
                  <a:pt x="167997" y="259944"/>
                </a:lnTo>
                <a:lnTo>
                  <a:pt x="181477" y="256550"/>
                </a:lnTo>
                <a:lnTo>
                  <a:pt x="215003" y="227532"/>
                </a:lnTo>
                <a:lnTo>
                  <a:pt x="228235" y="184511"/>
                </a:lnTo>
                <a:lnTo>
                  <a:pt x="229812" y="157961"/>
                </a:lnTo>
                <a:lnTo>
                  <a:pt x="228235" y="131557"/>
                </a:lnTo>
                <a:lnTo>
                  <a:pt x="215003" y="88005"/>
                </a:lnTo>
                <a:lnTo>
                  <a:pt x="181477" y="59098"/>
                </a:lnTo>
                <a:lnTo>
                  <a:pt x="153025" y="54847"/>
                </a:lnTo>
                <a:lnTo>
                  <a:pt x="262036" y="54847"/>
                </a:lnTo>
                <a:lnTo>
                  <a:pt x="263132" y="56073"/>
                </a:lnTo>
                <a:lnTo>
                  <a:pt x="277667" y="84945"/>
                </a:lnTo>
                <a:lnTo>
                  <a:pt x="286237" y="119062"/>
                </a:lnTo>
                <a:lnTo>
                  <a:pt x="289047" y="157961"/>
                </a:lnTo>
                <a:lnTo>
                  <a:pt x="286237" y="196783"/>
                </a:lnTo>
                <a:lnTo>
                  <a:pt x="277667" y="230772"/>
                </a:lnTo>
                <a:lnTo>
                  <a:pt x="263132" y="259618"/>
                </a:lnTo>
                <a:lnTo>
                  <a:pt x="261843" y="261075"/>
                </a:lnTo>
                <a:close/>
              </a:path>
              <a:path w="412750" h="497840">
                <a:moveTo>
                  <a:pt x="412455" y="497469"/>
                </a:moveTo>
                <a:lnTo>
                  <a:pt x="352671" y="497469"/>
                </a:lnTo>
                <a:lnTo>
                  <a:pt x="352671" y="440976"/>
                </a:lnTo>
                <a:lnTo>
                  <a:pt x="412455" y="440976"/>
                </a:lnTo>
                <a:lnTo>
                  <a:pt x="412455" y="49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47680" y="7232880"/>
            <a:ext cx="414020" cy="497840"/>
          </a:xfrm>
          <a:custGeom>
            <a:avLst/>
            <a:gdLst/>
            <a:ahLst/>
            <a:cxnLst/>
            <a:rect l="l" t="t" r="r" b="b"/>
            <a:pathLst>
              <a:path w="414019" h="497840">
                <a:moveTo>
                  <a:pt x="308244" y="116277"/>
                </a:moveTo>
                <a:lnTo>
                  <a:pt x="251202" y="116277"/>
                </a:lnTo>
                <a:lnTo>
                  <a:pt x="251202" y="3290"/>
                </a:lnTo>
                <a:lnTo>
                  <a:pt x="308244" y="3290"/>
                </a:lnTo>
                <a:lnTo>
                  <a:pt x="308244" y="116277"/>
                </a:lnTo>
                <a:close/>
              </a:path>
              <a:path w="414019" h="497840">
                <a:moveTo>
                  <a:pt x="0" y="468400"/>
                </a:moveTo>
                <a:lnTo>
                  <a:pt x="0" y="410810"/>
                </a:lnTo>
                <a:lnTo>
                  <a:pt x="37773" y="392070"/>
                </a:lnTo>
                <a:lnTo>
                  <a:pt x="69636" y="364372"/>
                </a:lnTo>
                <a:lnTo>
                  <a:pt x="95160" y="327715"/>
                </a:lnTo>
                <a:lnTo>
                  <a:pt x="113920" y="282100"/>
                </a:lnTo>
                <a:lnTo>
                  <a:pt x="125489" y="227526"/>
                </a:lnTo>
                <a:lnTo>
                  <a:pt x="129440" y="163994"/>
                </a:lnTo>
                <a:lnTo>
                  <a:pt x="129440" y="61429"/>
                </a:lnTo>
                <a:lnTo>
                  <a:pt x="5484" y="61429"/>
                </a:lnTo>
                <a:lnTo>
                  <a:pt x="5484" y="8775"/>
                </a:lnTo>
                <a:lnTo>
                  <a:pt x="188127" y="8775"/>
                </a:lnTo>
                <a:lnTo>
                  <a:pt x="188127" y="116277"/>
                </a:lnTo>
                <a:lnTo>
                  <a:pt x="308244" y="116277"/>
                </a:lnTo>
                <a:lnTo>
                  <a:pt x="308244" y="168382"/>
                </a:lnTo>
                <a:lnTo>
                  <a:pt x="188127" y="168382"/>
                </a:lnTo>
                <a:lnTo>
                  <a:pt x="186979" y="200151"/>
                </a:lnTo>
                <a:lnTo>
                  <a:pt x="184288" y="230429"/>
                </a:lnTo>
                <a:lnTo>
                  <a:pt x="179952" y="259164"/>
                </a:lnTo>
                <a:lnTo>
                  <a:pt x="173867" y="286305"/>
                </a:lnTo>
                <a:lnTo>
                  <a:pt x="308244" y="286305"/>
                </a:lnTo>
                <a:lnTo>
                  <a:pt x="308244" y="338410"/>
                </a:lnTo>
                <a:lnTo>
                  <a:pt x="155219" y="338410"/>
                </a:lnTo>
                <a:lnTo>
                  <a:pt x="129346" y="382554"/>
                </a:lnTo>
                <a:lnTo>
                  <a:pt x="95092" y="419242"/>
                </a:lnTo>
                <a:lnTo>
                  <a:pt x="52096" y="448012"/>
                </a:lnTo>
                <a:lnTo>
                  <a:pt x="0" y="468400"/>
                </a:lnTo>
                <a:close/>
              </a:path>
              <a:path w="414019" h="497840">
                <a:moveTo>
                  <a:pt x="308244" y="286305"/>
                </a:moveTo>
                <a:lnTo>
                  <a:pt x="251202" y="286305"/>
                </a:lnTo>
                <a:lnTo>
                  <a:pt x="251202" y="168382"/>
                </a:lnTo>
                <a:lnTo>
                  <a:pt x="308244" y="168382"/>
                </a:lnTo>
                <a:lnTo>
                  <a:pt x="308244" y="286305"/>
                </a:lnTo>
                <a:close/>
              </a:path>
              <a:path w="414019" h="497840">
                <a:moveTo>
                  <a:pt x="308244" y="491436"/>
                </a:moveTo>
                <a:lnTo>
                  <a:pt x="251202" y="491436"/>
                </a:lnTo>
                <a:lnTo>
                  <a:pt x="251202" y="338410"/>
                </a:lnTo>
                <a:lnTo>
                  <a:pt x="308244" y="338410"/>
                </a:lnTo>
                <a:lnTo>
                  <a:pt x="308244" y="491436"/>
                </a:lnTo>
                <a:close/>
              </a:path>
              <a:path w="414019" h="497840">
                <a:moveTo>
                  <a:pt x="413552" y="497469"/>
                </a:moveTo>
                <a:lnTo>
                  <a:pt x="355413" y="497469"/>
                </a:lnTo>
                <a:lnTo>
                  <a:pt x="355413" y="0"/>
                </a:lnTo>
                <a:lnTo>
                  <a:pt x="413552" y="0"/>
                </a:lnTo>
                <a:lnTo>
                  <a:pt x="413552" y="497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361604" y="7218619"/>
            <a:ext cx="419734" cy="520065"/>
          </a:xfrm>
          <a:custGeom>
            <a:avLst/>
            <a:gdLst/>
            <a:ahLst/>
            <a:cxnLst/>
            <a:rect l="l" t="t" r="r" b="b"/>
            <a:pathLst>
              <a:path w="419734" h="520065">
                <a:moveTo>
                  <a:pt x="186482" y="44426"/>
                </a:moveTo>
                <a:lnTo>
                  <a:pt x="127246" y="44426"/>
                </a:lnTo>
                <a:lnTo>
                  <a:pt x="127246" y="0"/>
                </a:lnTo>
                <a:lnTo>
                  <a:pt x="186482" y="0"/>
                </a:lnTo>
                <a:lnTo>
                  <a:pt x="186482" y="44426"/>
                </a:lnTo>
                <a:close/>
              </a:path>
              <a:path w="419734" h="520065">
                <a:moveTo>
                  <a:pt x="249557" y="342798"/>
                </a:moveTo>
                <a:lnTo>
                  <a:pt x="0" y="342798"/>
                </a:lnTo>
                <a:lnTo>
                  <a:pt x="0" y="294532"/>
                </a:lnTo>
                <a:lnTo>
                  <a:pt x="264914" y="294532"/>
                </a:lnTo>
                <a:lnTo>
                  <a:pt x="295938" y="293041"/>
                </a:lnTo>
                <a:lnTo>
                  <a:pt x="322230" y="288773"/>
                </a:lnTo>
                <a:lnTo>
                  <a:pt x="343587" y="282037"/>
                </a:lnTo>
                <a:lnTo>
                  <a:pt x="359801" y="273142"/>
                </a:lnTo>
                <a:lnTo>
                  <a:pt x="359801" y="14260"/>
                </a:lnTo>
                <a:lnTo>
                  <a:pt x="419585" y="14260"/>
                </a:lnTo>
                <a:lnTo>
                  <a:pt x="419585" y="318665"/>
                </a:lnTo>
                <a:lnTo>
                  <a:pt x="359801" y="318665"/>
                </a:lnTo>
                <a:lnTo>
                  <a:pt x="341881" y="329378"/>
                </a:lnTo>
                <a:lnTo>
                  <a:pt x="318048" y="336902"/>
                </a:lnTo>
                <a:lnTo>
                  <a:pt x="287531" y="341341"/>
                </a:lnTo>
                <a:lnTo>
                  <a:pt x="249557" y="342798"/>
                </a:lnTo>
                <a:close/>
              </a:path>
              <a:path w="419734" h="520065">
                <a:moveTo>
                  <a:pt x="302211" y="89401"/>
                </a:moveTo>
                <a:lnTo>
                  <a:pt x="10969" y="89401"/>
                </a:lnTo>
                <a:lnTo>
                  <a:pt x="10969" y="44426"/>
                </a:lnTo>
                <a:lnTo>
                  <a:pt x="302211" y="44426"/>
                </a:lnTo>
                <a:lnTo>
                  <a:pt x="302211" y="89401"/>
                </a:lnTo>
                <a:close/>
              </a:path>
              <a:path w="419734" h="520065">
                <a:moveTo>
                  <a:pt x="184288" y="294532"/>
                </a:moveTo>
                <a:lnTo>
                  <a:pt x="125053" y="294532"/>
                </a:lnTo>
                <a:lnTo>
                  <a:pt x="125053" y="258333"/>
                </a:lnTo>
                <a:lnTo>
                  <a:pt x="106276" y="255642"/>
                </a:lnTo>
                <a:lnTo>
                  <a:pt x="58687" y="239136"/>
                </a:lnTo>
                <a:lnTo>
                  <a:pt x="26061" y="202268"/>
                </a:lnTo>
                <a:lnTo>
                  <a:pt x="23584" y="185385"/>
                </a:lnTo>
                <a:lnTo>
                  <a:pt x="25692" y="169222"/>
                </a:lnTo>
                <a:lnTo>
                  <a:pt x="54847" y="133280"/>
                </a:lnTo>
                <a:lnTo>
                  <a:pt x="99891" y="116757"/>
                </a:lnTo>
                <a:lnTo>
                  <a:pt x="156864" y="111341"/>
                </a:lnTo>
                <a:lnTo>
                  <a:pt x="185998" y="112686"/>
                </a:lnTo>
                <a:lnTo>
                  <a:pt x="236308" y="123141"/>
                </a:lnTo>
                <a:lnTo>
                  <a:pt x="270476" y="142578"/>
                </a:lnTo>
                <a:lnTo>
                  <a:pt x="280379" y="154122"/>
                </a:lnTo>
                <a:lnTo>
                  <a:pt x="156864" y="154122"/>
                </a:lnTo>
                <a:lnTo>
                  <a:pt x="136733" y="154850"/>
                </a:lnTo>
                <a:lnTo>
                  <a:pt x="92692" y="166188"/>
                </a:lnTo>
                <a:lnTo>
                  <a:pt x="80077" y="177706"/>
                </a:lnTo>
                <a:lnTo>
                  <a:pt x="80077" y="193064"/>
                </a:lnTo>
                <a:lnTo>
                  <a:pt x="118951" y="213152"/>
                </a:lnTo>
                <a:lnTo>
                  <a:pt x="156864" y="216100"/>
                </a:lnTo>
                <a:lnTo>
                  <a:pt x="280529" y="216100"/>
                </a:lnTo>
                <a:lnTo>
                  <a:pt x="271865" y="226650"/>
                </a:lnTo>
                <a:lnTo>
                  <a:pt x="225493" y="251408"/>
                </a:lnTo>
                <a:lnTo>
                  <a:pt x="184288" y="258881"/>
                </a:lnTo>
                <a:lnTo>
                  <a:pt x="184288" y="294532"/>
                </a:lnTo>
                <a:close/>
              </a:path>
              <a:path w="419734" h="520065">
                <a:moveTo>
                  <a:pt x="280529" y="216100"/>
                </a:moveTo>
                <a:lnTo>
                  <a:pt x="156864" y="216100"/>
                </a:lnTo>
                <a:lnTo>
                  <a:pt x="176849" y="215371"/>
                </a:lnTo>
                <a:lnTo>
                  <a:pt x="194572" y="213152"/>
                </a:lnTo>
                <a:lnTo>
                  <a:pt x="209621" y="209390"/>
                </a:lnTo>
                <a:lnTo>
                  <a:pt x="221585" y="204033"/>
                </a:lnTo>
                <a:lnTo>
                  <a:pt x="228715" y="199097"/>
                </a:lnTo>
                <a:lnTo>
                  <a:pt x="233651" y="193064"/>
                </a:lnTo>
                <a:lnTo>
                  <a:pt x="233651" y="177706"/>
                </a:lnTo>
                <a:lnTo>
                  <a:pt x="194572" y="157070"/>
                </a:lnTo>
                <a:lnTo>
                  <a:pt x="156864" y="154122"/>
                </a:lnTo>
                <a:lnTo>
                  <a:pt x="280379" y="154122"/>
                </a:lnTo>
                <a:lnTo>
                  <a:pt x="281026" y="154876"/>
                </a:lnTo>
                <a:lnTo>
                  <a:pt x="287771" y="169128"/>
                </a:lnTo>
                <a:lnTo>
                  <a:pt x="290144" y="185385"/>
                </a:lnTo>
                <a:lnTo>
                  <a:pt x="287959" y="200922"/>
                </a:lnTo>
                <a:lnTo>
                  <a:pt x="281712" y="214660"/>
                </a:lnTo>
                <a:lnTo>
                  <a:pt x="280529" y="216100"/>
                </a:lnTo>
                <a:close/>
              </a:path>
              <a:path w="419734" h="520065">
                <a:moveTo>
                  <a:pt x="419585" y="358704"/>
                </a:moveTo>
                <a:lnTo>
                  <a:pt x="359801" y="358704"/>
                </a:lnTo>
                <a:lnTo>
                  <a:pt x="359801" y="318665"/>
                </a:lnTo>
                <a:lnTo>
                  <a:pt x="419585" y="318665"/>
                </a:lnTo>
                <a:lnTo>
                  <a:pt x="419585" y="358704"/>
                </a:lnTo>
                <a:close/>
              </a:path>
              <a:path w="419734" h="520065">
                <a:moveTo>
                  <a:pt x="419585" y="519957"/>
                </a:moveTo>
                <a:lnTo>
                  <a:pt x="359801" y="519957"/>
                </a:lnTo>
                <a:lnTo>
                  <a:pt x="359801" y="436040"/>
                </a:lnTo>
                <a:lnTo>
                  <a:pt x="41684" y="436040"/>
                </a:lnTo>
                <a:lnTo>
                  <a:pt x="41684" y="387774"/>
                </a:lnTo>
                <a:lnTo>
                  <a:pt x="419585" y="387774"/>
                </a:lnTo>
                <a:lnTo>
                  <a:pt x="419585" y="51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4404" y="3870140"/>
            <a:ext cx="462280" cy="751840"/>
          </a:xfrm>
          <a:custGeom>
            <a:avLst/>
            <a:gdLst/>
            <a:ahLst/>
            <a:cxnLst/>
            <a:rect l="l" t="t" r="r" b="b"/>
            <a:pathLst>
              <a:path w="462279" h="751839">
                <a:moveTo>
                  <a:pt x="231133" y="751418"/>
                </a:moveTo>
                <a:lnTo>
                  <a:pt x="180427" y="747061"/>
                </a:lnTo>
                <a:lnTo>
                  <a:pt x="136387" y="734107"/>
                </a:lnTo>
                <a:lnTo>
                  <a:pt x="99015" y="712730"/>
                </a:lnTo>
                <a:lnTo>
                  <a:pt x="68310" y="683108"/>
                </a:lnTo>
                <a:lnTo>
                  <a:pt x="30221" y="614935"/>
                </a:lnTo>
                <a:lnTo>
                  <a:pt x="16960" y="570582"/>
                </a:lnTo>
                <a:lnTo>
                  <a:pt x="7520" y="517027"/>
                </a:lnTo>
                <a:lnTo>
                  <a:pt x="1875" y="452502"/>
                </a:lnTo>
                <a:lnTo>
                  <a:pt x="0" y="375241"/>
                </a:lnTo>
                <a:lnTo>
                  <a:pt x="1875" y="298703"/>
                </a:lnTo>
                <a:lnTo>
                  <a:pt x="7520" y="234564"/>
                </a:lnTo>
                <a:lnTo>
                  <a:pt x="16960" y="181187"/>
                </a:lnTo>
                <a:lnTo>
                  <a:pt x="30221" y="136933"/>
                </a:lnTo>
                <a:lnTo>
                  <a:pt x="47329" y="100165"/>
                </a:lnTo>
                <a:lnTo>
                  <a:pt x="99015" y="39477"/>
                </a:lnTo>
                <a:lnTo>
                  <a:pt x="136387" y="17779"/>
                </a:lnTo>
                <a:lnTo>
                  <a:pt x="180427" y="4503"/>
                </a:lnTo>
                <a:lnTo>
                  <a:pt x="231133" y="0"/>
                </a:lnTo>
                <a:lnTo>
                  <a:pt x="281972" y="4503"/>
                </a:lnTo>
                <a:lnTo>
                  <a:pt x="326230" y="17779"/>
                </a:lnTo>
                <a:lnTo>
                  <a:pt x="363646" y="39477"/>
                </a:lnTo>
                <a:lnTo>
                  <a:pt x="375854" y="51467"/>
                </a:lnTo>
                <a:lnTo>
                  <a:pt x="231133" y="51467"/>
                </a:lnTo>
                <a:lnTo>
                  <a:pt x="193440" y="55078"/>
                </a:lnTo>
                <a:lnTo>
                  <a:pt x="132439" y="82654"/>
                </a:lnTo>
                <a:lnTo>
                  <a:pt x="93650" y="130513"/>
                </a:lnTo>
                <a:lnTo>
                  <a:pt x="70767" y="200487"/>
                </a:lnTo>
                <a:lnTo>
                  <a:pt x="63666" y="248185"/>
                </a:lnTo>
                <a:lnTo>
                  <a:pt x="59425" y="306021"/>
                </a:lnTo>
                <a:lnTo>
                  <a:pt x="58017" y="375241"/>
                </a:lnTo>
                <a:lnTo>
                  <a:pt x="59425" y="444856"/>
                </a:lnTo>
                <a:lnTo>
                  <a:pt x="63666" y="502956"/>
                </a:lnTo>
                <a:lnTo>
                  <a:pt x="70767" y="550814"/>
                </a:lnTo>
                <a:lnTo>
                  <a:pt x="80753" y="589704"/>
                </a:lnTo>
                <a:lnTo>
                  <a:pt x="109484" y="645677"/>
                </a:lnTo>
                <a:lnTo>
                  <a:pt x="160483" y="686266"/>
                </a:lnTo>
                <a:lnTo>
                  <a:pt x="231133" y="700887"/>
                </a:lnTo>
                <a:lnTo>
                  <a:pt x="375764" y="700887"/>
                </a:lnTo>
                <a:lnTo>
                  <a:pt x="363646" y="712730"/>
                </a:lnTo>
                <a:lnTo>
                  <a:pt x="326230" y="734107"/>
                </a:lnTo>
                <a:lnTo>
                  <a:pt x="281972" y="747061"/>
                </a:lnTo>
                <a:lnTo>
                  <a:pt x="231133" y="751418"/>
                </a:lnTo>
                <a:close/>
              </a:path>
              <a:path w="462279" h="751839">
                <a:moveTo>
                  <a:pt x="375764" y="700887"/>
                </a:moveTo>
                <a:lnTo>
                  <a:pt x="231133" y="700887"/>
                </a:lnTo>
                <a:lnTo>
                  <a:pt x="268827" y="697130"/>
                </a:lnTo>
                <a:lnTo>
                  <a:pt x="301784" y="686266"/>
                </a:lnTo>
                <a:lnTo>
                  <a:pt x="352783" y="645677"/>
                </a:lnTo>
                <a:lnTo>
                  <a:pt x="381514" y="589704"/>
                </a:lnTo>
                <a:lnTo>
                  <a:pt x="391500" y="550814"/>
                </a:lnTo>
                <a:lnTo>
                  <a:pt x="398601" y="502956"/>
                </a:lnTo>
                <a:lnTo>
                  <a:pt x="402842" y="444856"/>
                </a:lnTo>
                <a:lnTo>
                  <a:pt x="404250" y="375241"/>
                </a:lnTo>
                <a:lnTo>
                  <a:pt x="402842" y="306021"/>
                </a:lnTo>
                <a:lnTo>
                  <a:pt x="398601" y="248185"/>
                </a:lnTo>
                <a:lnTo>
                  <a:pt x="391500" y="200487"/>
                </a:lnTo>
                <a:lnTo>
                  <a:pt x="381514" y="161679"/>
                </a:lnTo>
                <a:lnTo>
                  <a:pt x="352783" y="105741"/>
                </a:lnTo>
                <a:lnTo>
                  <a:pt x="301784" y="65620"/>
                </a:lnTo>
                <a:lnTo>
                  <a:pt x="231133" y="51467"/>
                </a:lnTo>
                <a:lnTo>
                  <a:pt x="375854" y="51467"/>
                </a:lnTo>
                <a:lnTo>
                  <a:pt x="414937" y="100165"/>
                </a:lnTo>
                <a:lnTo>
                  <a:pt x="432045" y="136933"/>
                </a:lnTo>
                <a:lnTo>
                  <a:pt x="445306" y="181187"/>
                </a:lnTo>
                <a:lnTo>
                  <a:pt x="454746" y="234564"/>
                </a:lnTo>
                <a:lnTo>
                  <a:pt x="460391" y="298703"/>
                </a:lnTo>
                <a:lnTo>
                  <a:pt x="462267" y="375241"/>
                </a:lnTo>
                <a:lnTo>
                  <a:pt x="460391" y="452502"/>
                </a:lnTo>
                <a:lnTo>
                  <a:pt x="454746" y="517027"/>
                </a:lnTo>
                <a:lnTo>
                  <a:pt x="445306" y="570582"/>
                </a:lnTo>
                <a:lnTo>
                  <a:pt x="432045" y="614935"/>
                </a:lnTo>
                <a:lnTo>
                  <a:pt x="414937" y="651855"/>
                </a:lnTo>
                <a:lnTo>
                  <a:pt x="393956" y="683108"/>
                </a:lnTo>
                <a:lnTo>
                  <a:pt x="375764" y="7008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58614" y="3882305"/>
            <a:ext cx="247650" cy="727710"/>
          </a:xfrm>
          <a:custGeom>
            <a:avLst/>
            <a:gdLst/>
            <a:ahLst/>
            <a:cxnLst/>
            <a:rect l="l" t="t" r="r" b="b"/>
            <a:pathLst>
              <a:path w="247650" h="727710">
                <a:moveTo>
                  <a:pt x="247041" y="727089"/>
                </a:moveTo>
                <a:lnTo>
                  <a:pt x="189024" y="727089"/>
                </a:lnTo>
                <a:lnTo>
                  <a:pt x="189024" y="61760"/>
                </a:lnTo>
                <a:lnTo>
                  <a:pt x="0" y="145979"/>
                </a:lnTo>
                <a:lnTo>
                  <a:pt x="0" y="87961"/>
                </a:lnTo>
                <a:lnTo>
                  <a:pt x="195574" y="0"/>
                </a:lnTo>
                <a:lnTo>
                  <a:pt x="247041" y="0"/>
                </a:lnTo>
                <a:lnTo>
                  <a:pt x="247041" y="7270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2325" y="5224669"/>
            <a:ext cx="947419" cy="998855"/>
          </a:xfrm>
          <a:custGeom>
            <a:avLst/>
            <a:gdLst/>
            <a:ahLst/>
            <a:cxnLst/>
            <a:rect l="l" t="t" r="r" b="b"/>
            <a:pathLst>
              <a:path w="947420" h="998854">
                <a:moveTo>
                  <a:pt x="894100" y="148250"/>
                </a:moveTo>
                <a:lnTo>
                  <a:pt x="51715" y="148250"/>
                </a:lnTo>
                <a:lnTo>
                  <a:pt x="51715" y="0"/>
                </a:lnTo>
                <a:lnTo>
                  <a:pt x="894100" y="0"/>
                </a:lnTo>
                <a:lnTo>
                  <a:pt x="894100" y="148250"/>
                </a:lnTo>
                <a:close/>
              </a:path>
              <a:path w="947420" h="998854">
                <a:moveTo>
                  <a:pt x="357410" y="479228"/>
                </a:moveTo>
                <a:lnTo>
                  <a:pt x="182727" y="479228"/>
                </a:lnTo>
                <a:lnTo>
                  <a:pt x="182727" y="148250"/>
                </a:lnTo>
                <a:lnTo>
                  <a:pt x="357410" y="148250"/>
                </a:lnTo>
                <a:lnTo>
                  <a:pt x="357410" y="479228"/>
                </a:lnTo>
                <a:close/>
              </a:path>
              <a:path w="947420" h="998854">
                <a:moveTo>
                  <a:pt x="735506" y="479228"/>
                </a:moveTo>
                <a:lnTo>
                  <a:pt x="565420" y="479228"/>
                </a:lnTo>
                <a:lnTo>
                  <a:pt x="575799" y="446080"/>
                </a:lnTo>
                <a:lnTo>
                  <a:pt x="582946" y="407114"/>
                </a:lnTo>
                <a:lnTo>
                  <a:pt x="587076" y="365131"/>
                </a:lnTo>
                <a:lnTo>
                  <a:pt x="588405" y="322933"/>
                </a:lnTo>
                <a:lnTo>
                  <a:pt x="588405" y="148250"/>
                </a:lnTo>
                <a:lnTo>
                  <a:pt x="761939" y="148250"/>
                </a:lnTo>
                <a:lnTo>
                  <a:pt x="761939" y="309142"/>
                </a:lnTo>
                <a:lnTo>
                  <a:pt x="760394" y="357051"/>
                </a:lnTo>
                <a:lnTo>
                  <a:pt x="755618" y="402804"/>
                </a:lnTo>
                <a:lnTo>
                  <a:pt x="747394" y="444248"/>
                </a:lnTo>
                <a:lnTo>
                  <a:pt x="735506" y="479228"/>
                </a:lnTo>
                <a:close/>
              </a:path>
              <a:path w="947420" h="998854">
                <a:moveTo>
                  <a:pt x="912488" y="628628"/>
                </a:moveTo>
                <a:lnTo>
                  <a:pt x="34476" y="628628"/>
                </a:lnTo>
                <a:lnTo>
                  <a:pt x="34476" y="479228"/>
                </a:lnTo>
                <a:lnTo>
                  <a:pt x="912488" y="479228"/>
                </a:lnTo>
                <a:lnTo>
                  <a:pt x="912488" y="628628"/>
                </a:lnTo>
                <a:close/>
              </a:path>
              <a:path w="947420" h="998854">
                <a:moveTo>
                  <a:pt x="946965" y="998680"/>
                </a:moveTo>
                <a:lnTo>
                  <a:pt x="0" y="998680"/>
                </a:lnTo>
                <a:lnTo>
                  <a:pt x="0" y="849280"/>
                </a:lnTo>
                <a:lnTo>
                  <a:pt x="946965" y="849280"/>
                </a:lnTo>
                <a:lnTo>
                  <a:pt x="946965" y="99868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3643" y="5224144"/>
            <a:ext cx="947419" cy="999490"/>
          </a:xfrm>
          <a:custGeom>
            <a:avLst/>
            <a:gdLst/>
            <a:ahLst/>
            <a:cxnLst/>
            <a:rect l="l" t="t" r="r" b="b"/>
            <a:pathLst>
              <a:path w="947420" h="999489">
                <a:moveTo>
                  <a:pt x="946962" y="850900"/>
                </a:moveTo>
                <a:lnTo>
                  <a:pt x="561975" y="850900"/>
                </a:lnTo>
                <a:lnTo>
                  <a:pt x="561975" y="690880"/>
                </a:lnTo>
                <a:lnTo>
                  <a:pt x="906741" y="690880"/>
                </a:lnTo>
                <a:lnTo>
                  <a:pt x="906741" y="543560"/>
                </a:lnTo>
                <a:lnTo>
                  <a:pt x="227545" y="543560"/>
                </a:lnTo>
                <a:lnTo>
                  <a:pt x="227545" y="416560"/>
                </a:lnTo>
                <a:lnTo>
                  <a:pt x="894092" y="416560"/>
                </a:lnTo>
                <a:lnTo>
                  <a:pt x="894092" y="269240"/>
                </a:lnTo>
                <a:lnTo>
                  <a:pt x="894092" y="147320"/>
                </a:lnTo>
                <a:lnTo>
                  <a:pt x="894092" y="0"/>
                </a:lnTo>
                <a:lnTo>
                  <a:pt x="51714" y="0"/>
                </a:lnTo>
                <a:lnTo>
                  <a:pt x="51714" y="147320"/>
                </a:lnTo>
                <a:lnTo>
                  <a:pt x="719416" y="147320"/>
                </a:lnTo>
                <a:lnTo>
                  <a:pt x="719416" y="269240"/>
                </a:lnTo>
                <a:lnTo>
                  <a:pt x="51714" y="269240"/>
                </a:lnTo>
                <a:lnTo>
                  <a:pt x="51714" y="416560"/>
                </a:lnTo>
                <a:lnTo>
                  <a:pt x="51714" y="543560"/>
                </a:lnTo>
                <a:lnTo>
                  <a:pt x="51714" y="690880"/>
                </a:lnTo>
                <a:lnTo>
                  <a:pt x="387286" y="690880"/>
                </a:lnTo>
                <a:lnTo>
                  <a:pt x="387286" y="850900"/>
                </a:lnTo>
                <a:lnTo>
                  <a:pt x="0" y="850900"/>
                </a:lnTo>
                <a:lnTo>
                  <a:pt x="0" y="999490"/>
                </a:lnTo>
                <a:lnTo>
                  <a:pt x="946962" y="999490"/>
                </a:lnTo>
                <a:lnTo>
                  <a:pt x="946962" y="85090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68417" y="5206281"/>
            <a:ext cx="904875" cy="1078230"/>
          </a:xfrm>
          <a:custGeom>
            <a:avLst/>
            <a:gdLst/>
            <a:ahLst/>
            <a:cxnLst/>
            <a:rect l="l" t="t" r="r" b="b"/>
            <a:pathLst>
              <a:path w="904875" h="1078229">
                <a:moveTo>
                  <a:pt x="680343" y="612539"/>
                </a:moveTo>
                <a:lnTo>
                  <a:pt x="522899" y="612539"/>
                </a:lnTo>
                <a:lnTo>
                  <a:pt x="522899" y="368902"/>
                </a:lnTo>
                <a:lnTo>
                  <a:pt x="403379" y="368902"/>
                </a:lnTo>
                <a:lnTo>
                  <a:pt x="403379" y="220652"/>
                </a:lnTo>
                <a:lnTo>
                  <a:pt x="522899" y="220652"/>
                </a:lnTo>
                <a:lnTo>
                  <a:pt x="522899" y="5746"/>
                </a:lnTo>
                <a:lnTo>
                  <a:pt x="680343" y="5746"/>
                </a:lnTo>
                <a:lnTo>
                  <a:pt x="680343" y="612539"/>
                </a:lnTo>
                <a:close/>
              </a:path>
              <a:path w="904875" h="1078229">
                <a:moveTo>
                  <a:pt x="457393" y="157444"/>
                </a:moveTo>
                <a:lnTo>
                  <a:pt x="12641" y="157444"/>
                </a:lnTo>
                <a:lnTo>
                  <a:pt x="12641" y="11492"/>
                </a:lnTo>
                <a:lnTo>
                  <a:pt x="457393" y="11492"/>
                </a:lnTo>
                <a:lnTo>
                  <a:pt x="457393" y="157444"/>
                </a:lnTo>
                <a:close/>
              </a:path>
              <a:path w="904875" h="1078229">
                <a:moveTo>
                  <a:pt x="0" y="615986"/>
                </a:moveTo>
                <a:lnTo>
                  <a:pt x="0" y="466587"/>
                </a:lnTo>
                <a:lnTo>
                  <a:pt x="42481" y="453067"/>
                </a:lnTo>
                <a:lnTo>
                  <a:pt x="77544" y="434281"/>
                </a:lnTo>
                <a:lnTo>
                  <a:pt x="126703" y="375600"/>
                </a:lnTo>
                <a:lnTo>
                  <a:pt x="141442" y="333052"/>
                </a:lnTo>
                <a:lnTo>
                  <a:pt x="150049" y="279929"/>
                </a:lnTo>
                <a:lnTo>
                  <a:pt x="152847" y="214905"/>
                </a:lnTo>
                <a:lnTo>
                  <a:pt x="152847" y="157444"/>
                </a:lnTo>
                <a:lnTo>
                  <a:pt x="317187" y="157444"/>
                </a:lnTo>
                <a:lnTo>
                  <a:pt x="317236" y="214905"/>
                </a:lnTo>
                <a:lnTo>
                  <a:pt x="319921" y="277423"/>
                </a:lnTo>
                <a:lnTo>
                  <a:pt x="328364" y="328646"/>
                </a:lnTo>
                <a:lnTo>
                  <a:pt x="342879" y="369053"/>
                </a:lnTo>
                <a:lnTo>
                  <a:pt x="391568" y="423934"/>
                </a:lnTo>
                <a:lnTo>
                  <a:pt x="426467" y="441665"/>
                </a:lnTo>
                <a:lnTo>
                  <a:pt x="468885" y="455094"/>
                </a:lnTo>
                <a:lnTo>
                  <a:pt x="468885" y="488422"/>
                </a:lnTo>
                <a:lnTo>
                  <a:pt x="237890" y="488422"/>
                </a:lnTo>
                <a:lnTo>
                  <a:pt x="210293" y="518462"/>
                </a:lnTo>
                <a:lnTo>
                  <a:pt x="176470" y="546011"/>
                </a:lnTo>
                <a:lnTo>
                  <a:pt x="137476" y="570305"/>
                </a:lnTo>
                <a:lnTo>
                  <a:pt x="94364" y="590576"/>
                </a:lnTo>
                <a:lnTo>
                  <a:pt x="48187" y="606058"/>
                </a:lnTo>
                <a:lnTo>
                  <a:pt x="0" y="615986"/>
                </a:lnTo>
                <a:close/>
              </a:path>
              <a:path w="904875" h="1078229">
                <a:moveTo>
                  <a:pt x="468885" y="603345"/>
                </a:moveTo>
                <a:lnTo>
                  <a:pt x="411764" y="591945"/>
                </a:lnTo>
                <a:lnTo>
                  <a:pt x="358614" y="574476"/>
                </a:lnTo>
                <a:lnTo>
                  <a:pt x="310926" y="551216"/>
                </a:lnTo>
                <a:lnTo>
                  <a:pt x="270188" y="522439"/>
                </a:lnTo>
                <a:lnTo>
                  <a:pt x="237890" y="488422"/>
                </a:lnTo>
                <a:lnTo>
                  <a:pt x="468885" y="488422"/>
                </a:lnTo>
                <a:lnTo>
                  <a:pt x="468885" y="603345"/>
                </a:lnTo>
                <a:close/>
              </a:path>
              <a:path w="904875" h="1078229">
                <a:moveTo>
                  <a:pt x="904443" y="618285"/>
                </a:moveTo>
                <a:lnTo>
                  <a:pt x="741252" y="618285"/>
                </a:lnTo>
                <a:lnTo>
                  <a:pt x="741252" y="0"/>
                </a:lnTo>
                <a:lnTo>
                  <a:pt x="904443" y="0"/>
                </a:lnTo>
                <a:lnTo>
                  <a:pt x="904443" y="618285"/>
                </a:lnTo>
                <a:close/>
              </a:path>
              <a:path w="904875" h="1078229">
                <a:moveTo>
                  <a:pt x="904443" y="1077977"/>
                </a:moveTo>
                <a:lnTo>
                  <a:pt x="729760" y="1077977"/>
                </a:lnTo>
                <a:lnTo>
                  <a:pt x="729760" y="812505"/>
                </a:lnTo>
                <a:lnTo>
                  <a:pt x="78147" y="812505"/>
                </a:lnTo>
                <a:lnTo>
                  <a:pt x="78147" y="665403"/>
                </a:lnTo>
                <a:lnTo>
                  <a:pt x="904443" y="665403"/>
                </a:lnTo>
                <a:lnTo>
                  <a:pt x="904443" y="107797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27998" y="5224144"/>
            <a:ext cx="855344" cy="703580"/>
          </a:xfrm>
          <a:custGeom>
            <a:avLst/>
            <a:gdLst/>
            <a:ahLst/>
            <a:cxnLst/>
            <a:rect l="l" t="t" r="r" b="b"/>
            <a:pathLst>
              <a:path w="855345" h="703579">
                <a:moveTo>
                  <a:pt x="855027" y="554990"/>
                </a:moveTo>
                <a:lnTo>
                  <a:pt x="175831" y="554990"/>
                </a:lnTo>
                <a:lnTo>
                  <a:pt x="175831" y="422910"/>
                </a:lnTo>
                <a:lnTo>
                  <a:pt x="829741" y="422910"/>
                </a:lnTo>
                <a:lnTo>
                  <a:pt x="829741" y="278130"/>
                </a:lnTo>
                <a:lnTo>
                  <a:pt x="175831" y="278130"/>
                </a:lnTo>
                <a:lnTo>
                  <a:pt x="175831" y="147320"/>
                </a:lnTo>
                <a:lnTo>
                  <a:pt x="842391" y="147320"/>
                </a:lnTo>
                <a:lnTo>
                  <a:pt x="842391" y="0"/>
                </a:lnTo>
                <a:lnTo>
                  <a:pt x="0" y="0"/>
                </a:lnTo>
                <a:lnTo>
                  <a:pt x="0" y="147320"/>
                </a:lnTo>
                <a:lnTo>
                  <a:pt x="0" y="278130"/>
                </a:lnTo>
                <a:lnTo>
                  <a:pt x="0" y="422910"/>
                </a:lnTo>
                <a:lnTo>
                  <a:pt x="0" y="554990"/>
                </a:lnTo>
                <a:lnTo>
                  <a:pt x="0" y="703580"/>
                </a:lnTo>
                <a:lnTo>
                  <a:pt x="855027" y="703580"/>
                </a:lnTo>
                <a:lnTo>
                  <a:pt x="855027" y="55499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76291" y="6073949"/>
            <a:ext cx="947419" cy="149860"/>
          </a:xfrm>
          <a:custGeom>
            <a:avLst/>
            <a:gdLst/>
            <a:ahLst/>
            <a:cxnLst/>
            <a:rect l="l" t="t" r="r" b="b"/>
            <a:pathLst>
              <a:path w="947420" h="149860">
                <a:moveTo>
                  <a:pt x="946965" y="149399"/>
                </a:moveTo>
                <a:lnTo>
                  <a:pt x="0" y="149399"/>
                </a:lnTo>
                <a:lnTo>
                  <a:pt x="0" y="0"/>
                </a:lnTo>
                <a:lnTo>
                  <a:pt x="946965" y="0"/>
                </a:lnTo>
                <a:lnTo>
                  <a:pt x="946965" y="14939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33338" y="5217773"/>
            <a:ext cx="947419" cy="1005840"/>
          </a:xfrm>
          <a:custGeom>
            <a:avLst/>
            <a:gdLst/>
            <a:ahLst/>
            <a:cxnLst/>
            <a:rect l="l" t="t" r="r" b="b"/>
            <a:pathLst>
              <a:path w="947420" h="1005839">
                <a:moveTo>
                  <a:pt x="18387" y="629777"/>
                </a:moveTo>
                <a:lnTo>
                  <a:pt x="18387" y="480377"/>
                </a:lnTo>
                <a:lnTo>
                  <a:pt x="70660" y="466722"/>
                </a:lnTo>
                <a:lnTo>
                  <a:pt x="119220" y="450126"/>
                </a:lnTo>
                <a:lnTo>
                  <a:pt x="163986" y="430545"/>
                </a:lnTo>
                <a:lnTo>
                  <a:pt x="204875" y="407936"/>
                </a:lnTo>
                <a:lnTo>
                  <a:pt x="241807" y="382253"/>
                </a:lnTo>
                <a:lnTo>
                  <a:pt x="274699" y="353455"/>
                </a:lnTo>
                <a:lnTo>
                  <a:pt x="303471" y="321496"/>
                </a:lnTo>
                <a:lnTo>
                  <a:pt x="328040" y="286332"/>
                </a:lnTo>
                <a:lnTo>
                  <a:pt x="348325" y="247920"/>
                </a:lnTo>
                <a:lnTo>
                  <a:pt x="364244" y="206215"/>
                </a:lnTo>
                <a:lnTo>
                  <a:pt x="375716" y="161175"/>
                </a:lnTo>
                <a:lnTo>
                  <a:pt x="382659" y="112754"/>
                </a:lnTo>
                <a:lnTo>
                  <a:pt x="384991" y="60909"/>
                </a:lnTo>
                <a:lnTo>
                  <a:pt x="384991" y="0"/>
                </a:lnTo>
                <a:lnTo>
                  <a:pt x="559674" y="0"/>
                </a:lnTo>
                <a:lnTo>
                  <a:pt x="559674" y="60909"/>
                </a:lnTo>
                <a:lnTo>
                  <a:pt x="561950" y="112509"/>
                </a:lnTo>
                <a:lnTo>
                  <a:pt x="568743" y="160726"/>
                </a:lnTo>
                <a:lnTo>
                  <a:pt x="579998" y="205603"/>
                </a:lnTo>
                <a:lnTo>
                  <a:pt x="595663" y="247185"/>
                </a:lnTo>
                <a:lnTo>
                  <a:pt x="615684" y="285516"/>
                </a:lnTo>
                <a:lnTo>
                  <a:pt x="640008" y="320639"/>
                </a:lnTo>
                <a:lnTo>
                  <a:pt x="668582" y="352598"/>
                </a:lnTo>
                <a:lnTo>
                  <a:pt x="701352" y="381437"/>
                </a:lnTo>
                <a:lnTo>
                  <a:pt x="704797" y="383842"/>
                </a:lnTo>
                <a:lnTo>
                  <a:pt x="472333" y="383842"/>
                </a:lnTo>
                <a:lnTo>
                  <a:pt x="420881" y="442017"/>
                </a:lnTo>
                <a:lnTo>
                  <a:pt x="389270" y="470084"/>
                </a:lnTo>
                <a:lnTo>
                  <a:pt x="353970" y="497062"/>
                </a:lnTo>
                <a:lnTo>
                  <a:pt x="315158" y="522648"/>
                </a:lnTo>
                <a:lnTo>
                  <a:pt x="273009" y="546534"/>
                </a:lnTo>
                <a:lnTo>
                  <a:pt x="227701" y="568415"/>
                </a:lnTo>
                <a:lnTo>
                  <a:pt x="179408" y="587985"/>
                </a:lnTo>
                <a:lnTo>
                  <a:pt x="128307" y="604940"/>
                </a:lnTo>
                <a:lnTo>
                  <a:pt x="74575" y="618972"/>
                </a:lnTo>
                <a:lnTo>
                  <a:pt x="18387" y="629777"/>
                </a:lnTo>
                <a:close/>
              </a:path>
              <a:path w="947420" h="1005839">
                <a:moveTo>
                  <a:pt x="926278" y="629777"/>
                </a:moveTo>
                <a:lnTo>
                  <a:pt x="870583" y="618972"/>
                </a:lnTo>
                <a:lnTo>
                  <a:pt x="817104" y="604940"/>
                </a:lnTo>
                <a:lnTo>
                  <a:pt x="766066" y="587985"/>
                </a:lnTo>
                <a:lnTo>
                  <a:pt x="717690" y="568415"/>
                </a:lnTo>
                <a:lnTo>
                  <a:pt x="672200" y="546534"/>
                </a:lnTo>
                <a:lnTo>
                  <a:pt x="629819" y="522648"/>
                </a:lnTo>
                <a:lnTo>
                  <a:pt x="590768" y="497062"/>
                </a:lnTo>
                <a:lnTo>
                  <a:pt x="555272" y="470084"/>
                </a:lnTo>
                <a:lnTo>
                  <a:pt x="523552" y="442017"/>
                </a:lnTo>
                <a:lnTo>
                  <a:pt x="495831" y="413168"/>
                </a:lnTo>
                <a:lnTo>
                  <a:pt x="472333" y="383842"/>
                </a:lnTo>
                <a:lnTo>
                  <a:pt x="704797" y="383842"/>
                </a:lnTo>
                <a:lnTo>
                  <a:pt x="738265" y="407201"/>
                </a:lnTo>
                <a:lnTo>
                  <a:pt x="779268" y="429933"/>
                </a:lnTo>
                <a:lnTo>
                  <a:pt x="824306" y="449677"/>
                </a:lnTo>
                <a:lnTo>
                  <a:pt x="873328" y="466477"/>
                </a:lnTo>
                <a:lnTo>
                  <a:pt x="926278" y="480377"/>
                </a:lnTo>
                <a:lnTo>
                  <a:pt x="926278" y="629777"/>
                </a:lnTo>
                <a:close/>
              </a:path>
              <a:path w="947420" h="1005839">
                <a:moveTo>
                  <a:pt x="558525" y="857325"/>
                </a:moveTo>
                <a:lnTo>
                  <a:pt x="384991" y="857325"/>
                </a:lnTo>
                <a:lnTo>
                  <a:pt x="384991" y="566570"/>
                </a:lnTo>
                <a:lnTo>
                  <a:pt x="558525" y="566570"/>
                </a:lnTo>
                <a:lnTo>
                  <a:pt x="558525" y="857325"/>
                </a:lnTo>
                <a:close/>
              </a:path>
              <a:path w="947420" h="1005839">
                <a:moveTo>
                  <a:pt x="946965" y="1005575"/>
                </a:moveTo>
                <a:lnTo>
                  <a:pt x="0" y="1005575"/>
                </a:lnTo>
                <a:lnTo>
                  <a:pt x="0" y="857325"/>
                </a:lnTo>
                <a:lnTo>
                  <a:pt x="946965" y="857325"/>
                </a:lnTo>
                <a:lnTo>
                  <a:pt x="946965" y="1005575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9600" y="5206281"/>
            <a:ext cx="893444" cy="1061085"/>
          </a:xfrm>
          <a:custGeom>
            <a:avLst/>
            <a:gdLst/>
            <a:ahLst/>
            <a:cxnLst/>
            <a:rect l="l" t="t" r="r" b="b"/>
            <a:pathLst>
              <a:path w="893445" h="1061085">
                <a:moveTo>
                  <a:pt x="0" y="1005575"/>
                </a:moveTo>
                <a:lnTo>
                  <a:pt x="0" y="844683"/>
                </a:lnTo>
                <a:lnTo>
                  <a:pt x="39497" y="828626"/>
                </a:lnTo>
                <a:lnTo>
                  <a:pt x="75790" y="808552"/>
                </a:lnTo>
                <a:lnTo>
                  <a:pt x="108835" y="784367"/>
                </a:lnTo>
                <a:lnTo>
                  <a:pt x="138588" y="755980"/>
                </a:lnTo>
                <a:lnTo>
                  <a:pt x="165005" y="723299"/>
                </a:lnTo>
                <a:lnTo>
                  <a:pt x="188042" y="686233"/>
                </a:lnTo>
                <a:lnTo>
                  <a:pt x="207656" y="644690"/>
                </a:lnTo>
                <a:lnTo>
                  <a:pt x="223801" y="598578"/>
                </a:lnTo>
                <a:lnTo>
                  <a:pt x="236435" y="547805"/>
                </a:lnTo>
                <a:lnTo>
                  <a:pt x="245514" y="492279"/>
                </a:lnTo>
                <a:lnTo>
                  <a:pt x="250994" y="431910"/>
                </a:lnTo>
                <a:lnTo>
                  <a:pt x="252830" y="366604"/>
                </a:lnTo>
                <a:lnTo>
                  <a:pt x="252830" y="164339"/>
                </a:lnTo>
                <a:lnTo>
                  <a:pt x="12641" y="164339"/>
                </a:lnTo>
                <a:lnTo>
                  <a:pt x="12641" y="18387"/>
                </a:lnTo>
                <a:lnTo>
                  <a:pt x="419468" y="18387"/>
                </a:lnTo>
                <a:lnTo>
                  <a:pt x="419468" y="356261"/>
                </a:lnTo>
                <a:lnTo>
                  <a:pt x="418381" y="412922"/>
                </a:lnTo>
                <a:lnTo>
                  <a:pt x="415072" y="467212"/>
                </a:lnTo>
                <a:lnTo>
                  <a:pt x="409466" y="519121"/>
                </a:lnTo>
                <a:lnTo>
                  <a:pt x="401490" y="568639"/>
                </a:lnTo>
                <a:lnTo>
                  <a:pt x="391072" y="615757"/>
                </a:lnTo>
                <a:lnTo>
                  <a:pt x="378139" y="660466"/>
                </a:lnTo>
                <a:lnTo>
                  <a:pt x="362615" y="702755"/>
                </a:lnTo>
                <a:lnTo>
                  <a:pt x="344429" y="742616"/>
                </a:lnTo>
                <a:lnTo>
                  <a:pt x="323508" y="780039"/>
                </a:lnTo>
                <a:lnTo>
                  <a:pt x="299777" y="815014"/>
                </a:lnTo>
                <a:lnTo>
                  <a:pt x="273163" y="847533"/>
                </a:lnTo>
                <a:lnTo>
                  <a:pt x="243594" y="877585"/>
                </a:lnTo>
                <a:lnTo>
                  <a:pt x="210995" y="905161"/>
                </a:lnTo>
                <a:lnTo>
                  <a:pt x="175294" y="930253"/>
                </a:lnTo>
                <a:lnTo>
                  <a:pt x="136417" y="952849"/>
                </a:lnTo>
                <a:lnTo>
                  <a:pt x="94291" y="972941"/>
                </a:lnTo>
                <a:lnTo>
                  <a:pt x="48843" y="990520"/>
                </a:lnTo>
                <a:lnTo>
                  <a:pt x="0" y="1005575"/>
                </a:lnTo>
                <a:close/>
              </a:path>
              <a:path w="893445" h="1061085">
                <a:moveTo>
                  <a:pt x="892951" y="403379"/>
                </a:moveTo>
                <a:lnTo>
                  <a:pt x="728611" y="403379"/>
                </a:lnTo>
                <a:lnTo>
                  <a:pt x="728611" y="0"/>
                </a:lnTo>
                <a:lnTo>
                  <a:pt x="892951" y="0"/>
                </a:lnTo>
                <a:lnTo>
                  <a:pt x="892951" y="403379"/>
                </a:lnTo>
                <a:close/>
              </a:path>
              <a:path w="893445" h="1061085">
                <a:moveTo>
                  <a:pt x="656209" y="1051544"/>
                </a:moveTo>
                <a:lnTo>
                  <a:pt x="494168" y="1051544"/>
                </a:lnTo>
                <a:lnTo>
                  <a:pt x="494168" y="5746"/>
                </a:lnTo>
                <a:lnTo>
                  <a:pt x="656209" y="5746"/>
                </a:lnTo>
                <a:lnTo>
                  <a:pt x="656209" y="403379"/>
                </a:lnTo>
                <a:lnTo>
                  <a:pt x="892951" y="403379"/>
                </a:lnTo>
                <a:lnTo>
                  <a:pt x="892951" y="551630"/>
                </a:lnTo>
                <a:lnTo>
                  <a:pt x="656209" y="551630"/>
                </a:lnTo>
                <a:lnTo>
                  <a:pt x="656209" y="1051544"/>
                </a:lnTo>
                <a:close/>
              </a:path>
              <a:path w="893445" h="1061085">
                <a:moveTo>
                  <a:pt x="892951" y="1060738"/>
                </a:moveTo>
                <a:lnTo>
                  <a:pt x="728611" y="1060738"/>
                </a:lnTo>
                <a:lnTo>
                  <a:pt x="728611" y="551630"/>
                </a:lnTo>
                <a:lnTo>
                  <a:pt x="892951" y="551630"/>
                </a:lnTo>
                <a:lnTo>
                  <a:pt x="892951" y="1060738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ahLst/>
            <a:cxn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ahLst/>
            <a:cxn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0272" y="761553"/>
            <a:ext cx="358140" cy="452120"/>
          </a:xfrm>
          <a:custGeom>
            <a:avLst/>
            <a:gdLst/>
            <a:ahLst/>
            <a:cxnLst/>
            <a:rect l="l" t="t" r="r" b="b"/>
            <a:pathLst>
              <a:path w="358139" h="452119">
                <a:moveTo>
                  <a:pt x="316659" y="221486"/>
                </a:moveTo>
                <a:lnTo>
                  <a:pt x="209294" y="221486"/>
                </a:lnTo>
                <a:lnTo>
                  <a:pt x="247791" y="219788"/>
                </a:lnTo>
                <a:lnTo>
                  <a:pt x="282192" y="214374"/>
                </a:lnTo>
                <a:lnTo>
                  <a:pt x="312021" y="204770"/>
                </a:lnTo>
                <a:lnTo>
                  <a:pt x="336801" y="190498"/>
                </a:lnTo>
                <a:lnTo>
                  <a:pt x="336801" y="0"/>
                </a:lnTo>
                <a:lnTo>
                  <a:pt x="358137" y="0"/>
                </a:lnTo>
                <a:lnTo>
                  <a:pt x="358137" y="209294"/>
                </a:lnTo>
                <a:lnTo>
                  <a:pt x="336801" y="209294"/>
                </a:lnTo>
                <a:lnTo>
                  <a:pt x="316659" y="221486"/>
                </a:lnTo>
                <a:close/>
              </a:path>
              <a:path w="358139" h="452119">
                <a:moveTo>
                  <a:pt x="212342" y="239774"/>
                </a:moveTo>
                <a:lnTo>
                  <a:pt x="0" y="239774"/>
                </a:lnTo>
                <a:lnTo>
                  <a:pt x="0" y="6095"/>
                </a:lnTo>
                <a:lnTo>
                  <a:pt x="203706" y="6095"/>
                </a:lnTo>
                <a:lnTo>
                  <a:pt x="203706" y="24383"/>
                </a:lnTo>
                <a:lnTo>
                  <a:pt x="21843" y="24383"/>
                </a:lnTo>
                <a:lnTo>
                  <a:pt x="21843" y="112775"/>
                </a:lnTo>
                <a:lnTo>
                  <a:pt x="192022" y="112775"/>
                </a:lnTo>
                <a:lnTo>
                  <a:pt x="192022" y="131063"/>
                </a:lnTo>
                <a:lnTo>
                  <a:pt x="21843" y="131063"/>
                </a:lnTo>
                <a:lnTo>
                  <a:pt x="21843" y="221486"/>
                </a:lnTo>
                <a:lnTo>
                  <a:pt x="316659" y="221486"/>
                </a:lnTo>
                <a:lnTo>
                  <a:pt x="313354" y="223486"/>
                </a:lnTo>
                <a:lnTo>
                  <a:pt x="284478" y="232916"/>
                </a:lnTo>
                <a:lnTo>
                  <a:pt x="250648" y="238155"/>
                </a:lnTo>
                <a:lnTo>
                  <a:pt x="212342" y="239774"/>
                </a:lnTo>
                <a:close/>
              </a:path>
              <a:path w="358139" h="452119">
                <a:moveTo>
                  <a:pt x="358137" y="265174"/>
                </a:moveTo>
                <a:lnTo>
                  <a:pt x="336801" y="265174"/>
                </a:lnTo>
                <a:lnTo>
                  <a:pt x="336801" y="209294"/>
                </a:lnTo>
                <a:lnTo>
                  <a:pt x="358137" y="209294"/>
                </a:lnTo>
                <a:lnTo>
                  <a:pt x="358137" y="265174"/>
                </a:lnTo>
                <a:close/>
              </a:path>
              <a:path w="358139" h="452119">
                <a:moveTo>
                  <a:pt x="358137" y="451609"/>
                </a:moveTo>
                <a:lnTo>
                  <a:pt x="29463" y="451609"/>
                </a:lnTo>
                <a:lnTo>
                  <a:pt x="29463" y="310386"/>
                </a:lnTo>
                <a:lnTo>
                  <a:pt x="358137" y="310386"/>
                </a:lnTo>
                <a:lnTo>
                  <a:pt x="358137" y="329689"/>
                </a:lnTo>
                <a:lnTo>
                  <a:pt x="51307" y="329689"/>
                </a:lnTo>
                <a:lnTo>
                  <a:pt x="51307" y="432813"/>
                </a:lnTo>
                <a:lnTo>
                  <a:pt x="358137" y="432813"/>
                </a:lnTo>
                <a:lnTo>
                  <a:pt x="358137" y="451609"/>
                </a:lnTo>
                <a:close/>
              </a:path>
              <a:path w="358139" h="452119">
                <a:moveTo>
                  <a:pt x="358137" y="432813"/>
                </a:moveTo>
                <a:lnTo>
                  <a:pt x="336801" y="432813"/>
                </a:lnTo>
                <a:lnTo>
                  <a:pt x="336801" y="329689"/>
                </a:lnTo>
                <a:lnTo>
                  <a:pt x="358137" y="329689"/>
                </a:lnTo>
                <a:lnTo>
                  <a:pt x="358137" y="432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8623" y="782381"/>
            <a:ext cx="325755" cy="408305"/>
          </a:xfrm>
          <a:custGeom>
            <a:avLst/>
            <a:gdLst/>
            <a:ahLst/>
            <a:cxnLst/>
            <a:rect l="l" t="t" r="r" b="b"/>
            <a:pathLst>
              <a:path w="325755" h="408305">
                <a:moveTo>
                  <a:pt x="122935" y="407921"/>
                </a:moveTo>
                <a:lnTo>
                  <a:pt x="72437" y="400118"/>
                </a:lnTo>
                <a:lnTo>
                  <a:pt x="33654" y="377886"/>
                </a:lnTo>
                <a:lnTo>
                  <a:pt x="8778" y="342985"/>
                </a:lnTo>
                <a:lnTo>
                  <a:pt x="0" y="297178"/>
                </a:lnTo>
                <a:lnTo>
                  <a:pt x="4413" y="260864"/>
                </a:lnTo>
                <a:lnTo>
                  <a:pt x="17779" y="228789"/>
                </a:lnTo>
                <a:lnTo>
                  <a:pt x="40290" y="200809"/>
                </a:lnTo>
                <a:lnTo>
                  <a:pt x="72135" y="176782"/>
                </a:lnTo>
                <a:lnTo>
                  <a:pt x="51109" y="152899"/>
                </a:lnTo>
                <a:lnTo>
                  <a:pt x="38036" y="131253"/>
                </a:lnTo>
                <a:lnTo>
                  <a:pt x="31344" y="110275"/>
                </a:lnTo>
                <a:lnTo>
                  <a:pt x="29463" y="88391"/>
                </a:lnTo>
                <a:lnTo>
                  <a:pt x="36313" y="50791"/>
                </a:lnTo>
                <a:lnTo>
                  <a:pt x="55689" y="23050"/>
                </a:lnTo>
                <a:lnTo>
                  <a:pt x="85827" y="5881"/>
                </a:lnTo>
                <a:lnTo>
                  <a:pt x="124967" y="0"/>
                </a:lnTo>
                <a:lnTo>
                  <a:pt x="164186" y="5881"/>
                </a:lnTo>
                <a:lnTo>
                  <a:pt x="186987" y="18795"/>
                </a:lnTo>
                <a:lnTo>
                  <a:pt x="124967" y="18795"/>
                </a:lnTo>
                <a:lnTo>
                  <a:pt x="94225" y="23391"/>
                </a:lnTo>
                <a:lnTo>
                  <a:pt x="70675" y="36893"/>
                </a:lnTo>
                <a:lnTo>
                  <a:pt x="55601" y="58872"/>
                </a:lnTo>
                <a:lnTo>
                  <a:pt x="50291" y="88899"/>
                </a:lnTo>
                <a:lnTo>
                  <a:pt x="52101" y="107520"/>
                </a:lnTo>
                <a:lnTo>
                  <a:pt x="58673" y="125856"/>
                </a:lnTo>
                <a:lnTo>
                  <a:pt x="71722" y="145906"/>
                </a:lnTo>
                <a:lnTo>
                  <a:pt x="92963" y="169670"/>
                </a:lnTo>
                <a:lnTo>
                  <a:pt x="113352" y="189990"/>
                </a:lnTo>
                <a:lnTo>
                  <a:pt x="84835" y="189990"/>
                </a:lnTo>
                <a:lnTo>
                  <a:pt x="55974" y="211794"/>
                </a:lnTo>
                <a:lnTo>
                  <a:pt x="36067" y="236790"/>
                </a:lnTo>
                <a:lnTo>
                  <a:pt x="24542" y="264928"/>
                </a:lnTo>
                <a:lnTo>
                  <a:pt x="20827" y="296162"/>
                </a:lnTo>
                <a:lnTo>
                  <a:pt x="28352" y="334690"/>
                </a:lnTo>
                <a:lnTo>
                  <a:pt x="49402" y="363979"/>
                </a:lnTo>
                <a:lnTo>
                  <a:pt x="81692" y="382600"/>
                </a:lnTo>
                <a:lnTo>
                  <a:pt x="122935" y="389125"/>
                </a:lnTo>
                <a:lnTo>
                  <a:pt x="202046" y="389125"/>
                </a:lnTo>
                <a:lnTo>
                  <a:pt x="195769" y="393062"/>
                </a:lnTo>
                <a:lnTo>
                  <a:pt x="162090" y="404111"/>
                </a:lnTo>
                <a:lnTo>
                  <a:pt x="122935" y="407921"/>
                </a:lnTo>
                <a:close/>
              </a:path>
              <a:path w="325755" h="408305">
                <a:moveTo>
                  <a:pt x="220978" y="99567"/>
                </a:moveTo>
                <a:lnTo>
                  <a:pt x="200150" y="99567"/>
                </a:lnTo>
                <a:lnTo>
                  <a:pt x="200059" y="88391"/>
                </a:lnTo>
                <a:lnTo>
                  <a:pt x="194761" y="58872"/>
                </a:lnTo>
                <a:lnTo>
                  <a:pt x="179513" y="36893"/>
                </a:lnTo>
                <a:lnTo>
                  <a:pt x="155788" y="23391"/>
                </a:lnTo>
                <a:lnTo>
                  <a:pt x="124967" y="18795"/>
                </a:lnTo>
                <a:lnTo>
                  <a:pt x="186987" y="18795"/>
                </a:lnTo>
                <a:lnTo>
                  <a:pt x="194499" y="23050"/>
                </a:lnTo>
                <a:lnTo>
                  <a:pt x="214049" y="50791"/>
                </a:lnTo>
                <a:lnTo>
                  <a:pt x="220978" y="88391"/>
                </a:lnTo>
                <a:lnTo>
                  <a:pt x="220978" y="99567"/>
                </a:lnTo>
                <a:close/>
              </a:path>
              <a:path w="325755" h="408305">
                <a:moveTo>
                  <a:pt x="202046" y="389125"/>
                </a:moveTo>
                <a:lnTo>
                  <a:pt x="122935" y="389125"/>
                </a:lnTo>
                <a:lnTo>
                  <a:pt x="157637" y="385585"/>
                </a:lnTo>
                <a:lnTo>
                  <a:pt x="187196" y="375282"/>
                </a:lnTo>
                <a:lnTo>
                  <a:pt x="211802" y="358693"/>
                </a:lnTo>
                <a:lnTo>
                  <a:pt x="231646" y="336293"/>
                </a:lnTo>
                <a:lnTo>
                  <a:pt x="84835" y="189990"/>
                </a:lnTo>
                <a:lnTo>
                  <a:pt x="113352" y="189990"/>
                </a:lnTo>
                <a:lnTo>
                  <a:pt x="242314" y="318514"/>
                </a:lnTo>
                <a:lnTo>
                  <a:pt x="265232" y="318514"/>
                </a:lnTo>
                <a:lnTo>
                  <a:pt x="258062" y="333753"/>
                </a:lnTo>
                <a:lnTo>
                  <a:pt x="275842" y="351533"/>
                </a:lnTo>
                <a:lnTo>
                  <a:pt x="246886" y="351533"/>
                </a:lnTo>
                <a:lnTo>
                  <a:pt x="224018" y="375346"/>
                </a:lnTo>
                <a:lnTo>
                  <a:pt x="202046" y="389125"/>
                </a:lnTo>
                <a:close/>
              </a:path>
              <a:path w="325755" h="408305">
                <a:moveTo>
                  <a:pt x="265232" y="318514"/>
                </a:moveTo>
                <a:lnTo>
                  <a:pt x="242314" y="318514"/>
                </a:lnTo>
                <a:lnTo>
                  <a:pt x="252791" y="294463"/>
                </a:lnTo>
                <a:lnTo>
                  <a:pt x="260602" y="267460"/>
                </a:lnTo>
                <a:lnTo>
                  <a:pt x="265745" y="237790"/>
                </a:lnTo>
                <a:lnTo>
                  <a:pt x="268222" y="205738"/>
                </a:lnTo>
                <a:lnTo>
                  <a:pt x="289050" y="205738"/>
                </a:lnTo>
                <a:lnTo>
                  <a:pt x="286280" y="242028"/>
                </a:lnTo>
                <a:lnTo>
                  <a:pt x="280223" y="275842"/>
                </a:lnTo>
                <a:lnTo>
                  <a:pt x="270833" y="306607"/>
                </a:lnTo>
                <a:lnTo>
                  <a:pt x="265232" y="318514"/>
                </a:lnTo>
                <a:close/>
              </a:path>
              <a:path w="325755" h="408305">
                <a:moveTo>
                  <a:pt x="325625" y="401317"/>
                </a:moveTo>
                <a:lnTo>
                  <a:pt x="297686" y="401317"/>
                </a:lnTo>
                <a:lnTo>
                  <a:pt x="246886" y="351533"/>
                </a:lnTo>
                <a:lnTo>
                  <a:pt x="275842" y="351533"/>
                </a:lnTo>
                <a:lnTo>
                  <a:pt x="325625" y="4013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86259" y="761553"/>
            <a:ext cx="358140" cy="452120"/>
          </a:xfrm>
          <a:custGeom>
            <a:avLst/>
            <a:gdLst/>
            <a:ahLst/>
            <a:cxnLst/>
            <a:rect l="l" t="t" r="r" b="b"/>
            <a:pathLst>
              <a:path w="358139" h="452119">
                <a:moveTo>
                  <a:pt x="316659" y="221486"/>
                </a:moveTo>
                <a:lnTo>
                  <a:pt x="209294" y="221486"/>
                </a:lnTo>
                <a:lnTo>
                  <a:pt x="247791" y="219788"/>
                </a:lnTo>
                <a:lnTo>
                  <a:pt x="282192" y="214374"/>
                </a:lnTo>
                <a:lnTo>
                  <a:pt x="312021" y="204770"/>
                </a:lnTo>
                <a:lnTo>
                  <a:pt x="336801" y="190498"/>
                </a:lnTo>
                <a:lnTo>
                  <a:pt x="336801" y="0"/>
                </a:lnTo>
                <a:lnTo>
                  <a:pt x="358137" y="0"/>
                </a:lnTo>
                <a:lnTo>
                  <a:pt x="358137" y="209294"/>
                </a:lnTo>
                <a:lnTo>
                  <a:pt x="336801" y="209294"/>
                </a:lnTo>
                <a:lnTo>
                  <a:pt x="316659" y="221486"/>
                </a:lnTo>
                <a:close/>
              </a:path>
              <a:path w="358139" h="452119">
                <a:moveTo>
                  <a:pt x="212342" y="239774"/>
                </a:moveTo>
                <a:lnTo>
                  <a:pt x="0" y="239774"/>
                </a:lnTo>
                <a:lnTo>
                  <a:pt x="0" y="6095"/>
                </a:lnTo>
                <a:lnTo>
                  <a:pt x="203706" y="6095"/>
                </a:lnTo>
                <a:lnTo>
                  <a:pt x="203706" y="24383"/>
                </a:lnTo>
                <a:lnTo>
                  <a:pt x="21843" y="24383"/>
                </a:lnTo>
                <a:lnTo>
                  <a:pt x="21843" y="112775"/>
                </a:lnTo>
                <a:lnTo>
                  <a:pt x="192022" y="112775"/>
                </a:lnTo>
                <a:lnTo>
                  <a:pt x="192022" y="131063"/>
                </a:lnTo>
                <a:lnTo>
                  <a:pt x="21843" y="131063"/>
                </a:lnTo>
                <a:lnTo>
                  <a:pt x="21843" y="221486"/>
                </a:lnTo>
                <a:lnTo>
                  <a:pt x="316659" y="221486"/>
                </a:lnTo>
                <a:lnTo>
                  <a:pt x="313354" y="223486"/>
                </a:lnTo>
                <a:lnTo>
                  <a:pt x="284478" y="232916"/>
                </a:lnTo>
                <a:lnTo>
                  <a:pt x="250648" y="238155"/>
                </a:lnTo>
                <a:lnTo>
                  <a:pt x="212342" y="239774"/>
                </a:lnTo>
                <a:close/>
              </a:path>
              <a:path w="358139" h="452119">
                <a:moveTo>
                  <a:pt x="358137" y="265174"/>
                </a:moveTo>
                <a:lnTo>
                  <a:pt x="336801" y="265174"/>
                </a:lnTo>
                <a:lnTo>
                  <a:pt x="336801" y="209294"/>
                </a:lnTo>
                <a:lnTo>
                  <a:pt x="358137" y="209294"/>
                </a:lnTo>
                <a:lnTo>
                  <a:pt x="358137" y="265174"/>
                </a:lnTo>
                <a:close/>
              </a:path>
              <a:path w="358139" h="452119">
                <a:moveTo>
                  <a:pt x="358137" y="451609"/>
                </a:moveTo>
                <a:lnTo>
                  <a:pt x="29463" y="451609"/>
                </a:lnTo>
                <a:lnTo>
                  <a:pt x="29463" y="310386"/>
                </a:lnTo>
                <a:lnTo>
                  <a:pt x="358137" y="310386"/>
                </a:lnTo>
                <a:lnTo>
                  <a:pt x="358137" y="329689"/>
                </a:lnTo>
                <a:lnTo>
                  <a:pt x="51307" y="329689"/>
                </a:lnTo>
                <a:lnTo>
                  <a:pt x="51307" y="432813"/>
                </a:lnTo>
                <a:lnTo>
                  <a:pt x="358137" y="432813"/>
                </a:lnTo>
                <a:lnTo>
                  <a:pt x="358137" y="451609"/>
                </a:lnTo>
                <a:close/>
              </a:path>
              <a:path w="358139" h="452119">
                <a:moveTo>
                  <a:pt x="358137" y="432813"/>
                </a:moveTo>
                <a:lnTo>
                  <a:pt x="336801" y="432813"/>
                </a:lnTo>
                <a:lnTo>
                  <a:pt x="336801" y="329689"/>
                </a:lnTo>
                <a:lnTo>
                  <a:pt x="358137" y="329689"/>
                </a:lnTo>
                <a:lnTo>
                  <a:pt x="358137" y="432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1584" y="758505"/>
            <a:ext cx="384810" cy="454659"/>
          </a:xfrm>
          <a:custGeom>
            <a:avLst/>
            <a:gdLst/>
            <a:ahLst/>
            <a:cxnLst/>
            <a:rect l="l" t="t" r="r" b="b"/>
            <a:pathLst>
              <a:path w="384810" h="454659">
                <a:moveTo>
                  <a:pt x="137667" y="155955"/>
                </a:moveTo>
                <a:lnTo>
                  <a:pt x="88264" y="150240"/>
                </a:lnTo>
                <a:lnTo>
                  <a:pt x="48767" y="133095"/>
                </a:lnTo>
                <a:lnTo>
                  <a:pt x="22335" y="94804"/>
                </a:lnTo>
                <a:lnTo>
                  <a:pt x="20319" y="77723"/>
                </a:lnTo>
                <a:lnTo>
                  <a:pt x="22335" y="60864"/>
                </a:lnTo>
                <a:lnTo>
                  <a:pt x="48767" y="22859"/>
                </a:lnTo>
                <a:lnTo>
                  <a:pt x="88264" y="5524"/>
                </a:lnTo>
                <a:lnTo>
                  <a:pt x="137667" y="0"/>
                </a:lnTo>
                <a:lnTo>
                  <a:pt x="162979" y="1357"/>
                </a:lnTo>
                <a:lnTo>
                  <a:pt x="186625" y="5524"/>
                </a:lnTo>
                <a:lnTo>
                  <a:pt x="207889" y="12644"/>
                </a:lnTo>
                <a:lnTo>
                  <a:pt x="217023" y="17779"/>
                </a:lnTo>
                <a:lnTo>
                  <a:pt x="137667" y="17779"/>
                </a:lnTo>
                <a:lnTo>
                  <a:pt x="116069" y="19002"/>
                </a:lnTo>
                <a:lnTo>
                  <a:pt x="78017" y="28495"/>
                </a:lnTo>
                <a:lnTo>
                  <a:pt x="47370" y="54292"/>
                </a:lnTo>
                <a:lnTo>
                  <a:pt x="41655" y="77723"/>
                </a:lnTo>
                <a:lnTo>
                  <a:pt x="43132" y="90296"/>
                </a:lnTo>
                <a:lnTo>
                  <a:pt x="78017" y="127165"/>
                </a:lnTo>
                <a:lnTo>
                  <a:pt x="116069" y="136516"/>
                </a:lnTo>
                <a:lnTo>
                  <a:pt x="137667" y="137667"/>
                </a:lnTo>
                <a:lnTo>
                  <a:pt x="217752" y="137667"/>
                </a:lnTo>
                <a:lnTo>
                  <a:pt x="207889" y="143096"/>
                </a:lnTo>
                <a:lnTo>
                  <a:pt x="186625" y="150240"/>
                </a:lnTo>
                <a:lnTo>
                  <a:pt x="162979" y="154526"/>
                </a:lnTo>
                <a:lnTo>
                  <a:pt x="137667" y="155955"/>
                </a:lnTo>
                <a:close/>
              </a:path>
              <a:path w="384810" h="454659">
                <a:moveTo>
                  <a:pt x="375409" y="345945"/>
                </a:moveTo>
                <a:lnTo>
                  <a:pt x="354073" y="345945"/>
                </a:lnTo>
                <a:lnTo>
                  <a:pt x="354073" y="295146"/>
                </a:lnTo>
                <a:lnTo>
                  <a:pt x="243838" y="295146"/>
                </a:lnTo>
                <a:lnTo>
                  <a:pt x="243838" y="276858"/>
                </a:lnTo>
                <a:lnTo>
                  <a:pt x="354073" y="276858"/>
                </a:lnTo>
                <a:lnTo>
                  <a:pt x="354073" y="3047"/>
                </a:lnTo>
                <a:lnTo>
                  <a:pt x="375409" y="3047"/>
                </a:lnTo>
                <a:lnTo>
                  <a:pt x="375409" y="345945"/>
                </a:lnTo>
                <a:close/>
              </a:path>
              <a:path w="384810" h="454659">
                <a:moveTo>
                  <a:pt x="217752" y="137667"/>
                </a:moveTo>
                <a:lnTo>
                  <a:pt x="137667" y="137667"/>
                </a:lnTo>
                <a:lnTo>
                  <a:pt x="159264" y="136516"/>
                </a:lnTo>
                <a:lnTo>
                  <a:pt x="179386" y="133031"/>
                </a:lnTo>
                <a:lnTo>
                  <a:pt x="221248" y="110870"/>
                </a:lnTo>
                <a:lnTo>
                  <a:pt x="233678" y="77723"/>
                </a:lnTo>
                <a:lnTo>
                  <a:pt x="232202" y="65222"/>
                </a:lnTo>
                <a:lnTo>
                  <a:pt x="197317" y="28495"/>
                </a:lnTo>
                <a:lnTo>
                  <a:pt x="159264" y="19002"/>
                </a:lnTo>
                <a:lnTo>
                  <a:pt x="137667" y="17779"/>
                </a:lnTo>
                <a:lnTo>
                  <a:pt x="217023" y="17779"/>
                </a:lnTo>
                <a:lnTo>
                  <a:pt x="246759" y="46100"/>
                </a:lnTo>
                <a:lnTo>
                  <a:pt x="254506" y="77723"/>
                </a:lnTo>
                <a:lnTo>
                  <a:pt x="252490" y="94804"/>
                </a:lnTo>
                <a:lnTo>
                  <a:pt x="246759" y="109600"/>
                </a:lnTo>
                <a:lnTo>
                  <a:pt x="237790" y="122300"/>
                </a:lnTo>
                <a:lnTo>
                  <a:pt x="226058" y="133095"/>
                </a:lnTo>
                <a:lnTo>
                  <a:pt x="217752" y="137667"/>
                </a:lnTo>
                <a:close/>
              </a:path>
              <a:path w="384810" h="454659">
                <a:moveTo>
                  <a:pt x="185926" y="223010"/>
                </a:moveTo>
                <a:lnTo>
                  <a:pt x="0" y="223010"/>
                </a:lnTo>
                <a:lnTo>
                  <a:pt x="0" y="204722"/>
                </a:lnTo>
                <a:lnTo>
                  <a:pt x="184402" y="204722"/>
                </a:lnTo>
                <a:lnTo>
                  <a:pt x="217716" y="204040"/>
                </a:lnTo>
                <a:lnTo>
                  <a:pt x="250124" y="201547"/>
                </a:lnTo>
                <a:lnTo>
                  <a:pt x="279771" y="196578"/>
                </a:lnTo>
                <a:lnTo>
                  <a:pt x="304798" y="188466"/>
                </a:lnTo>
                <a:lnTo>
                  <a:pt x="304798" y="206246"/>
                </a:lnTo>
                <a:lnTo>
                  <a:pt x="281081" y="214652"/>
                </a:lnTo>
                <a:lnTo>
                  <a:pt x="252220" y="219772"/>
                </a:lnTo>
                <a:lnTo>
                  <a:pt x="219930" y="222320"/>
                </a:lnTo>
                <a:lnTo>
                  <a:pt x="185926" y="223010"/>
                </a:lnTo>
                <a:close/>
              </a:path>
              <a:path w="384810" h="454659">
                <a:moveTo>
                  <a:pt x="126491" y="320546"/>
                </a:moveTo>
                <a:lnTo>
                  <a:pt x="105155" y="320546"/>
                </a:lnTo>
                <a:lnTo>
                  <a:pt x="105155" y="223010"/>
                </a:lnTo>
                <a:lnTo>
                  <a:pt x="126491" y="223010"/>
                </a:lnTo>
                <a:lnTo>
                  <a:pt x="126491" y="320546"/>
                </a:lnTo>
                <a:close/>
              </a:path>
              <a:path w="384810" h="454659">
                <a:moveTo>
                  <a:pt x="384553" y="454657"/>
                </a:moveTo>
                <a:lnTo>
                  <a:pt x="46735" y="454657"/>
                </a:lnTo>
                <a:lnTo>
                  <a:pt x="46735" y="337817"/>
                </a:lnTo>
                <a:lnTo>
                  <a:pt x="68579" y="337817"/>
                </a:lnTo>
                <a:lnTo>
                  <a:pt x="68579" y="435861"/>
                </a:lnTo>
                <a:lnTo>
                  <a:pt x="384553" y="435861"/>
                </a:lnTo>
                <a:lnTo>
                  <a:pt x="384553" y="45465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9895" y="767649"/>
            <a:ext cx="398145" cy="419734"/>
          </a:xfrm>
          <a:custGeom>
            <a:avLst/>
            <a:gdLst/>
            <a:ahLst/>
            <a:cxnLst/>
            <a:rect l="l" t="t" r="r" b="b"/>
            <a:pathLst>
              <a:path w="398145" h="419734">
                <a:moveTo>
                  <a:pt x="8127" y="256030"/>
                </a:moveTo>
                <a:lnTo>
                  <a:pt x="8127" y="235710"/>
                </a:lnTo>
                <a:lnTo>
                  <a:pt x="57608" y="220531"/>
                </a:lnTo>
                <a:lnTo>
                  <a:pt x="101034" y="197761"/>
                </a:lnTo>
                <a:lnTo>
                  <a:pt x="137095" y="168019"/>
                </a:lnTo>
                <a:lnTo>
                  <a:pt x="164478" y="131928"/>
                </a:lnTo>
                <a:lnTo>
                  <a:pt x="181869" y="90108"/>
                </a:lnTo>
                <a:lnTo>
                  <a:pt x="187958" y="43179"/>
                </a:lnTo>
                <a:lnTo>
                  <a:pt x="187958" y="0"/>
                </a:lnTo>
                <a:lnTo>
                  <a:pt x="209294" y="0"/>
                </a:lnTo>
                <a:lnTo>
                  <a:pt x="209294" y="43179"/>
                </a:lnTo>
                <a:lnTo>
                  <a:pt x="215663" y="90108"/>
                </a:lnTo>
                <a:lnTo>
                  <a:pt x="223450" y="108203"/>
                </a:lnTo>
                <a:lnTo>
                  <a:pt x="198626" y="108203"/>
                </a:lnTo>
                <a:lnTo>
                  <a:pt x="179595" y="147180"/>
                </a:lnTo>
                <a:lnTo>
                  <a:pt x="151468" y="182769"/>
                </a:lnTo>
                <a:lnTo>
                  <a:pt x="113807" y="213651"/>
                </a:lnTo>
                <a:lnTo>
                  <a:pt x="66173" y="238510"/>
                </a:lnTo>
                <a:lnTo>
                  <a:pt x="8127" y="256030"/>
                </a:lnTo>
                <a:close/>
              </a:path>
              <a:path w="398145" h="419734">
                <a:moveTo>
                  <a:pt x="388617" y="256030"/>
                </a:moveTo>
                <a:lnTo>
                  <a:pt x="331648" y="238315"/>
                </a:lnTo>
                <a:lnTo>
                  <a:pt x="284360" y="213431"/>
                </a:lnTo>
                <a:lnTo>
                  <a:pt x="246557" y="182622"/>
                </a:lnTo>
                <a:lnTo>
                  <a:pt x="218044" y="147132"/>
                </a:lnTo>
                <a:lnTo>
                  <a:pt x="198626" y="108203"/>
                </a:lnTo>
                <a:lnTo>
                  <a:pt x="223450" y="108203"/>
                </a:lnTo>
                <a:lnTo>
                  <a:pt x="233659" y="131928"/>
                </a:lnTo>
                <a:lnTo>
                  <a:pt x="261618" y="168019"/>
                </a:lnTo>
                <a:lnTo>
                  <a:pt x="297874" y="197761"/>
                </a:lnTo>
                <a:lnTo>
                  <a:pt x="340762" y="220531"/>
                </a:lnTo>
                <a:lnTo>
                  <a:pt x="388617" y="235710"/>
                </a:lnTo>
                <a:lnTo>
                  <a:pt x="388617" y="256030"/>
                </a:lnTo>
                <a:close/>
              </a:path>
              <a:path w="398145" h="419734">
                <a:moveTo>
                  <a:pt x="208786" y="401317"/>
                </a:moveTo>
                <a:lnTo>
                  <a:pt x="187958" y="401317"/>
                </a:lnTo>
                <a:lnTo>
                  <a:pt x="187958" y="248410"/>
                </a:lnTo>
                <a:lnTo>
                  <a:pt x="208786" y="248410"/>
                </a:lnTo>
                <a:lnTo>
                  <a:pt x="208786" y="401317"/>
                </a:lnTo>
                <a:close/>
              </a:path>
              <a:path w="398145" h="419734">
                <a:moveTo>
                  <a:pt x="397761" y="419605"/>
                </a:moveTo>
                <a:lnTo>
                  <a:pt x="0" y="419605"/>
                </a:lnTo>
                <a:lnTo>
                  <a:pt x="0" y="401317"/>
                </a:lnTo>
                <a:lnTo>
                  <a:pt x="397761" y="401317"/>
                </a:lnTo>
                <a:lnTo>
                  <a:pt x="397761" y="41960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72143" y="761553"/>
            <a:ext cx="367030" cy="447675"/>
          </a:xfrm>
          <a:custGeom>
            <a:avLst/>
            <a:gdLst/>
            <a:ahLst/>
            <a:cxnLst/>
            <a:rect l="l" t="t" r="r" b="b"/>
            <a:pathLst>
              <a:path w="367029" h="447675">
                <a:moveTo>
                  <a:pt x="0" y="417065"/>
                </a:moveTo>
                <a:lnTo>
                  <a:pt x="0" y="396237"/>
                </a:lnTo>
                <a:lnTo>
                  <a:pt x="34573" y="379775"/>
                </a:lnTo>
                <a:lnTo>
                  <a:pt x="64534" y="356169"/>
                </a:lnTo>
                <a:lnTo>
                  <a:pt x="89626" y="325551"/>
                </a:lnTo>
                <a:lnTo>
                  <a:pt x="109591" y="288056"/>
                </a:lnTo>
                <a:lnTo>
                  <a:pt x="124170" y="243816"/>
                </a:lnTo>
                <a:lnTo>
                  <a:pt x="133107" y="192964"/>
                </a:lnTo>
                <a:lnTo>
                  <a:pt x="136143" y="135635"/>
                </a:lnTo>
                <a:lnTo>
                  <a:pt x="136143" y="27939"/>
                </a:lnTo>
                <a:lnTo>
                  <a:pt x="6095" y="27939"/>
                </a:lnTo>
                <a:lnTo>
                  <a:pt x="6095" y="8635"/>
                </a:lnTo>
                <a:lnTo>
                  <a:pt x="157987" y="8635"/>
                </a:lnTo>
                <a:lnTo>
                  <a:pt x="157904" y="135635"/>
                </a:lnTo>
                <a:lnTo>
                  <a:pt x="154620" y="196384"/>
                </a:lnTo>
                <a:lnTo>
                  <a:pt x="144616" y="251610"/>
                </a:lnTo>
                <a:lnTo>
                  <a:pt x="128115" y="299648"/>
                </a:lnTo>
                <a:lnTo>
                  <a:pt x="105261" y="340354"/>
                </a:lnTo>
                <a:lnTo>
                  <a:pt x="76196" y="373587"/>
                </a:lnTo>
                <a:lnTo>
                  <a:pt x="41061" y="399205"/>
                </a:lnTo>
                <a:lnTo>
                  <a:pt x="0" y="417065"/>
                </a:lnTo>
                <a:close/>
              </a:path>
              <a:path w="367029" h="447675">
                <a:moveTo>
                  <a:pt x="366773" y="193546"/>
                </a:moveTo>
                <a:lnTo>
                  <a:pt x="345437" y="193546"/>
                </a:lnTo>
                <a:lnTo>
                  <a:pt x="345437" y="0"/>
                </a:lnTo>
                <a:lnTo>
                  <a:pt x="366773" y="0"/>
                </a:lnTo>
                <a:lnTo>
                  <a:pt x="366773" y="193546"/>
                </a:lnTo>
                <a:close/>
              </a:path>
              <a:path w="367029" h="447675">
                <a:moveTo>
                  <a:pt x="258062" y="441449"/>
                </a:moveTo>
                <a:lnTo>
                  <a:pt x="236726" y="441449"/>
                </a:lnTo>
                <a:lnTo>
                  <a:pt x="236726" y="2539"/>
                </a:lnTo>
                <a:lnTo>
                  <a:pt x="258062" y="2539"/>
                </a:lnTo>
                <a:lnTo>
                  <a:pt x="258062" y="193546"/>
                </a:lnTo>
                <a:lnTo>
                  <a:pt x="366773" y="193546"/>
                </a:lnTo>
                <a:lnTo>
                  <a:pt x="366773" y="212342"/>
                </a:lnTo>
                <a:lnTo>
                  <a:pt x="258062" y="212342"/>
                </a:lnTo>
                <a:lnTo>
                  <a:pt x="258062" y="441449"/>
                </a:lnTo>
                <a:close/>
              </a:path>
              <a:path w="367029" h="447675">
                <a:moveTo>
                  <a:pt x="366773" y="447545"/>
                </a:moveTo>
                <a:lnTo>
                  <a:pt x="345437" y="447545"/>
                </a:lnTo>
                <a:lnTo>
                  <a:pt x="345437" y="212342"/>
                </a:lnTo>
                <a:lnTo>
                  <a:pt x="366773" y="212342"/>
                </a:lnTo>
                <a:lnTo>
                  <a:pt x="366773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6535" y="7026319"/>
            <a:ext cx="215265" cy="60960"/>
          </a:xfrm>
          <a:custGeom>
            <a:avLst/>
            <a:gdLst/>
            <a:ahLst/>
            <a:cxnLst/>
            <a:rect l="l" t="t" r="r" b="b"/>
            <a:pathLst>
              <a:path w="215265" h="60959">
                <a:moveTo>
                  <a:pt x="214900" y="60951"/>
                </a:moveTo>
                <a:lnTo>
                  <a:pt x="0" y="60951"/>
                </a:lnTo>
                <a:lnTo>
                  <a:pt x="0" y="0"/>
                </a:lnTo>
                <a:lnTo>
                  <a:pt x="214900" y="0"/>
                </a:lnTo>
                <a:lnTo>
                  <a:pt x="214900" y="60951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88545" y="6753609"/>
            <a:ext cx="480695" cy="572770"/>
          </a:xfrm>
          <a:custGeom>
            <a:avLst/>
            <a:gdLst/>
            <a:ahLst/>
            <a:cxnLst/>
            <a:rect l="l" t="t" r="r" b="b"/>
            <a:pathLst>
              <a:path w="480695" h="572770">
                <a:moveTo>
                  <a:pt x="470644" y="399011"/>
                </a:moveTo>
                <a:lnTo>
                  <a:pt x="402153" y="399011"/>
                </a:lnTo>
                <a:lnTo>
                  <a:pt x="402153" y="191651"/>
                </a:lnTo>
                <a:lnTo>
                  <a:pt x="284649" y="191651"/>
                </a:lnTo>
                <a:lnTo>
                  <a:pt x="284649" y="133213"/>
                </a:lnTo>
                <a:lnTo>
                  <a:pt x="402153" y="133213"/>
                </a:lnTo>
                <a:lnTo>
                  <a:pt x="402153" y="0"/>
                </a:lnTo>
                <a:lnTo>
                  <a:pt x="470644" y="0"/>
                </a:lnTo>
                <a:lnTo>
                  <a:pt x="470644" y="399011"/>
                </a:lnTo>
                <a:close/>
              </a:path>
              <a:path w="480695" h="572770">
                <a:moveTo>
                  <a:pt x="304128" y="65978"/>
                </a:moveTo>
                <a:lnTo>
                  <a:pt x="10053" y="65978"/>
                </a:lnTo>
                <a:lnTo>
                  <a:pt x="10053" y="6912"/>
                </a:lnTo>
                <a:lnTo>
                  <a:pt x="304128" y="6912"/>
                </a:lnTo>
                <a:lnTo>
                  <a:pt x="304128" y="65978"/>
                </a:lnTo>
                <a:close/>
              </a:path>
              <a:path w="480695" h="572770">
                <a:moveTo>
                  <a:pt x="0" y="342458"/>
                </a:moveTo>
                <a:lnTo>
                  <a:pt x="0" y="282135"/>
                </a:lnTo>
                <a:lnTo>
                  <a:pt x="40557" y="268386"/>
                </a:lnTo>
                <a:lnTo>
                  <a:pt x="74569" y="245589"/>
                </a:lnTo>
                <a:lnTo>
                  <a:pt x="100618" y="213141"/>
                </a:lnTo>
                <a:lnTo>
                  <a:pt x="117287" y="170437"/>
                </a:lnTo>
                <a:lnTo>
                  <a:pt x="123159" y="116875"/>
                </a:lnTo>
                <a:lnTo>
                  <a:pt x="123159" y="65978"/>
                </a:lnTo>
                <a:lnTo>
                  <a:pt x="191022" y="65978"/>
                </a:lnTo>
                <a:lnTo>
                  <a:pt x="191022" y="116875"/>
                </a:lnTo>
                <a:lnTo>
                  <a:pt x="197080" y="169175"/>
                </a:lnTo>
                <a:lnTo>
                  <a:pt x="214146" y="209984"/>
                </a:lnTo>
                <a:lnTo>
                  <a:pt x="239635" y="239406"/>
                </a:lnTo>
                <a:lnTo>
                  <a:pt x="158347" y="239406"/>
                </a:lnTo>
                <a:lnTo>
                  <a:pt x="130866" y="274683"/>
                </a:lnTo>
                <a:lnTo>
                  <a:pt x="94019" y="305306"/>
                </a:lnTo>
                <a:lnTo>
                  <a:pt x="49748" y="328742"/>
                </a:lnTo>
                <a:lnTo>
                  <a:pt x="0" y="342458"/>
                </a:lnTo>
                <a:close/>
              </a:path>
              <a:path w="480695" h="572770">
                <a:moveTo>
                  <a:pt x="314810" y="335546"/>
                </a:moveTo>
                <a:lnTo>
                  <a:pt x="265621" y="322291"/>
                </a:lnTo>
                <a:lnTo>
                  <a:pt x="221969" y="301143"/>
                </a:lnTo>
                <a:lnTo>
                  <a:pt x="185622" y="273161"/>
                </a:lnTo>
                <a:lnTo>
                  <a:pt x="158347" y="239406"/>
                </a:lnTo>
                <a:lnTo>
                  <a:pt x="239635" y="239406"/>
                </a:lnTo>
                <a:lnTo>
                  <a:pt x="240562" y="240477"/>
                </a:lnTo>
                <a:lnTo>
                  <a:pt x="274670" y="261831"/>
                </a:lnTo>
                <a:lnTo>
                  <a:pt x="314810" y="275223"/>
                </a:lnTo>
                <a:lnTo>
                  <a:pt x="314810" y="335546"/>
                </a:lnTo>
                <a:close/>
              </a:path>
              <a:path w="480695" h="572770">
                <a:moveTo>
                  <a:pt x="480698" y="572439"/>
                </a:moveTo>
                <a:lnTo>
                  <a:pt x="44613" y="572439"/>
                </a:lnTo>
                <a:lnTo>
                  <a:pt x="44613" y="378903"/>
                </a:lnTo>
                <a:lnTo>
                  <a:pt x="113105" y="378903"/>
                </a:lnTo>
                <a:lnTo>
                  <a:pt x="113105" y="513373"/>
                </a:lnTo>
                <a:lnTo>
                  <a:pt x="480698" y="513373"/>
                </a:lnTo>
                <a:lnTo>
                  <a:pt x="480698" y="572439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36478" y="6753609"/>
            <a:ext cx="506095" cy="579755"/>
          </a:xfrm>
          <a:custGeom>
            <a:avLst/>
            <a:gdLst/>
            <a:ahLst/>
            <a:cxnLst/>
            <a:rect l="l" t="t" r="r" b="b"/>
            <a:pathLst>
              <a:path w="506095" h="579754">
                <a:moveTo>
                  <a:pt x="253859" y="295959"/>
                </a:moveTo>
                <a:lnTo>
                  <a:pt x="200644" y="294153"/>
                </a:lnTo>
                <a:lnTo>
                  <a:pt x="153792" y="288105"/>
                </a:lnTo>
                <a:lnTo>
                  <a:pt x="112830" y="276873"/>
                </a:lnTo>
                <a:lnTo>
                  <a:pt x="77288" y="259514"/>
                </a:lnTo>
                <a:lnTo>
                  <a:pt x="32989" y="213800"/>
                </a:lnTo>
                <a:lnTo>
                  <a:pt x="16965" y="148293"/>
                </a:lnTo>
                <a:lnTo>
                  <a:pt x="21089" y="113321"/>
                </a:lnTo>
                <a:lnTo>
                  <a:pt x="51957" y="56572"/>
                </a:lnTo>
                <a:lnTo>
                  <a:pt x="112830" y="19086"/>
                </a:lnTo>
                <a:lnTo>
                  <a:pt x="153792" y="7854"/>
                </a:lnTo>
                <a:lnTo>
                  <a:pt x="200644" y="1806"/>
                </a:lnTo>
                <a:lnTo>
                  <a:pt x="253859" y="0"/>
                </a:lnTo>
                <a:lnTo>
                  <a:pt x="306720" y="1806"/>
                </a:lnTo>
                <a:lnTo>
                  <a:pt x="353454" y="7854"/>
                </a:lnTo>
                <a:lnTo>
                  <a:pt x="394534" y="19086"/>
                </a:lnTo>
                <a:lnTo>
                  <a:pt x="430429" y="36445"/>
                </a:lnTo>
                <a:lnTo>
                  <a:pt x="458116" y="60322"/>
                </a:lnTo>
                <a:lnTo>
                  <a:pt x="253859" y="60322"/>
                </a:lnTo>
                <a:lnTo>
                  <a:pt x="207860" y="61609"/>
                </a:lnTo>
                <a:lnTo>
                  <a:pt x="169579" y="65899"/>
                </a:lnTo>
                <a:lnTo>
                  <a:pt x="114990" y="86085"/>
                </a:lnTo>
                <a:lnTo>
                  <a:pt x="87332" y="129472"/>
                </a:lnTo>
                <a:lnTo>
                  <a:pt x="85457" y="148293"/>
                </a:lnTo>
                <a:lnTo>
                  <a:pt x="87332" y="166565"/>
                </a:lnTo>
                <a:lnTo>
                  <a:pt x="114990" y="209245"/>
                </a:lnTo>
                <a:lnTo>
                  <a:pt x="169579" y="230059"/>
                </a:lnTo>
                <a:lnTo>
                  <a:pt x="207860" y="234782"/>
                </a:lnTo>
                <a:lnTo>
                  <a:pt x="253859" y="236264"/>
                </a:lnTo>
                <a:lnTo>
                  <a:pt x="457752" y="236264"/>
                </a:lnTo>
                <a:lnTo>
                  <a:pt x="455397" y="239485"/>
                </a:lnTo>
                <a:lnTo>
                  <a:pt x="430429" y="259514"/>
                </a:lnTo>
                <a:lnTo>
                  <a:pt x="394534" y="276873"/>
                </a:lnTo>
                <a:lnTo>
                  <a:pt x="353454" y="288105"/>
                </a:lnTo>
                <a:lnTo>
                  <a:pt x="306720" y="294153"/>
                </a:lnTo>
                <a:lnTo>
                  <a:pt x="253859" y="295959"/>
                </a:lnTo>
                <a:close/>
              </a:path>
              <a:path w="506095" h="579754">
                <a:moveTo>
                  <a:pt x="457752" y="236264"/>
                </a:moveTo>
                <a:lnTo>
                  <a:pt x="253859" y="236264"/>
                </a:lnTo>
                <a:lnTo>
                  <a:pt x="299494" y="234782"/>
                </a:lnTo>
                <a:lnTo>
                  <a:pt x="337588" y="230059"/>
                </a:lnTo>
                <a:lnTo>
                  <a:pt x="392099" y="209245"/>
                </a:lnTo>
                <a:lnTo>
                  <a:pt x="420375" y="166565"/>
                </a:lnTo>
                <a:lnTo>
                  <a:pt x="422260" y="148293"/>
                </a:lnTo>
                <a:lnTo>
                  <a:pt x="420375" y="129472"/>
                </a:lnTo>
                <a:lnTo>
                  <a:pt x="392099" y="86085"/>
                </a:lnTo>
                <a:lnTo>
                  <a:pt x="337588" y="65899"/>
                </a:lnTo>
                <a:lnTo>
                  <a:pt x="299494" y="61609"/>
                </a:lnTo>
                <a:lnTo>
                  <a:pt x="253859" y="60322"/>
                </a:lnTo>
                <a:lnTo>
                  <a:pt x="458116" y="60322"/>
                </a:lnTo>
                <a:lnTo>
                  <a:pt x="474179" y="82472"/>
                </a:lnTo>
                <a:lnTo>
                  <a:pt x="486010" y="113321"/>
                </a:lnTo>
                <a:lnTo>
                  <a:pt x="490124" y="148293"/>
                </a:lnTo>
                <a:lnTo>
                  <a:pt x="486010" y="183168"/>
                </a:lnTo>
                <a:lnTo>
                  <a:pt x="474179" y="213800"/>
                </a:lnTo>
                <a:lnTo>
                  <a:pt x="457752" y="236264"/>
                </a:lnTo>
                <a:close/>
              </a:path>
              <a:path w="506095" h="579754">
                <a:moveTo>
                  <a:pt x="505833" y="426030"/>
                </a:moveTo>
                <a:lnTo>
                  <a:pt x="0" y="426030"/>
                </a:lnTo>
                <a:lnTo>
                  <a:pt x="0" y="365708"/>
                </a:lnTo>
                <a:lnTo>
                  <a:pt x="505833" y="365708"/>
                </a:lnTo>
                <a:lnTo>
                  <a:pt x="505833" y="426030"/>
                </a:lnTo>
                <a:close/>
              </a:path>
              <a:path w="506095" h="579754">
                <a:moveTo>
                  <a:pt x="285905" y="579351"/>
                </a:moveTo>
                <a:lnTo>
                  <a:pt x="218042" y="579351"/>
                </a:lnTo>
                <a:lnTo>
                  <a:pt x="218042" y="426030"/>
                </a:lnTo>
                <a:lnTo>
                  <a:pt x="285905" y="426030"/>
                </a:lnTo>
                <a:lnTo>
                  <a:pt x="285905" y="579351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9439" y="6763663"/>
            <a:ext cx="506095" cy="535305"/>
          </a:xfrm>
          <a:custGeom>
            <a:avLst/>
            <a:gdLst/>
            <a:ahLst/>
            <a:cxnLst/>
            <a:rect l="l" t="t" r="r" b="b"/>
            <a:pathLst>
              <a:path w="506095" h="535304">
                <a:moveTo>
                  <a:pt x="476300" y="60322"/>
                </a:moveTo>
                <a:lnTo>
                  <a:pt x="29533" y="60322"/>
                </a:lnTo>
                <a:lnTo>
                  <a:pt x="29533" y="0"/>
                </a:lnTo>
                <a:lnTo>
                  <a:pt x="476300" y="0"/>
                </a:lnTo>
                <a:lnTo>
                  <a:pt x="476300" y="60322"/>
                </a:lnTo>
                <a:close/>
              </a:path>
              <a:path w="506095" h="535304">
                <a:moveTo>
                  <a:pt x="22621" y="330519"/>
                </a:moveTo>
                <a:lnTo>
                  <a:pt x="22621" y="270196"/>
                </a:lnTo>
                <a:lnTo>
                  <a:pt x="74187" y="255630"/>
                </a:lnTo>
                <a:lnTo>
                  <a:pt x="120762" y="234310"/>
                </a:lnTo>
                <a:lnTo>
                  <a:pt x="160389" y="205867"/>
                </a:lnTo>
                <a:lnTo>
                  <a:pt x="191115" y="169937"/>
                </a:lnTo>
                <a:lnTo>
                  <a:pt x="210984" y="126152"/>
                </a:lnTo>
                <a:lnTo>
                  <a:pt x="218042" y="74146"/>
                </a:lnTo>
                <a:lnTo>
                  <a:pt x="218042" y="60322"/>
                </a:lnTo>
                <a:lnTo>
                  <a:pt x="285905" y="60322"/>
                </a:lnTo>
                <a:lnTo>
                  <a:pt x="285905" y="74146"/>
                </a:lnTo>
                <a:lnTo>
                  <a:pt x="292922" y="126152"/>
                </a:lnTo>
                <a:lnTo>
                  <a:pt x="312715" y="169937"/>
                </a:lnTo>
                <a:lnTo>
                  <a:pt x="336626" y="197934"/>
                </a:lnTo>
                <a:lnTo>
                  <a:pt x="252602" y="197934"/>
                </a:lnTo>
                <a:lnTo>
                  <a:pt x="227275" y="229399"/>
                </a:lnTo>
                <a:lnTo>
                  <a:pt x="195770" y="257582"/>
                </a:lnTo>
                <a:lnTo>
                  <a:pt x="158819" y="282135"/>
                </a:lnTo>
                <a:lnTo>
                  <a:pt x="117155" y="302708"/>
                </a:lnTo>
                <a:lnTo>
                  <a:pt x="71511" y="318953"/>
                </a:lnTo>
                <a:lnTo>
                  <a:pt x="22621" y="330519"/>
                </a:lnTo>
                <a:close/>
              </a:path>
              <a:path w="506095" h="535304">
                <a:moveTo>
                  <a:pt x="481955" y="330519"/>
                </a:moveTo>
                <a:lnTo>
                  <a:pt x="422934" y="316006"/>
                </a:lnTo>
                <a:lnTo>
                  <a:pt x="369463" y="294798"/>
                </a:lnTo>
                <a:lnTo>
                  <a:pt x="322567" y="267587"/>
                </a:lnTo>
                <a:lnTo>
                  <a:pt x="283271" y="235068"/>
                </a:lnTo>
                <a:lnTo>
                  <a:pt x="252602" y="197934"/>
                </a:lnTo>
                <a:lnTo>
                  <a:pt x="336626" y="197934"/>
                </a:lnTo>
                <a:lnTo>
                  <a:pt x="343401" y="205867"/>
                </a:lnTo>
                <a:lnTo>
                  <a:pt x="383092" y="234310"/>
                </a:lnTo>
                <a:lnTo>
                  <a:pt x="429905" y="255630"/>
                </a:lnTo>
                <a:lnTo>
                  <a:pt x="481955" y="270196"/>
                </a:lnTo>
                <a:lnTo>
                  <a:pt x="481955" y="330519"/>
                </a:lnTo>
                <a:close/>
              </a:path>
              <a:path w="506095" h="535304">
                <a:moveTo>
                  <a:pt x="285905" y="475671"/>
                </a:moveTo>
                <a:lnTo>
                  <a:pt x="218042" y="475671"/>
                </a:lnTo>
                <a:lnTo>
                  <a:pt x="218042" y="304128"/>
                </a:lnTo>
                <a:lnTo>
                  <a:pt x="285905" y="304128"/>
                </a:lnTo>
                <a:lnTo>
                  <a:pt x="285905" y="475671"/>
                </a:lnTo>
                <a:close/>
              </a:path>
              <a:path w="506095" h="535304">
                <a:moveTo>
                  <a:pt x="505833" y="534737"/>
                </a:moveTo>
                <a:lnTo>
                  <a:pt x="0" y="534737"/>
                </a:lnTo>
                <a:lnTo>
                  <a:pt x="0" y="475671"/>
                </a:lnTo>
                <a:lnTo>
                  <a:pt x="505833" y="475671"/>
                </a:lnTo>
                <a:lnTo>
                  <a:pt x="505833" y="5347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99792" y="6785038"/>
            <a:ext cx="1320165" cy="509270"/>
          </a:xfrm>
          <a:custGeom>
            <a:avLst/>
            <a:gdLst/>
            <a:ahLst/>
            <a:cxnLst/>
            <a:rect l="l" t="t" r="r" b="b"/>
            <a:pathLst>
              <a:path w="1320165" h="509270">
                <a:moveTo>
                  <a:pt x="309156" y="439851"/>
                </a:moveTo>
                <a:lnTo>
                  <a:pt x="101168" y="439851"/>
                </a:lnTo>
                <a:lnTo>
                  <a:pt x="255117" y="264541"/>
                </a:lnTo>
                <a:lnTo>
                  <a:pt x="277761" y="235496"/>
                </a:lnTo>
                <a:lnTo>
                  <a:pt x="292112" y="208457"/>
                </a:lnTo>
                <a:lnTo>
                  <a:pt x="299745" y="180238"/>
                </a:lnTo>
                <a:lnTo>
                  <a:pt x="302247" y="147662"/>
                </a:lnTo>
                <a:lnTo>
                  <a:pt x="295846" y="100939"/>
                </a:lnTo>
                <a:lnTo>
                  <a:pt x="277025" y="60388"/>
                </a:lnTo>
                <a:lnTo>
                  <a:pt x="246329" y="28448"/>
                </a:lnTo>
                <a:lnTo>
                  <a:pt x="204279" y="7505"/>
                </a:lnTo>
                <a:lnTo>
                  <a:pt x="151434" y="0"/>
                </a:lnTo>
                <a:lnTo>
                  <a:pt x="98526" y="7505"/>
                </a:lnTo>
                <a:lnTo>
                  <a:pt x="56324" y="28448"/>
                </a:lnTo>
                <a:lnTo>
                  <a:pt x="25438" y="60388"/>
                </a:lnTo>
                <a:lnTo>
                  <a:pt x="6464" y="100939"/>
                </a:lnTo>
                <a:lnTo>
                  <a:pt x="0" y="147662"/>
                </a:lnTo>
                <a:lnTo>
                  <a:pt x="0" y="161480"/>
                </a:lnTo>
                <a:lnTo>
                  <a:pt x="71005" y="161480"/>
                </a:lnTo>
                <a:lnTo>
                  <a:pt x="71005" y="148285"/>
                </a:lnTo>
                <a:lnTo>
                  <a:pt x="76504" y="112737"/>
                </a:lnTo>
                <a:lnTo>
                  <a:pt x="92367" y="85369"/>
                </a:lnTo>
                <a:lnTo>
                  <a:pt x="117665" y="67792"/>
                </a:lnTo>
                <a:lnTo>
                  <a:pt x="151434" y="61569"/>
                </a:lnTo>
                <a:lnTo>
                  <a:pt x="183883" y="67970"/>
                </a:lnTo>
                <a:lnTo>
                  <a:pt x="209321" y="85839"/>
                </a:lnTo>
                <a:lnTo>
                  <a:pt x="225933" y="113271"/>
                </a:lnTo>
                <a:lnTo>
                  <a:pt x="231863" y="148285"/>
                </a:lnTo>
                <a:lnTo>
                  <a:pt x="230009" y="168960"/>
                </a:lnTo>
                <a:lnTo>
                  <a:pt x="224091" y="188353"/>
                </a:lnTo>
                <a:lnTo>
                  <a:pt x="213575" y="207492"/>
                </a:lnTo>
                <a:lnTo>
                  <a:pt x="197929" y="227457"/>
                </a:lnTo>
                <a:lnTo>
                  <a:pt x="6908" y="445503"/>
                </a:lnTo>
                <a:lnTo>
                  <a:pt x="6908" y="500799"/>
                </a:lnTo>
                <a:lnTo>
                  <a:pt x="309156" y="500799"/>
                </a:lnTo>
                <a:lnTo>
                  <a:pt x="309156" y="439851"/>
                </a:lnTo>
                <a:close/>
              </a:path>
              <a:path w="1320165" h="509270">
                <a:moveTo>
                  <a:pt x="652246" y="254482"/>
                </a:moveTo>
                <a:lnTo>
                  <a:pt x="649338" y="179616"/>
                </a:lnTo>
                <a:lnTo>
                  <a:pt x="640308" y="121666"/>
                </a:lnTo>
                <a:lnTo>
                  <a:pt x="624674" y="77495"/>
                </a:lnTo>
                <a:lnTo>
                  <a:pt x="613460" y="60947"/>
                </a:lnTo>
                <a:lnTo>
                  <a:pt x="601967" y="43980"/>
                </a:lnTo>
                <a:lnTo>
                  <a:pt x="581240" y="26301"/>
                </a:lnTo>
                <a:lnTo>
                  <a:pt x="581240" y="254482"/>
                </a:lnTo>
                <a:lnTo>
                  <a:pt x="579729" y="316077"/>
                </a:lnTo>
                <a:lnTo>
                  <a:pt x="574878" y="362242"/>
                </a:lnTo>
                <a:lnTo>
                  <a:pt x="552958" y="419112"/>
                </a:lnTo>
                <a:lnTo>
                  <a:pt x="508863" y="446151"/>
                </a:lnTo>
                <a:lnTo>
                  <a:pt x="489496" y="448017"/>
                </a:lnTo>
                <a:lnTo>
                  <a:pt x="470027" y="446151"/>
                </a:lnTo>
                <a:lnTo>
                  <a:pt x="425399" y="419112"/>
                </a:lnTo>
                <a:lnTo>
                  <a:pt x="403174" y="362242"/>
                </a:lnTo>
                <a:lnTo>
                  <a:pt x="398094" y="316077"/>
                </a:lnTo>
                <a:lnTo>
                  <a:pt x="396494" y="254482"/>
                </a:lnTo>
                <a:lnTo>
                  <a:pt x="398094" y="192887"/>
                </a:lnTo>
                <a:lnTo>
                  <a:pt x="403174" y="146723"/>
                </a:lnTo>
                <a:lnTo>
                  <a:pt x="425399" y="89852"/>
                </a:lnTo>
                <a:lnTo>
                  <a:pt x="470027" y="62814"/>
                </a:lnTo>
                <a:lnTo>
                  <a:pt x="489496" y="60947"/>
                </a:lnTo>
                <a:lnTo>
                  <a:pt x="508863" y="62814"/>
                </a:lnTo>
                <a:lnTo>
                  <a:pt x="552958" y="89852"/>
                </a:lnTo>
                <a:lnTo>
                  <a:pt x="574878" y="146723"/>
                </a:lnTo>
                <a:lnTo>
                  <a:pt x="579729" y="192887"/>
                </a:lnTo>
                <a:lnTo>
                  <a:pt x="581240" y="254482"/>
                </a:lnTo>
                <a:lnTo>
                  <a:pt x="581240" y="26301"/>
                </a:lnTo>
                <a:lnTo>
                  <a:pt x="579628" y="24917"/>
                </a:lnTo>
                <a:lnTo>
                  <a:pt x="553275" y="11150"/>
                </a:lnTo>
                <a:lnTo>
                  <a:pt x="523151" y="2806"/>
                </a:lnTo>
                <a:lnTo>
                  <a:pt x="489496" y="0"/>
                </a:lnTo>
                <a:lnTo>
                  <a:pt x="455650" y="2806"/>
                </a:lnTo>
                <a:lnTo>
                  <a:pt x="398564" y="24917"/>
                </a:lnTo>
                <a:lnTo>
                  <a:pt x="353695" y="77495"/>
                </a:lnTo>
                <a:lnTo>
                  <a:pt x="338061" y="121666"/>
                </a:lnTo>
                <a:lnTo>
                  <a:pt x="329031" y="179616"/>
                </a:lnTo>
                <a:lnTo>
                  <a:pt x="326123" y="254482"/>
                </a:lnTo>
                <a:lnTo>
                  <a:pt x="329031" y="329349"/>
                </a:lnTo>
                <a:lnTo>
                  <a:pt x="338061" y="387299"/>
                </a:lnTo>
                <a:lnTo>
                  <a:pt x="353695" y="431469"/>
                </a:lnTo>
                <a:lnTo>
                  <a:pt x="376389" y="464985"/>
                </a:lnTo>
                <a:lnTo>
                  <a:pt x="425170" y="497814"/>
                </a:lnTo>
                <a:lnTo>
                  <a:pt x="489496" y="508965"/>
                </a:lnTo>
                <a:lnTo>
                  <a:pt x="523151" y="506158"/>
                </a:lnTo>
                <a:lnTo>
                  <a:pt x="553275" y="497814"/>
                </a:lnTo>
                <a:lnTo>
                  <a:pt x="579628" y="484047"/>
                </a:lnTo>
                <a:lnTo>
                  <a:pt x="601967" y="464985"/>
                </a:lnTo>
                <a:lnTo>
                  <a:pt x="613460" y="448017"/>
                </a:lnTo>
                <a:lnTo>
                  <a:pt x="624674" y="431469"/>
                </a:lnTo>
                <a:lnTo>
                  <a:pt x="640308" y="387299"/>
                </a:lnTo>
                <a:lnTo>
                  <a:pt x="649338" y="329349"/>
                </a:lnTo>
                <a:lnTo>
                  <a:pt x="652246" y="254482"/>
                </a:lnTo>
                <a:close/>
              </a:path>
              <a:path w="1320165" h="509270">
                <a:moveTo>
                  <a:pt x="982764" y="439851"/>
                </a:moveTo>
                <a:lnTo>
                  <a:pt x="774776" y="439851"/>
                </a:lnTo>
                <a:lnTo>
                  <a:pt x="928725" y="264541"/>
                </a:lnTo>
                <a:lnTo>
                  <a:pt x="951369" y="235496"/>
                </a:lnTo>
                <a:lnTo>
                  <a:pt x="965720" y="208457"/>
                </a:lnTo>
                <a:lnTo>
                  <a:pt x="973340" y="180238"/>
                </a:lnTo>
                <a:lnTo>
                  <a:pt x="975855" y="147662"/>
                </a:lnTo>
                <a:lnTo>
                  <a:pt x="969454" y="100939"/>
                </a:lnTo>
                <a:lnTo>
                  <a:pt x="950633" y="60388"/>
                </a:lnTo>
                <a:lnTo>
                  <a:pt x="919924" y="28448"/>
                </a:lnTo>
                <a:lnTo>
                  <a:pt x="877887" y="7505"/>
                </a:lnTo>
                <a:lnTo>
                  <a:pt x="825042" y="0"/>
                </a:lnTo>
                <a:lnTo>
                  <a:pt x="772134" y="7505"/>
                </a:lnTo>
                <a:lnTo>
                  <a:pt x="729932" y="28448"/>
                </a:lnTo>
                <a:lnTo>
                  <a:pt x="699046" y="60388"/>
                </a:lnTo>
                <a:lnTo>
                  <a:pt x="680072" y="100939"/>
                </a:lnTo>
                <a:lnTo>
                  <a:pt x="673608" y="147662"/>
                </a:lnTo>
                <a:lnTo>
                  <a:pt x="673608" y="161480"/>
                </a:lnTo>
                <a:lnTo>
                  <a:pt x="744613" y="161480"/>
                </a:lnTo>
                <a:lnTo>
                  <a:pt x="744613" y="148285"/>
                </a:lnTo>
                <a:lnTo>
                  <a:pt x="750112" y="112737"/>
                </a:lnTo>
                <a:lnTo>
                  <a:pt x="765975" y="85369"/>
                </a:lnTo>
                <a:lnTo>
                  <a:pt x="791273" y="67792"/>
                </a:lnTo>
                <a:lnTo>
                  <a:pt x="825042" y="61569"/>
                </a:lnTo>
                <a:lnTo>
                  <a:pt x="857491" y="67970"/>
                </a:lnTo>
                <a:lnTo>
                  <a:pt x="882929" y="85839"/>
                </a:lnTo>
                <a:lnTo>
                  <a:pt x="899528" y="113271"/>
                </a:lnTo>
                <a:lnTo>
                  <a:pt x="905471" y="148285"/>
                </a:lnTo>
                <a:lnTo>
                  <a:pt x="903617" y="168960"/>
                </a:lnTo>
                <a:lnTo>
                  <a:pt x="897699" y="188353"/>
                </a:lnTo>
                <a:lnTo>
                  <a:pt x="887183" y="207492"/>
                </a:lnTo>
                <a:lnTo>
                  <a:pt x="871537" y="227457"/>
                </a:lnTo>
                <a:lnTo>
                  <a:pt x="680516" y="445503"/>
                </a:lnTo>
                <a:lnTo>
                  <a:pt x="680516" y="500799"/>
                </a:lnTo>
                <a:lnTo>
                  <a:pt x="982764" y="500799"/>
                </a:lnTo>
                <a:lnTo>
                  <a:pt x="982764" y="439851"/>
                </a:lnTo>
                <a:close/>
              </a:path>
              <a:path w="1320165" h="509270">
                <a:moveTo>
                  <a:pt x="1319568" y="346227"/>
                </a:moveTo>
                <a:lnTo>
                  <a:pt x="1312722" y="287121"/>
                </a:lnTo>
                <a:lnTo>
                  <a:pt x="1293444" y="241046"/>
                </a:lnTo>
                <a:lnTo>
                  <a:pt x="1263650" y="208051"/>
                </a:lnTo>
                <a:lnTo>
                  <a:pt x="1225219" y="188214"/>
                </a:lnTo>
                <a:lnTo>
                  <a:pt x="1180071" y="181597"/>
                </a:lnTo>
                <a:lnTo>
                  <a:pt x="1153617" y="184404"/>
                </a:lnTo>
                <a:lnTo>
                  <a:pt x="1130579" y="192278"/>
                </a:lnTo>
                <a:lnTo>
                  <a:pt x="1112024" y="204393"/>
                </a:lnTo>
                <a:lnTo>
                  <a:pt x="1099007" y="219925"/>
                </a:lnTo>
                <a:lnTo>
                  <a:pt x="1106551" y="69748"/>
                </a:lnTo>
                <a:lnTo>
                  <a:pt x="1292542" y="69748"/>
                </a:lnTo>
                <a:lnTo>
                  <a:pt x="1292542" y="8166"/>
                </a:lnTo>
                <a:lnTo>
                  <a:pt x="1040574" y="8166"/>
                </a:lnTo>
                <a:lnTo>
                  <a:pt x="1028001" y="282130"/>
                </a:lnTo>
                <a:lnTo>
                  <a:pt x="1098384" y="282130"/>
                </a:lnTo>
                <a:lnTo>
                  <a:pt x="1109764" y="265607"/>
                </a:lnTo>
                <a:lnTo>
                  <a:pt x="1124851" y="253149"/>
                </a:lnTo>
                <a:lnTo>
                  <a:pt x="1143355" y="245287"/>
                </a:lnTo>
                <a:lnTo>
                  <a:pt x="1164983" y="242544"/>
                </a:lnTo>
                <a:lnTo>
                  <a:pt x="1200048" y="249097"/>
                </a:lnTo>
                <a:lnTo>
                  <a:pt x="1226337" y="268541"/>
                </a:lnTo>
                <a:lnTo>
                  <a:pt x="1242834" y="300596"/>
                </a:lnTo>
                <a:lnTo>
                  <a:pt x="1248562" y="344970"/>
                </a:lnTo>
                <a:lnTo>
                  <a:pt x="1242834" y="389534"/>
                </a:lnTo>
                <a:lnTo>
                  <a:pt x="1226337" y="422021"/>
                </a:lnTo>
                <a:lnTo>
                  <a:pt x="1200048" y="441896"/>
                </a:lnTo>
                <a:lnTo>
                  <a:pt x="1164983" y="448652"/>
                </a:lnTo>
                <a:lnTo>
                  <a:pt x="1133106" y="443509"/>
                </a:lnTo>
                <a:lnTo>
                  <a:pt x="1107884" y="428307"/>
                </a:lnTo>
                <a:lnTo>
                  <a:pt x="1090320" y="403313"/>
                </a:lnTo>
                <a:lnTo>
                  <a:pt x="1081417" y="368846"/>
                </a:lnTo>
                <a:lnTo>
                  <a:pt x="1011034" y="368846"/>
                </a:lnTo>
                <a:lnTo>
                  <a:pt x="1020953" y="416953"/>
                </a:lnTo>
                <a:lnTo>
                  <a:pt x="1042428" y="455904"/>
                </a:lnTo>
                <a:lnTo>
                  <a:pt x="1074331" y="484797"/>
                </a:lnTo>
                <a:lnTo>
                  <a:pt x="1115555" y="502780"/>
                </a:lnTo>
                <a:lnTo>
                  <a:pt x="1164983" y="508965"/>
                </a:lnTo>
                <a:lnTo>
                  <a:pt x="1209598" y="504075"/>
                </a:lnTo>
                <a:lnTo>
                  <a:pt x="1247508" y="489673"/>
                </a:lnTo>
                <a:lnTo>
                  <a:pt x="1278089" y="466242"/>
                </a:lnTo>
                <a:lnTo>
                  <a:pt x="1300708" y="434213"/>
                </a:lnTo>
                <a:lnTo>
                  <a:pt x="1314742" y="394055"/>
                </a:lnTo>
                <a:lnTo>
                  <a:pt x="1319568" y="34622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63976" y="6785038"/>
            <a:ext cx="772795" cy="509270"/>
          </a:xfrm>
          <a:custGeom>
            <a:avLst/>
            <a:gdLst/>
            <a:ahLst/>
            <a:cxnLst/>
            <a:rect l="l" t="t" r="r" b="b"/>
            <a:pathLst>
              <a:path w="772795" h="509270">
                <a:moveTo>
                  <a:pt x="77914" y="417233"/>
                </a:moveTo>
                <a:lnTo>
                  <a:pt x="0" y="417233"/>
                </a:lnTo>
                <a:lnTo>
                  <a:pt x="0" y="500799"/>
                </a:lnTo>
                <a:lnTo>
                  <a:pt x="77914" y="500799"/>
                </a:lnTo>
                <a:lnTo>
                  <a:pt x="77914" y="417233"/>
                </a:lnTo>
                <a:close/>
              </a:path>
              <a:path w="772795" h="509270">
                <a:moveTo>
                  <a:pt x="441731" y="254482"/>
                </a:moveTo>
                <a:lnTo>
                  <a:pt x="438835" y="179616"/>
                </a:lnTo>
                <a:lnTo>
                  <a:pt x="429793" y="121666"/>
                </a:lnTo>
                <a:lnTo>
                  <a:pt x="414172" y="77495"/>
                </a:lnTo>
                <a:lnTo>
                  <a:pt x="402958" y="60947"/>
                </a:lnTo>
                <a:lnTo>
                  <a:pt x="391464" y="43980"/>
                </a:lnTo>
                <a:lnTo>
                  <a:pt x="370725" y="26289"/>
                </a:lnTo>
                <a:lnTo>
                  <a:pt x="370725" y="254482"/>
                </a:lnTo>
                <a:lnTo>
                  <a:pt x="369227" y="316077"/>
                </a:lnTo>
                <a:lnTo>
                  <a:pt x="364363" y="362242"/>
                </a:lnTo>
                <a:lnTo>
                  <a:pt x="342455" y="419112"/>
                </a:lnTo>
                <a:lnTo>
                  <a:pt x="298361" y="446151"/>
                </a:lnTo>
                <a:lnTo>
                  <a:pt x="278993" y="448017"/>
                </a:lnTo>
                <a:lnTo>
                  <a:pt x="259524" y="446151"/>
                </a:lnTo>
                <a:lnTo>
                  <a:pt x="214896" y="419112"/>
                </a:lnTo>
                <a:lnTo>
                  <a:pt x="192671" y="362242"/>
                </a:lnTo>
                <a:lnTo>
                  <a:pt x="187591" y="316077"/>
                </a:lnTo>
                <a:lnTo>
                  <a:pt x="185991" y="254482"/>
                </a:lnTo>
                <a:lnTo>
                  <a:pt x="187591" y="192887"/>
                </a:lnTo>
                <a:lnTo>
                  <a:pt x="192671" y="146723"/>
                </a:lnTo>
                <a:lnTo>
                  <a:pt x="214896" y="89852"/>
                </a:lnTo>
                <a:lnTo>
                  <a:pt x="259524" y="62814"/>
                </a:lnTo>
                <a:lnTo>
                  <a:pt x="278993" y="60947"/>
                </a:lnTo>
                <a:lnTo>
                  <a:pt x="298361" y="62814"/>
                </a:lnTo>
                <a:lnTo>
                  <a:pt x="342455" y="89852"/>
                </a:lnTo>
                <a:lnTo>
                  <a:pt x="364363" y="146723"/>
                </a:lnTo>
                <a:lnTo>
                  <a:pt x="369227" y="192887"/>
                </a:lnTo>
                <a:lnTo>
                  <a:pt x="370725" y="254482"/>
                </a:lnTo>
                <a:lnTo>
                  <a:pt x="370725" y="26289"/>
                </a:lnTo>
                <a:lnTo>
                  <a:pt x="369125" y="24917"/>
                </a:lnTo>
                <a:lnTo>
                  <a:pt x="342773" y="11150"/>
                </a:lnTo>
                <a:lnTo>
                  <a:pt x="312648" y="2806"/>
                </a:lnTo>
                <a:lnTo>
                  <a:pt x="278993" y="0"/>
                </a:lnTo>
                <a:lnTo>
                  <a:pt x="245148" y="2806"/>
                </a:lnTo>
                <a:lnTo>
                  <a:pt x="188061" y="24917"/>
                </a:lnTo>
                <a:lnTo>
                  <a:pt x="143179" y="77495"/>
                </a:lnTo>
                <a:lnTo>
                  <a:pt x="127558" y="121666"/>
                </a:lnTo>
                <a:lnTo>
                  <a:pt x="118516" y="179616"/>
                </a:lnTo>
                <a:lnTo>
                  <a:pt x="115620" y="254482"/>
                </a:lnTo>
                <a:lnTo>
                  <a:pt x="118516" y="329349"/>
                </a:lnTo>
                <a:lnTo>
                  <a:pt x="127558" y="387299"/>
                </a:lnTo>
                <a:lnTo>
                  <a:pt x="143179" y="431469"/>
                </a:lnTo>
                <a:lnTo>
                  <a:pt x="165887" y="464985"/>
                </a:lnTo>
                <a:lnTo>
                  <a:pt x="214655" y="497814"/>
                </a:lnTo>
                <a:lnTo>
                  <a:pt x="278993" y="508965"/>
                </a:lnTo>
                <a:lnTo>
                  <a:pt x="312648" y="506158"/>
                </a:lnTo>
                <a:lnTo>
                  <a:pt x="342773" y="497814"/>
                </a:lnTo>
                <a:lnTo>
                  <a:pt x="369125" y="484047"/>
                </a:lnTo>
                <a:lnTo>
                  <a:pt x="391464" y="464985"/>
                </a:lnTo>
                <a:lnTo>
                  <a:pt x="402958" y="448017"/>
                </a:lnTo>
                <a:lnTo>
                  <a:pt x="414172" y="431469"/>
                </a:lnTo>
                <a:lnTo>
                  <a:pt x="429793" y="387299"/>
                </a:lnTo>
                <a:lnTo>
                  <a:pt x="438835" y="329349"/>
                </a:lnTo>
                <a:lnTo>
                  <a:pt x="441731" y="254482"/>
                </a:lnTo>
                <a:close/>
              </a:path>
              <a:path w="772795" h="509270">
                <a:moveTo>
                  <a:pt x="772261" y="439851"/>
                </a:moveTo>
                <a:lnTo>
                  <a:pt x="564261" y="439851"/>
                </a:lnTo>
                <a:lnTo>
                  <a:pt x="718210" y="264541"/>
                </a:lnTo>
                <a:lnTo>
                  <a:pt x="740867" y="235496"/>
                </a:lnTo>
                <a:lnTo>
                  <a:pt x="755205" y="208457"/>
                </a:lnTo>
                <a:lnTo>
                  <a:pt x="762838" y="180238"/>
                </a:lnTo>
                <a:lnTo>
                  <a:pt x="765340" y="147662"/>
                </a:lnTo>
                <a:lnTo>
                  <a:pt x="758952" y="100939"/>
                </a:lnTo>
                <a:lnTo>
                  <a:pt x="740130" y="60388"/>
                </a:lnTo>
                <a:lnTo>
                  <a:pt x="709422" y="28448"/>
                </a:lnTo>
                <a:lnTo>
                  <a:pt x="667385" y="7505"/>
                </a:lnTo>
                <a:lnTo>
                  <a:pt x="614540" y="0"/>
                </a:lnTo>
                <a:lnTo>
                  <a:pt x="561632" y="7505"/>
                </a:lnTo>
                <a:lnTo>
                  <a:pt x="519430" y="28448"/>
                </a:lnTo>
                <a:lnTo>
                  <a:pt x="488530" y="60388"/>
                </a:lnTo>
                <a:lnTo>
                  <a:pt x="469557" y="100939"/>
                </a:lnTo>
                <a:lnTo>
                  <a:pt x="463105" y="147662"/>
                </a:lnTo>
                <a:lnTo>
                  <a:pt x="463105" y="161480"/>
                </a:lnTo>
                <a:lnTo>
                  <a:pt x="534111" y="161480"/>
                </a:lnTo>
                <a:lnTo>
                  <a:pt x="534111" y="148285"/>
                </a:lnTo>
                <a:lnTo>
                  <a:pt x="539597" y="112737"/>
                </a:lnTo>
                <a:lnTo>
                  <a:pt x="555472" y="85369"/>
                </a:lnTo>
                <a:lnTo>
                  <a:pt x="580758" y="67792"/>
                </a:lnTo>
                <a:lnTo>
                  <a:pt x="614540" y="61569"/>
                </a:lnTo>
                <a:lnTo>
                  <a:pt x="646988" y="67970"/>
                </a:lnTo>
                <a:lnTo>
                  <a:pt x="672426" y="85839"/>
                </a:lnTo>
                <a:lnTo>
                  <a:pt x="689025" y="113271"/>
                </a:lnTo>
                <a:lnTo>
                  <a:pt x="694969" y="148285"/>
                </a:lnTo>
                <a:lnTo>
                  <a:pt x="693115" y="168960"/>
                </a:lnTo>
                <a:lnTo>
                  <a:pt x="687197" y="188353"/>
                </a:lnTo>
                <a:lnTo>
                  <a:pt x="676681" y="207492"/>
                </a:lnTo>
                <a:lnTo>
                  <a:pt x="661035" y="227457"/>
                </a:lnTo>
                <a:lnTo>
                  <a:pt x="470014" y="445503"/>
                </a:lnTo>
                <a:lnTo>
                  <a:pt x="470014" y="500799"/>
                </a:lnTo>
                <a:lnTo>
                  <a:pt x="772261" y="500799"/>
                </a:lnTo>
                <a:lnTo>
                  <a:pt x="772261" y="439851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780851" y="7202261"/>
            <a:ext cx="78105" cy="83820"/>
          </a:xfrm>
          <a:custGeom>
            <a:avLst/>
            <a:gdLst/>
            <a:ahLst/>
            <a:cxnLst/>
            <a:rect l="l" t="t" r="r" b="b"/>
            <a:pathLst>
              <a:path w="78104" h="83820">
                <a:moveTo>
                  <a:pt x="77917" y="83572"/>
                </a:moveTo>
                <a:lnTo>
                  <a:pt x="0" y="83572"/>
                </a:lnTo>
                <a:lnTo>
                  <a:pt x="0" y="0"/>
                </a:lnTo>
                <a:lnTo>
                  <a:pt x="77917" y="0"/>
                </a:lnTo>
                <a:lnTo>
                  <a:pt x="77917" y="83572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47368" y="6793196"/>
            <a:ext cx="186690" cy="492759"/>
          </a:xfrm>
          <a:custGeom>
            <a:avLst/>
            <a:gdLst/>
            <a:ahLst/>
            <a:cxnLst/>
            <a:rect l="l" t="t" r="r" b="b"/>
            <a:pathLst>
              <a:path w="186690" h="492759">
                <a:moveTo>
                  <a:pt x="186624" y="492637"/>
                </a:moveTo>
                <a:lnTo>
                  <a:pt x="115619" y="492637"/>
                </a:lnTo>
                <a:lnTo>
                  <a:pt x="115619" y="74775"/>
                </a:lnTo>
                <a:lnTo>
                  <a:pt x="0" y="126301"/>
                </a:lnTo>
                <a:lnTo>
                  <a:pt x="0" y="57181"/>
                </a:lnTo>
                <a:lnTo>
                  <a:pt x="126301" y="0"/>
                </a:lnTo>
                <a:lnTo>
                  <a:pt x="186624" y="0"/>
                </a:lnTo>
                <a:lnTo>
                  <a:pt x="186624" y="4926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245840" y="6793196"/>
            <a:ext cx="301625" cy="492759"/>
          </a:xfrm>
          <a:custGeom>
            <a:avLst/>
            <a:gdLst/>
            <a:ahLst/>
            <a:cxnLst/>
            <a:rect l="l" t="t" r="r" b="b"/>
            <a:pathLst>
              <a:path w="301625" h="492759">
                <a:moveTo>
                  <a:pt x="136355" y="492637"/>
                </a:moveTo>
                <a:lnTo>
                  <a:pt x="61579" y="492637"/>
                </a:lnTo>
                <a:lnTo>
                  <a:pt x="229352" y="61579"/>
                </a:lnTo>
                <a:lnTo>
                  <a:pt x="0" y="61579"/>
                </a:lnTo>
                <a:lnTo>
                  <a:pt x="0" y="0"/>
                </a:lnTo>
                <a:lnTo>
                  <a:pt x="301614" y="0"/>
                </a:lnTo>
                <a:lnTo>
                  <a:pt x="301614" y="55296"/>
                </a:lnTo>
                <a:lnTo>
                  <a:pt x="136355" y="4926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708665" y="7002441"/>
            <a:ext cx="294005" cy="107950"/>
          </a:xfrm>
          <a:custGeom>
            <a:avLst/>
            <a:gdLst/>
            <a:ahLst/>
            <a:cxnLst/>
            <a:rect l="l" t="t" r="r" b="b"/>
            <a:pathLst>
              <a:path w="294004" h="107950">
                <a:moveTo>
                  <a:pt x="204846" y="107450"/>
                </a:moveTo>
                <a:lnTo>
                  <a:pt x="165593" y="99792"/>
                </a:lnTo>
                <a:lnTo>
                  <a:pt x="139182" y="82944"/>
                </a:lnTo>
                <a:lnTo>
                  <a:pt x="118427" y="66096"/>
                </a:lnTo>
                <a:lnTo>
                  <a:pt x="96139" y="58437"/>
                </a:lnTo>
                <a:lnTo>
                  <a:pt x="83199" y="60990"/>
                </a:lnTo>
                <a:lnTo>
                  <a:pt x="73675" y="68962"/>
                </a:lnTo>
                <a:lnTo>
                  <a:pt x="67686" y="82826"/>
                </a:lnTo>
                <a:lnTo>
                  <a:pt x="65349" y="103051"/>
                </a:lnTo>
                <a:lnTo>
                  <a:pt x="0" y="103051"/>
                </a:lnTo>
                <a:lnTo>
                  <a:pt x="5704" y="61501"/>
                </a:lnTo>
                <a:lnTo>
                  <a:pt x="22071" y="28904"/>
                </a:lnTo>
                <a:lnTo>
                  <a:pt x="49395" y="7618"/>
                </a:lnTo>
                <a:lnTo>
                  <a:pt x="87970" y="0"/>
                </a:lnTo>
                <a:lnTo>
                  <a:pt x="127224" y="7658"/>
                </a:lnTo>
                <a:lnTo>
                  <a:pt x="153635" y="24506"/>
                </a:lnTo>
                <a:lnTo>
                  <a:pt x="174390" y="41354"/>
                </a:lnTo>
                <a:lnTo>
                  <a:pt x="196678" y="49012"/>
                </a:lnTo>
                <a:lnTo>
                  <a:pt x="209628" y="46361"/>
                </a:lnTo>
                <a:lnTo>
                  <a:pt x="219220" y="38173"/>
                </a:lnTo>
                <a:lnTo>
                  <a:pt x="225396" y="24093"/>
                </a:lnTo>
                <a:lnTo>
                  <a:pt x="228096" y="3770"/>
                </a:lnTo>
                <a:lnTo>
                  <a:pt x="293446" y="3770"/>
                </a:lnTo>
                <a:lnTo>
                  <a:pt x="287643" y="45418"/>
                </a:lnTo>
                <a:lnTo>
                  <a:pt x="271060" y="78231"/>
                </a:lnTo>
                <a:lnTo>
                  <a:pt x="243520" y="99733"/>
                </a:lnTo>
                <a:lnTo>
                  <a:pt x="204846" y="10745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53949" y="3495521"/>
            <a:ext cx="1031875" cy="1107440"/>
          </a:xfrm>
          <a:custGeom>
            <a:avLst/>
            <a:gdLst/>
            <a:ahLst/>
            <a:cxnLst/>
            <a:rect l="l" t="t" r="r" b="b"/>
            <a:pathLst>
              <a:path w="1031875" h="1107439">
                <a:moveTo>
                  <a:pt x="777411" y="468980"/>
                </a:moveTo>
                <a:lnTo>
                  <a:pt x="513177" y="468980"/>
                </a:lnTo>
                <a:lnTo>
                  <a:pt x="569509" y="467297"/>
                </a:lnTo>
                <a:lnTo>
                  <a:pt x="621714" y="462068"/>
                </a:lnTo>
                <a:lnTo>
                  <a:pt x="669554" y="453019"/>
                </a:lnTo>
                <a:lnTo>
                  <a:pt x="712791" y="439879"/>
                </a:lnTo>
                <a:lnTo>
                  <a:pt x="751185" y="422373"/>
                </a:lnTo>
                <a:lnTo>
                  <a:pt x="784497" y="400229"/>
                </a:lnTo>
                <a:lnTo>
                  <a:pt x="784497" y="0"/>
                </a:lnTo>
                <a:lnTo>
                  <a:pt x="859387" y="0"/>
                </a:lnTo>
                <a:lnTo>
                  <a:pt x="859387" y="270093"/>
                </a:lnTo>
                <a:lnTo>
                  <a:pt x="1031264" y="270093"/>
                </a:lnTo>
                <a:lnTo>
                  <a:pt x="1031264" y="336388"/>
                </a:lnTo>
                <a:lnTo>
                  <a:pt x="859387" y="336388"/>
                </a:lnTo>
                <a:lnTo>
                  <a:pt x="859387" y="464069"/>
                </a:lnTo>
                <a:lnTo>
                  <a:pt x="784497" y="464069"/>
                </a:lnTo>
                <a:lnTo>
                  <a:pt x="777411" y="468980"/>
                </a:lnTo>
                <a:close/>
              </a:path>
              <a:path w="1031875" h="1107439">
                <a:moveTo>
                  <a:pt x="498444" y="534047"/>
                </a:moveTo>
                <a:lnTo>
                  <a:pt x="0" y="534047"/>
                </a:lnTo>
                <a:lnTo>
                  <a:pt x="0" y="6138"/>
                </a:lnTo>
                <a:lnTo>
                  <a:pt x="74889" y="6138"/>
                </a:lnTo>
                <a:lnTo>
                  <a:pt x="74889" y="468980"/>
                </a:lnTo>
                <a:lnTo>
                  <a:pt x="777411" y="468980"/>
                </a:lnTo>
                <a:lnTo>
                  <a:pt x="712791" y="504583"/>
                </a:lnTo>
                <a:lnTo>
                  <a:pt x="667713" y="517934"/>
                </a:lnTo>
                <a:lnTo>
                  <a:pt x="616803" y="527090"/>
                </a:lnTo>
                <a:lnTo>
                  <a:pt x="560301" y="532359"/>
                </a:lnTo>
                <a:lnTo>
                  <a:pt x="498444" y="534047"/>
                </a:lnTo>
                <a:close/>
              </a:path>
              <a:path w="1031875" h="1107439">
                <a:moveTo>
                  <a:pt x="859387" y="622442"/>
                </a:moveTo>
                <a:lnTo>
                  <a:pt x="784497" y="622442"/>
                </a:lnTo>
                <a:lnTo>
                  <a:pt x="784497" y="464069"/>
                </a:lnTo>
                <a:lnTo>
                  <a:pt x="859387" y="464069"/>
                </a:lnTo>
                <a:lnTo>
                  <a:pt x="859387" y="622442"/>
                </a:lnTo>
                <a:close/>
              </a:path>
              <a:path w="1031875" h="1107439">
                <a:moveTo>
                  <a:pt x="859387" y="1107382"/>
                </a:moveTo>
                <a:lnTo>
                  <a:pt x="784497" y="1107382"/>
                </a:lnTo>
                <a:lnTo>
                  <a:pt x="784497" y="796774"/>
                </a:lnTo>
                <a:lnTo>
                  <a:pt x="51563" y="796774"/>
                </a:lnTo>
                <a:lnTo>
                  <a:pt x="51563" y="731707"/>
                </a:lnTo>
                <a:lnTo>
                  <a:pt x="859387" y="731707"/>
                </a:lnTo>
                <a:lnTo>
                  <a:pt x="859387" y="110738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55192" y="3502887"/>
            <a:ext cx="969010" cy="1030605"/>
          </a:xfrm>
          <a:custGeom>
            <a:avLst/>
            <a:gdLst/>
            <a:ahLst/>
            <a:cxnLst/>
            <a:rect l="l" t="t" r="r" b="b"/>
            <a:pathLst>
              <a:path w="969009" h="1030604">
                <a:moveTo>
                  <a:pt x="524226" y="967424"/>
                </a:moveTo>
                <a:lnTo>
                  <a:pt x="449336" y="967424"/>
                </a:lnTo>
                <a:lnTo>
                  <a:pt x="449336" y="635946"/>
                </a:lnTo>
                <a:lnTo>
                  <a:pt x="394119" y="632639"/>
                </a:lnTo>
                <a:lnTo>
                  <a:pt x="342230" y="625874"/>
                </a:lnTo>
                <a:lnTo>
                  <a:pt x="293841" y="615652"/>
                </a:lnTo>
                <a:lnTo>
                  <a:pt x="249125" y="601972"/>
                </a:lnTo>
                <a:lnTo>
                  <a:pt x="208253" y="584834"/>
                </a:lnTo>
                <a:lnTo>
                  <a:pt x="171397" y="564239"/>
                </a:lnTo>
                <a:lnTo>
                  <a:pt x="138729" y="540186"/>
                </a:lnTo>
                <a:lnTo>
                  <a:pt x="102547" y="505290"/>
                </a:lnTo>
                <a:lnTo>
                  <a:pt x="73789" y="465503"/>
                </a:lnTo>
                <a:lnTo>
                  <a:pt x="52810" y="420942"/>
                </a:lnTo>
                <a:lnTo>
                  <a:pt x="39963" y="371726"/>
                </a:lnTo>
                <a:lnTo>
                  <a:pt x="35603" y="317973"/>
                </a:lnTo>
                <a:lnTo>
                  <a:pt x="39963" y="264219"/>
                </a:lnTo>
                <a:lnTo>
                  <a:pt x="52810" y="215004"/>
                </a:lnTo>
                <a:lnTo>
                  <a:pt x="73789" y="170443"/>
                </a:lnTo>
                <a:lnTo>
                  <a:pt x="102547" y="130656"/>
                </a:lnTo>
                <a:lnTo>
                  <a:pt x="138729" y="95760"/>
                </a:lnTo>
                <a:lnTo>
                  <a:pt x="174400" y="70354"/>
                </a:lnTo>
                <a:lnTo>
                  <a:pt x="214990" y="48857"/>
                </a:lnTo>
                <a:lnTo>
                  <a:pt x="260303" y="31268"/>
                </a:lnTo>
                <a:lnTo>
                  <a:pt x="310149" y="17588"/>
                </a:lnTo>
                <a:lnTo>
                  <a:pt x="364332" y="7817"/>
                </a:lnTo>
                <a:lnTo>
                  <a:pt x="422660" y="1954"/>
                </a:lnTo>
                <a:lnTo>
                  <a:pt x="484940" y="0"/>
                </a:lnTo>
                <a:lnTo>
                  <a:pt x="547219" y="1954"/>
                </a:lnTo>
                <a:lnTo>
                  <a:pt x="605547" y="7817"/>
                </a:lnTo>
                <a:lnTo>
                  <a:pt x="659731" y="17588"/>
                </a:lnTo>
                <a:lnTo>
                  <a:pt x="709576" y="31268"/>
                </a:lnTo>
                <a:lnTo>
                  <a:pt x="754890" y="48857"/>
                </a:lnTo>
                <a:lnTo>
                  <a:pt x="787815" y="66295"/>
                </a:lnTo>
                <a:lnTo>
                  <a:pt x="484940" y="66295"/>
                </a:lnTo>
                <a:lnTo>
                  <a:pt x="423299" y="68455"/>
                </a:lnTo>
                <a:lnTo>
                  <a:pt x="366262" y="74980"/>
                </a:lnTo>
                <a:lnTo>
                  <a:pt x="314136" y="85938"/>
                </a:lnTo>
                <a:lnTo>
                  <a:pt x="267228" y="101398"/>
                </a:lnTo>
                <a:lnTo>
                  <a:pt x="225844" y="121428"/>
                </a:lnTo>
                <a:lnTo>
                  <a:pt x="190292" y="146095"/>
                </a:lnTo>
                <a:lnTo>
                  <a:pt x="156588" y="181066"/>
                </a:lnTo>
                <a:lnTo>
                  <a:pt x="131516" y="221445"/>
                </a:lnTo>
                <a:lnTo>
                  <a:pt x="115883" y="267119"/>
                </a:lnTo>
                <a:lnTo>
                  <a:pt x="110492" y="317973"/>
                </a:lnTo>
                <a:lnTo>
                  <a:pt x="115883" y="369344"/>
                </a:lnTo>
                <a:lnTo>
                  <a:pt x="131516" y="414961"/>
                </a:lnTo>
                <a:lnTo>
                  <a:pt x="156588" y="455053"/>
                </a:lnTo>
                <a:lnTo>
                  <a:pt x="190292" y="489850"/>
                </a:lnTo>
                <a:lnTo>
                  <a:pt x="225844" y="514609"/>
                </a:lnTo>
                <a:lnTo>
                  <a:pt x="267228" y="534866"/>
                </a:lnTo>
                <a:lnTo>
                  <a:pt x="314136" y="550621"/>
                </a:lnTo>
                <a:lnTo>
                  <a:pt x="366262" y="561875"/>
                </a:lnTo>
                <a:lnTo>
                  <a:pt x="423299" y="568628"/>
                </a:lnTo>
                <a:lnTo>
                  <a:pt x="484940" y="570878"/>
                </a:lnTo>
                <a:lnTo>
                  <a:pt x="786315" y="570878"/>
                </a:lnTo>
                <a:lnTo>
                  <a:pt x="762678" y="584082"/>
                </a:lnTo>
                <a:lnTo>
                  <a:pt x="722332" y="601070"/>
                </a:lnTo>
                <a:lnTo>
                  <a:pt x="678142" y="614750"/>
                </a:lnTo>
                <a:lnTo>
                  <a:pt x="630280" y="625122"/>
                </a:lnTo>
                <a:lnTo>
                  <a:pt x="578917" y="632188"/>
                </a:lnTo>
                <a:lnTo>
                  <a:pt x="524226" y="635946"/>
                </a:lnTo>
                <a:lnTo>
                  <a:pt x="524226" y="967424"/>
                </a:lnTo>
                <a:close/>
              </a:path>
              <a:path w="969009" h="1030604">
                <a:moveTo>
                  <a:pt x="786315" y="570878"/>
                </a:moveTo>
                <a:lnTo>
                  <a:pt x="484940" y="570878"/>
                </a:lnTo>
                <a:lnTo>
                  <a:pt x="546586" y="568628"/>
                </a:lnTo>
                <a:lnTo>
                  <a:pt x="603662" y="561875"/>
                </a:lnTo>
                <a:lnTo>
                  <a:pt x="655896" y="550621"/>
                </a:lnTo>
                <a:lnTo>
                  <a:pt x="703015" y="534866"/>
                </a:lnTo>
                <a:lnTo>
                  <a:pt x="744745" y="514609"/>
                </a:lnTo>
                <a:lnTo>
                  <a:pt x="780814" y="489850"/>
                </a:lnTo>
                <a:lnTo>
                  <a:pt x="814327" y="455053"/>
                </a:lnTo>
                <a:lnTo>
                  <a:pt x="838976" y="414961"/>
                </a:lnTo>
                <a:lnTo>
                  <a:pt x="854188" y="369344"/>
                </a:lnTo>
                <a:lnTo>
                  <a:pt x="859387" y="317973"/>
                </a:lnTo>
                <a:lnTo>
                  <a:pt x="854188" y="267119"/>
                </a:lnTo>
                <a:lnTo>
                  <a:pt x="838976" y="221445"/>
                </a:lnTo>
                <a:lnTo>
                  <a:pt x="814327" y="181066"/>
                </a:lnTo>
                <a:lnTo>
                  <a:pt x="780814" y="146095"/>
                </a:lnTo>
                <a:lnTo>
                  <a:pt x="744745" y="121428"/>
                </a:lnTo>
                <a:lnTo>
                  <a:pt x="703015" y="101398"/>
                </a:lnTo>
                <a:lnTo>
                  <a:pt x="655896" y="85938"/>
                </a:lnTo>
                <a:lnTo>
                  <a:pt x="603662" y="74980"/>
                </a:lnTo>
                <a:lnTo>
                  <a:pt x="546586" y="68455"/>
                </a:lnTo>
                <a:lnTo>
                  <a:pt x="484940" y="66295"/>
                </a:lnTo>
                <a:lnTo>
                  <a:pt x="787815" y="66295"/>
                </a:lnTo>
                <a:lnTo>
                  <a:pt x="831150" y="95760"/>
                </a:lnTo>
                <a:lnTo>
                  <a:pt x="867333" y="130656"/>
                </a:lnTo>
                <a:lnTo>
                  <a:pt x="896090" y="170443"/>
                </a:lnTo>
                <a:lnTo>
                  <a:pt x="917069" y="215004"/>
                </a:lnTo>
                <a:lnTo>
                  <a:pt x="929916" y="264219"/>
                </a:lnTo>
                <a:lnTo>
                  <a:pt x="934276" y="317973"/>
                </a:lnTo>
                <a:lnTo>
                  <a:pt x="929916" y="371726"/>
                </a:lnTo>
                <a:lnTo>
                  <a:pt x="917069" y="420942"/>
                </a:lnTo>
                <a:lnTo>
                  <a:pt x="896090" y="465503"/>
                </a:lnTo>
                <a:lnTo>
                  <a:pt x="867333" y="505290"/>
                </a:lnTo>
                <a:lnTo>
                  <a:pt x="831150" y="540186"/>
                </a:lnTo>
                <a:lnTo>
                  <a:pt x="799008" y="563788"/>
                </a:lnTo>
                <a:lnTo>
                  <a:pt x="786315" y="570878"/>
                </a:lnTo>
                <a:close/>
              </a:path>
              <a:path w="969009" h="1030604">
                <a:moveTo>
                  <a:pt x="968652" y="1030037"/>
                </a:moveTo>
                <a:lnTo>
                  <a:pt x="0" y="1030037"/>
                </a:lnTo>
                <a:lnTo>
                  <a:pt x="0" y="967424"/>
                </a:lnTo>
                <a:lnTo>
                  <a:pt x="968652" y="967424"/>
                </a:lnTo>
                <a:lnTo>
                  <a:pt x="968652" y="10300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42363" y="3502786"/>
            <a:ext cx="836294" cy="356870"/>
          </a:xfrm>
          <a:custGeom>
            <a:avLst/>
            <a:gdLst/>
            <a:ahLst/>
            <a:cxnLst/>
            <a:rect l="l" t="t" r="r" b="b"/>
            <a:pathLst>
              <a:path w="836295" h="356870">
                <a:moveTo>
                  <a:pt x="836066" y="293370"/>
                </a:moveTo>
                <a:lnTo>
                  <a:pt x="74891" y="293370"/>
                </a:lnTo>
                <a:lnTo>
                  <a:pt x="74891" y="0"/>
                </a:lnTo>
                <a:lnTo>
                  <a:pt x="0" y="0"/>
                </a:lnTo>
                <a:lnTo>
                  <a:pt x="0" y="293370"/>
                </a:lnTo>
                <a:lnTo>
                  <a:pt x="0" y="356870"/>
                </a:lnTo>
                <a:lnTo>
                  <a:pt x="836066" y="356870"/>
                </a:lnTo>
                <a:lnTo>
                  <a:pt x="836066" y="29337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66258" y="4061489"/>
            <a:ext cx="981075" cy="66675"/>
          </a:xfrm>
          <a:custGeom>
            <a:avLst/>
            <a:gdLst/>
            <a:ahLst/>
            <a:cxnLst/>
            <a:rect l="l" t="t" r="r" b="b"/>
            <a:pathLst>
              <a:path w="981075" h="66675">
                <a:moveTo>
                  <a:pt x="980929" y="66295"/>
                </a:moveTo>
                <a:lnTo>
                  <a:pt x="0" y="66295"/>
                </a:lnTo>
                <a:lnTo>
                  <a:pt x="0" y="0"/>
                </a:lnTo>
                <a:lnTo>
                  <a:pt x="980929" y="0"/>
                </a:lnTo>
                <a:lnTo>
                  <a:pt x="980929" y="662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42363" y="4263516"/>
            <a:ext cx="850900" cy="326390"/>
          </a:xfrm>
          <a:custGeom>
            <a:avLst/>
            <a:gdLst/>
            <a:ahLst/>
            <a:cxnLst/>
            <a:rect l="l" t="t" r="r" b="b"/>
            <a:pathLst>
              <a:path w="850900" h="326389">
                <a:moveTo>
                  <a:pt x="850798" y="260350"/>
                </a:moveTo>
                <a:lnTo>
                  <a:pt x="74891" y="260350"/>
                </a:lnTo>
                <a:lnTo>
                  <a:pt x="74891" y="0"/>
                </a:lnTo>
                <a:lnTo>
                  <a:pt x="0" y="0"/>
                </a:lnTo>
                <a:lnTo>
                  <a:pt x="0" y="260350"/>
                </a:lnTo>
                <a:lnTo>
                  <a:pt x="0" y="326390"/>
                </a:lnTo>
                <a:lnTo>
                  <a:pt x="850798" y="326390"/>
                </a:lnTo>
                <a:lnTo>
                  <a:pt x="850798" y="26035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798900" y="3489382"/>
            <a:ext cx="941705" cy="1108710"/>
          </a:xfrm>
          <a:custGeom>
            <a:avLst/>
            <a:gdLst/>
            <a:ahLst/>
            <a:cxnLst/>
            <a:rect l="l" t="t" r="r" b="b"/>
            <a:pathLst>
              <a:path w="941704" h="1108710">
                <a:moveTo>
                  <a:pt x="281142" y="545097"/>
                </a:moveTo>
                <a:lnTo>
                  <a:pt x="226030" y="540627"/>
                </a:lnTo>
                <a:lnTo>
                  <a:pt x="175407" y="527755"/>
                </a:lnTo>
                <a:lnTo>
                  <a:pt x="130078" y="507287"/>
                </a:lnTo>
                <a:lnTo>
                  <a:pt x="90849" y="480029"/>
                </a:lnTo>
                <a:lnTo>
                  <a:pt x="59715" y="449719"/>
                </a:lnTo>
                <a:lnTo>
                  <a:pt x="34473" y="413458"/>
                </a:lnTo>
                <a:lnTo>
                  <a:pt x="15714" y="371481"/>
                </a:lnTo>
                <a:lnTo>
                  <a:pt x="4026" y="324023"/>
                </a:lnTo>
                <a:lnTo>
                  <a:pt x="0" y="271320"/>
                </a:lnTo>
                <a:lnTo>
                  <a:pt x="4026" y="218618"/>
                </a:lnTo>
                <a:lnTo>
                  <a:pt x="15714" y="171160"/>
                </a:lnTo>
                <a:lnTo>
                  <a:pt x="34473" y="129183"/>
                </a:lnTo>
                <a:lnTo>
                  <a:pt x="59715" y="92921"/>
                </a:lnTo>
                <a:lnTo>
                  <a:pt x="90849" y="62612"/>
                </a:lnTo>
                <a:lnTo>
                  <a:pt x="130078" y="35737"/>
                </a:lnTo>
                <a:lnTo>
                  <a:pt x="175407" y="16113"/>
                </a:lnTo>
                <a:lnTo>
                  <a:pt x="226030" y="4085"/>
                </a:lnTo>
                <a:lnTo>
                  <a:pt x="281142" y="0"/>
                </a:lnTo>
                <a:lnTo>
                  <a:pt x="335372" y="4085"/>
                </a:lnTo>
                <a:lnTo>
                  <a:pt x="385343" y="16113"/>
                </a:lnTo>
                <a:lnTo>
                  <a:pt x="430480" y="35737"/>
                </a:lnTo>
                <a:lnTo>
                  <a:pt x="470207" y="62612"/>
                </a:lnTo>
                <a:lnTo>
                  <a:pt x="472705" y="65067"/>
                </a:lnTo>
                <a:lnTo>
                  <a:pt x="281142" y="65067"/>
                </a:lnTo>
                <a:lnTo>
                  <a:pt x="239362" y="68271"/>
                </a:lnTo>
                <a:lnTo>
                  <a:pt x="201035" y="77805"/>
                </a:lnTo>
                <a:lnTo>
                  <a:pt x="137501" y="115403"/>
                </a:lnTo>
                <a:lnTo>
                  <a:pt x="110435" y="145290"/>
                </a:lnTo>
                <a:lnTo>
                  <a:pt x="90389" y="181392"/>
                </a:lnTo>
                <a:lnTo>
                  <a:pt x="77939" y="223479"/>
                </a:lnTo>
                <a:lnTo>
                  <a:pt x="73661" y="271320"/>
                </a:lnTo>
                <a:lnTo>
                  <a:pt x="77939" y="319162"/>
                </a:lnTo>
                <a:lnTo>
                  <a:pt x="90389" y="361249"/>
                </a:lnTo>
                <a:lnTo>
                  <a:pt x="110435" y="397351"/>
                </a:lnTo>
                <a:lnTo>
                  <a:pt x="137501" y="427238"/>
                </a:lnTo>
                <a:lnTo>
                  <a:pt x="201035" y="465450"/>
                </a:lnTo>
                <a:lnTo>
                  <a:pt x="239362" y="475406"/>
                </a:lnTo>
                <a:lnTo>
                  <a:pt x="281142" y="478801"/>
                </a:lnTo>
                <a:lnTo>
                  <a:pt x="471442" y="478801"/>
                </a:lnTo>
                <a:lnTo>
                  <a:pt x="470207" y="480029"/>
                </a:lnTo>
                <a:lnTo>
                  <a:pt x="430480" y="507287"/>
                </a:lnTo>
                <a:lnTo>
                  <a:pt x="385343" y="527755"/>
                </a:lnTo>
                <a:lnTo>
                  <a:pt x="335372" y="540627"/>
                </a:lnTo>
                <a:lnTo>
                  <a:pt x="281142" y="545097"/>
                </a:lnTo>
                <a:close/>
              </a:path>
              <a:path w="941704" h="1108710">
                <a:moveTo>
                  <a:pt x="890079" y="236945"/>
                </a:moveTo>
                <a:lnTo>
                  <a:pt x="815190" y="236945"/>
                </a:lnTo>
                <a:lnTo>
                  <a:pt x="815190" y="6138"/>
                </a:lnTo>
                <a:lnTo>
                  <a:pt x="890079" y="6138"/>
                </a:lnTo>
                <a:lnTo>
                  <a:pt x="890079" y="236945"/>
                </a:lnTo>
                <a:close/>
              </a:path>
              <a:path w="941704" h="1108710">
                <a:moveTo>
                  <a:pt x="471442" y="478801"/>
                </a:moveTo>
                <a:lnTo>
                  <a:pt x="281142" y="478801"/>
                </a:lnTo>
                <a:lnTo>
                  <a:pt x="322212" y="475406"/>
                </a:lnTo>
                <a:lnTo>
                  <a:pt x="360175" y="465450"/>
                </a:lnTo>
                <a:lnTo>
                  <a:pt x="423555" y="427238"/>
                </a:lnTo>
                <a:lnTo>
                  <a:pt x="450622" y="397351"/>
                </a:lnTo>
                <a:lnTo>
                  <a:pt x="470668" y="361249"/>
                </a:lnTo>
                <a:lnTo>
                  <a:pt x="483117" y="319162"/>
                </a:lnTo>
                <a:lnTo>
                  <a:pt x="487395" y="271320"/>
                </a:lnTo>
                <a:lnTo>
                  <a:pt x="483117" y="223479"/>
                </a:lnTo>
                <a:lnTo>
                  <a:pt x="470668" y="181392"/>
                </a:lnTo>
                <a:lnTo>
                  <a:pt x="450622" y="145290"/>
                </a:lnTo>
                <a:lnTo>
                  <a:pt x="423555" y="115403"/>
                </a:lnTo>
                <a:lnTo>
                  <a:pt x="360175" y="77805"/>
                </a:lnTo>
                <a:lnTo>
                  <a:pt x="322212" y="68271"/>
                </a:lnTo>
                <a:lnTo>
                  <a:pt x="281142" y="65067"/>
                </a:lnTo>
                <a:lnTo>
                  <a:pt x="472705" y="65067"/>
                </a:lnTo>
                <a:lnTo>
                  <a:pt x="503892" y="95721"/>
                </a:lnTo>
                <a:lnTo>
                  <a:pt x="530671" y="135967"/>
                </a:lnTo>
                <a:lnTo>
                  <a:pt x="549624" y="183118"/>
                </a:lnTo>
                <a:lnTo>
                  <a:pt x="559829" y="236945"/>
                </a:lnTo>
                <a:lnTo>
                  <a:pt x="890079" y="236945"/>
                </a:lnTo>
                <a:lnTo>
                  <a:pt x="890079" y="303240"/>
                </a:lnTo>
                <a:lnTo>
                  <a:pt x="559829" y="303240"/>
                </a:lnTo>
                <a:lnTo>
                  <a:pt x="549796" y="357278"/>
                </a:lnTo>
                <a:lnTo>
                  <a:pt x="531132" y="404986"/>
                </a:lnTo>
                <a:lnTo>
                  <a:pt x="504410" y="446018"/>
                </a:lnTo>
                <a:lnTo>
                  <a:pt x="471442" y="478801"/>
                </a:lnTo>
                <a:close/>
              </a:path>
              <a:path w="941704" h="1108710">
                <a:moveTo>
                  <a:pt x="890079" y="569651"/>
                </a:moveTo>
                <a:lnTo>
                  <a:pt x="815190" y="569651"/>
                </a:lnTo>
                <a:lnTo>
                  <a:pt x="815190" y="303240"/>
                </a:lnTo>
                <a:lnTo>
                  <a:pt x="890079" y="303240"/>
                </a:lnTo>
                <a:lnTo>
                  <a:pt x="890079" y="569651"/>
                </a:lnTo>
                <a:close/>
              </a:path>
              <a:path w="941704" h="1108710">
                <a:moveTo>
                  <a:pt x="466524" y="1107382"/>
                </a:moveTo>
                <a:lnTo>
                  <a:pt x="71206" y="1107382"/>
                </a:lnTo>
                <a:lnTo>
                  <a:pt x="71206" y="660500"/>
                </a:lnTo>
                <a:lnTo>
                  <a:pt x="142412" y="660500"/>
                </a:lnTo>
                <a:lnTo>
                  <a:pt x="142412" y="811507"/>
                </a:lnTo>
                <a:lnTo>
                  <a:pt x="466524" y="811507"/>
                </a:lnTo>
                <a:lnTo>
                  <a:pt x="466524" y="872892"/>
                </a:lnTo>
                <a:lnTo>
                  <a:pt x="142412" y="872892"/>
                </a:lnTo>
                <a:lnTo>
                  <a:pt x="142412" y="1044769"/>
                </a:lnTo>
                <a:lnTo>
                  <a:pt x="466524" y="1044769"/>
                </a:lnTo>
                <a:lnTo>
                  <a:pt x="466524" y="1107382"/>
                </a:lnTo>
                <a:close/>
              </a:path>
              <a:path w="941704" h="1108710">
                <a:moveTo>
                  <a:pt x="466524" y="811507"/>
                </a:moveTo>
                <a:lnTo>
                  <a:pt x="395318" y="811507"/>
                </a:lnTo>
                <a:lnTo>
                  <a:pt x="395318" y="660500"/>
                </a:lnTo>
                <a:lnTo>
                  <a:pt x="466524" y="660500"/>
                </a:lnTo>
                <a:lnTo>
                  <a:pt x="466524" y="811507"/>
                </a:lnTo>
                <a:close/>
              </a:path>
              <a:path w="941704" h="1108710">
                <a:moveTo>
                  <a:pt x="466524" y="1044769"/>
                </a:moveTo>
                <a:lnTo>
                  <a:pt x="395318" y="1044769"/>
                </a:lnTo>
                <a:lnTo>
                  <a:pt x="395318" y="872892"/>
                </a:lnTo>
                <a:lnTo>
                  <a:pt x="466524" y="872892"/>
                </a:lnTo>
                <a:lnTo>
                  <a:pt x="466524" y="1044769"/>
                </a:lnTo>
                <a:close/>
              </a:path>
              <a:path w="941704" h="1108710">
                <a:moveTo>
                  <a:pt x="531592" y="1108609"/>
                </a:moveTo>
                <a:lnTo>
                  <a:pt x="531592" y="1043541"/>
                </a:lnTo>
                <a:lnTo>
                  <a:pt x="570538" y="1023250"/>
                </a:lnTo>
                <a:lnTo>
                  <a:pt x="605791" y="997118"/>
                </a:lnTo>
                <a:lnTo>
                  <a:pt x="636512" y="965166"/>
                </a:lnTo>
                <a:lnTo>
                  <a:pt x="661864" y="927415"/>
                </a:lnTo>
                <a:lnTo>
                  <a:pt x="681009" y="883887"/>
                </a:lnTo>
                <a:lnTo>
                  <a:pt x="693111" y="834604"/>
                </a:lnTo>
                <a:lnTo>
                  <a:pt x="697331" y="779587"/>
                </a:lnTo>
                <a:lnTo>
                  <a:pt x="697331" y="660500"/>
                </a:lnTo>
                <a:lnTo>
                  <a:pt x="772220" y="660500"/>
                </a:lnTo>
                <a:lnTo>
                  <a:pt x="772220" y="779587"/>
                </a:lnTo>
                <a:lnTo>
                  <a:pt x="776451" y="834089"/>
                </a:lnTo>
                <a:lnTo>
                  <a:pt x="788628" y="882921"/>
                </a:lnTo>
                <a:lnTo>
                  <a:pt x="807978" y="926126"/>
                </a:lnTo>
                <a:lnTo>
                  <a:pt x="813556" y="934276"/>
                </a:lnTo>
                <a:lnTo>
                  <a:pt x="736617" y="934276"/>
                </a:lnTo>
                <a:lnTo>
                  <a:pt x="715121" y="973023"/>
                </a:lnTo>
                <a:lnTo>
                  <a:pt x="687009" y="1008939"/>
                </a:lnTo>
                <a:lnTo>
                  <a:pt x="653441" y="1041239"/>
                </a:lnTo>
                <a:lnTo>
                  <a:pt x="615576" y="1069141"/>
                </a:lnTo>
                <a:lnTo>
                  <a:pt x="574573" y="1091859"/>
                </a:lnTo>
                <a:lnTo>
                  <a:pt x="531592" y="1108609"/>
                </a:lnTo>
                <a:close/>
              </a:path>
              <a:path w="941704" h="1108710">
                <a:moveTo>
                  <a:pt x="941643" y="1108609"/>
                </a:moveTo>
                <a:lnTo>
                  <a:pt x="897554" y="1090921"/>
                </a:lnTo>
                <a:lnTo>
                  <a:pt x="856568" y="1067777"/>
                </a:lnTo>
                <a:lnTo>
                  <a:pt x="819333" y="1039858"/>
                </a:lnTo>
                <a:lnTo>
                  <a:pt x="786498" y="1007847"/>
                </a:lnTo>
                <a:lnTo>
                  <a:pt x="758710" y="972426"/>
                </a:lnTo>
                <a:lnTo>
                  <a:pt x="736617" y="934276"/>
                </a:lnTo>
                <a:lnTo>
                  <a:pt x="813556" y="934276"/>
                </a:lnTo>
                <a:lnTo>
                  <a:pt x="833727" y="963748"/>
                </a:lnTo>
                <a:lnTo>
                  <a:pt x="865103" y="995829"/>
                </a:lnTo>
                <a:lnTo>
                  <a:pt x="901333" y="1022413"/>
                </a:lnTo>
                <a:lnTo>
                  <a:pt x="941643" y="1043541"/>
                </a:lnTo>
                <a:lnTo>
                  <a:pt x="941643" y="11086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32063" y="3495521"/>
            <a:ext cx="1026794" cy="1087755"/>
          </a:xfrm>
          <a:custGeom>
            <a:avLst/>
            <a:gdLst/>
            <a:ahLst/>
            <a:cxnLst/>
            <a:rect l="l" t="t" r="r" b="b"/>
            <a:pathLst>
              <a:path w="1026795" h="1087754">
                <a:moveTo>
                  <a:pt x="843427" y="1087738"/>
                </a:moveTo>
                <a:lnTo>
                  <a:pt x="768537" y="1087738"/>
                </a:lnTo>
                <a:lnTo>
                  <a:pt x="768537" y="915861"/>
                </a:lnTo>
                <a:lnTo>
                  <a:pt x="740343" y="940880"/>
                </a:lnTo>
                <a:lnTo>
                  <a:pt x="705792" y="962227"/>
                </a:lnTo>
                <a:lnTo>
                  <a:pt x="665744" y="979837"/>
                </a:lnTo>
                <a:lnTo>
                  <a:pt x="621056" y="993646"/>
                </a:lnTo>
                <a:lnTo>
                  <a:pt x="572589" y="1003589"/>
                </a:lnTo>
                <a:lnTo>
                  <a:pt x="521201" y="1009603"/>
                </a:lnTo>
                <a:lnTo>
                  <a:pt x="467752" y="1011621"/>
                </a:lnTo>
                <a:lnTo>
                  <a:pt x="0" y="1011621"/>
                </a:lnTo>
                <a:lnTo>
                  <a:pt x="0" y="19643"/>
                </a:lnTo>
                <a:lnTo>
                  <a:pt x="507038" y="19643"/>
                </a:lnTo>
                <a:lnTo>
                  <a:pt x="507038" y="87166"/>
                </a:lnTo>
                <a:lnTo>
                  <a:pt x="74889" y="87166"/>
                </a:lnTo>
                <a:lnTo>
                  <a:pt x="74889" y="946553"/>
                </a:lnTo>
                <a:lnTo>
                  <a:pt x="477573" y="946553"/>
                </a:lnTo>
                <a:lnTo>
                  <a:pt x="536554" y="943729"/>
                </a:lnTo>
                <a:lnTo>
                  <a:pt x="592568" y="935413"/>
                </a:lnTo>
                <a:lnTo>
                  <a:pt x="644694" y="921846"/>
                </a:lnTo>
                <a:lnTo>
                  <a:pt x="692011" y="903266"/>
                </a:lnTo>
                <a:lnTo>
                  <a:pt x="733599" y="879911"/>
                </a:lnTo>
                <a:lnTo>
                  <a:pt x="768537" y="852021"/>
                </a:lnTo>
                <a:lnTo>
                  <a:pt x="768537" y="0"/>
                </a:lnTo>
                <a:lnTo>
                  <a:pt x="843427" y="0"/>
                </a:lnTo>
                <a:lnTo>
                  <a:pt x="843427" y="467752"/>
                </a:lnTo>
                <a:lnTo>
                  <a:pt x="1026354" y="467752"/>
                </a:lnTo>
                <a:lnTo>
                  <a:pt x="1026354" y="531592"/>
                </a:lnTo>
                <a:lnTo>
                  <a:pt x="843427" y="531592"/>
                </a:lnTo>
                <a:lnTo>
                  <a:pt x="843427" y="108773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052950" y="4388056"/>
            <a:ext cx="91440" cy="131445"/>
          </a:xfrm>
          <a:custGeom>
            <a:avLst/>
            <a:gdLst/>
            <a:ahLst/>
            <a:cxnLst/>
            <a:rect l="l" t="t" r="r" b="b"/>
            <a:pathLst>
              <a:path w="91440" h="131445">
                <a:moveTo>
                  <a:pt x="90849" y="131363"/>
                </a:moveTo>
                <a:lnTo>
                  <a:pt x="0" y="131363"/>
                </a:lnTo>
                <a:lnTo>
                  <a:pt x="0" y="0"/>
                </a:lnTo>
                <a:lnTo>
                  <a:pt x="90849" y="0"/>
                </a:lnTo>
                <a:lnTo>
                  <a:pt x="90849" y="1313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9858" y="4962557"/>
            <a:ext cx="1045210" cy="1100455"/>
          </a:xfrm>
          <a:custGeom>
            <a:avLst/>
            <a:gdLst/>
            <a:ahLst/>
            <a:cxnLst/>
            <a:rect l="l" t="t" r="r" b="b"/>
            <a:pathLst>
              <a:path w="1045210" h="1100454">
                <a:moveTo>
                  <a:pt x="281142" y="618758"/>
                </a:moveTo>
                <a:lnTo>
                  <a:pt x="224802" y="614231"/>
                </a:lnTo>
                <a:lnTo>
                  <a:pt x="173872" y="600957"/>
                </a:lnTo>
                <a:lnTo>
                  <a:pt x="128697" y="579395"/>
                </a:lnTo>
                <a:lnTo>
                  <a:pt x="89621" y="550007"/>
                </a:lnTo>
                <a:lnTo>
                  <a:pt x="58615" y="514247"/>
                </a:lnTo>
                <a:lnTo>
                  <a:pt x="33678" y="471946"/>
                </a:lnTo>
                <a:lnTo>
                  <a:pt x="15282" y="423339"/>
                </a:lnTo>
                <a:lnTo>
                  <a:pt x="3899" y="368662"/>
                </a:lnTo>
                <a:lnTo>
                  <a:pt x="0" y="308151"/>
                </a:lnTo>
                <a:lnTo>
                  <a:pt x="3899" y="248240"/>
                </a:lnTo>
                <a:lnTo>
                  <a:pt x="15282" y="193926"/>
                </a:lnTo>
                <a:lnTo>
                  <a:pt x="33678" y="145506"/>
                </a:lnTo>
                <a:lnTo>
                  <a:pt x="58615" y="103273"/>
                </a:lnTo>
                <a:lnTo>
                  <a:pt x="89621" y="67523"/>
                </a:lnTo>
                <a:lnTo>
                  <a:pt x="128697" y="38327"/>
                </a:lnTo>
                <a:lnTo>
                  <a:pt x="173872" y="17187"/>
                </a:lnTo>
                <a:lnTo>
                  <a:pt x="224802" y="4335"/>
                </a:lnTo>
                <a:lnTo>
                  <a:pt x="281142" y="0"/>
                </a:lnTo>
                <a:lnTo>
                  <a:pt x="337463" y="4335"/>
                </a:lnTo>
                <a:lnTo>
                  <a:pt x="388258" y="17187"/>
                </a:lnTo>
                <a:lnTo>
                  <a:pt x="433069" y="38327"/>
                </a:lnTo>
                <a:lnTo>
                  <a:pt x="468208" y="65067"/>
                </a:lnTo>
                <a:lnTo>
                  <a:pt x="281142" y="65067"/>
                </a:lnTo>
                <a:lnTo>
                  <a:pt x="239055" y="68501"/>
                </a:lnTo>
                <a:lnTo>
                  <a:pt x="201342" y="78726"/>
                </a:lnTo>
                <a:lnTo>
                  <a:pt x="139957" y="119086"/>
                </a:lnTo>
                <a:lnTo>
                  <a:pt x="110953" y="154843"/>
                </a:lnTo>
                <a:lnTo>
                  <a:pt x="90235" y="198886"/>
                </a:lnTo>
                <a:lnTo>
                  <a:pt x="77805" y="250296"/>
                </a:lnTo>
                <a:lnTo>
                  <a:pt x="73661" y="308151"/>
                </a:lnTo>
                <a:lnTo>
                  <a:pt x="77805" y="366716"/>
                </a:lnTo>
                <a:lnTo>
                  <a:pt x="90235" y="418490"/>
                </a:lnTo>
                <a:lnTo>
                  <a:pt x="110953" y="462668"/>
                </a:lnTo>
                <a:lnTo>
                  <a:pt x="139957" y="498444"/>
                </a:lnTo>
                <a:lnTo>
                  <a:pt x="201342" y="539419"/>
                </a:lnTo>
                <a:lnTo>
                  <a:pt x="239055" y="550065"/>
                </a:lnTo>
                <a:lnTo>
                  <a:pt x="281142" y="553691"/>
                </a:lnTo>
                <a:lnTo>
                  <a:pt x="466627" y="553691"/>
                </a:lnTo>
                <a:lnTo>
                  <a:pt x="433069" y="579395"/>
                </a:lnTo>
                <a:lnTo>
                  <a:pt x="388258" y="600957"/>
                </a:lnTo>
                <a:lnTo>
                  <a:pt x="337463" y="614231"/>
                </a:lnTo>
                <a:lnTo>
                  <a:pt x="281142" y="618758"/>
                </a:lnTo>
                <a:close/>
              </a:path>
              <a:path w="1045210" h="1100454">
                <a:moveTo>
                  <a:pt x="466627" y="553691"/>
                </a:moveTo>
                <a:lnTo>
                  <a:pt x="281142" y="553691"/>
                </a:lnTo>
                <a:lnTo>
                  <a:pt x="323248" y="550065"/>
                </a:lnTo>
                <a:lnTo>
                  <a:pt x="361096" y="539419"/>
                </a:lnTo>
                <a:lnTo>
                  <a:pt x="423555" y="498444"/>
                </a:lnTo>
                <a:lnTo>
                  <a:pt x="451140" y="462668"/>
                </a:lnTo>
                <a:lnTo>
                  <a:pt x="471128" y="418490"/>
                </a:lnTo>
                <a:lnTo>
                  <a:pt x="483290" y="366716"/>
                </a:lnTo>
                <a:lnTo>
                  <a:pt x="487395" y="308151"/>
                </a:lnTo>
                <a:lnTo>
                  <a:pt x="483290" y="250296"/>
                </a:lnTo>
                <a:lnTo>
                  <a:pt x="471128" y="198886"/>
                </a:lnTo>
                <a:lnTo>
                  <a:pt x="451140" y="154843"/>
                </a:lnTo>
                <a:lnTo>
                  <a:pt x="423555" y="119086"/>
                </a:lnTo>
                <a:lnTo>
                  <a:pt x="361096" y="78726"/>
                </a:lnTo>
                <a:lnTo>
                  <a:pt x="323248" y="68501"/>
                </a:lnTo>
                <a:lnTo>
                  <a:pt x="281142" y="65067"/>
                </a:lnTo>
                <a:lnTo>
                  <a:pt x="468208" y="65067"/>
                </a:lnTo>
                <a:lnTo>
                  <a:pt x="503384" y="103273"/>
                </a:lnTo>
                <a:lnTo>
                  <a:pt x="528439" y="145506"/>
                </a:lnTo>
                <a:lnTo>
                  <a:pt x="546482" y="193926"/>
                </a:lnTo>
                <a:lnTo>
                  <a:pt x="557393" y="248240"/>
                </a:lnTo>
                <a:lnTo>
                  <a:pt x="561057" y="308151"/>
                </a:lnTo>
                <a:lnTo>
                  <a:pt x="557393" y="368662"/>
                </a:lnTo>
                <a:lnTo>
                  <a:pt x="546482" y="423339"/>
                </a:lnTo>
                <a:lnTo>
                  <a:pt x="528439" y="471946"/>
                </a:lnTo>
                <a:lnTo>
                  <a:pt x="503384" y="514247"/>
                </a:lnTo>
                <a:lnTo>
                  <a:pt x="471435" y="550007"/>
                </a:lnTo>
                <a:lnTo>
                  <a:pt x="466627" y="553691"/>
                </a:lnTo>
                <a:close/>
              </a:path>
              <a:path w="1045210" h="1100454">
                <a:moveTo>
                  <a:pt x="872892" y="762399"/>
                </a:moveTo>
                <a:lnTo>
                  <a:pt x="798002" y="762399"/>
                </a:lnTo>
                <a:lnTo>
                  <a:pt x="798002" y="6138"/>
                </a:lnTo>
                <a:lnTo>
                  <a:pt x="872892" y="6138"/>
                </a:lnTo>
                <a:lnTo>
                  <a:pt x="872892" y="322884"/>
                </a:lnTo>
                <a:lnTo>
                  <a:pt x="1044769" y="322884"/>
                </a:lnTo>
                <a:lnTo>
                  <a:pt x="1044769" y="387952"/>
                </a:lnTo>
                <a:lnTo>
                  <a:pt x="872892" y="387952"/>
                </a:lnTo>
                <a:lnTo>
                  <a:pt x="872892" y="762399"/>
                </a:lnTo>
                <a:close/>
              </a:path>
              <a:path w="1045210" h="1100454">
                <a:moveTo>
                  <a:pt x="893762" y="1100015"/>
                </a:moveTo>
                <a:lnTo>
                  <a:pt x="79800" y="1100015"/>
                </a:lnTo>
                <a:lnTo>
                  <a:pt x="79800" y="755033"/>
                </a:lnTo>
                <a:lnTo>
                  <a:pt x="154689" y="755033"/>
                </a:lnTo>
                <a:lnTo>
                  <a:pt x="154689" y="1034948"/>
                </a:lnTo>
                <a:lnTo>
                  <a:pt x="893762" y="1034948"/>
                </a:lnTo>
                <a:lnTo>
                  <a:pt x="893762" y="110001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41672" y="4968695"/>
            <a:ext cx="897890" cy="1087755"/>
          </a:xfrm>
          <a:custGeom>
            <a:avLst/>
            <a:gdLst/>
            <a:ahLst/>
            <a:cxnLst/>
            <a:rect l="l" t="t" r="r" b="b"/>
            <a:pathLst>
              <a:path w="897890" h="1087754">
                <a:moveTo>
                  <a:pt x="897445" y="1087738"/>
                </a:moveTo>
                <a:lnTo>
                  <a:pt x="822556" y="1087738"/>
                </a:lnTo>
                <a:lnTo>
                  <a:pt x="822556" y="945326"/>
                </a:lnTo>
                <a:lnTo>
                  <a:pt x="792128" y="967005"/>
                </a:lnTo>
                <a:lnTo>
                  <a:pt x="755924" y="984820"/>
                </a:lnTo>
                <a:lnTo>
                  <a:pt x="714479" y="998961"/>
                </a:lnTo>
                <a:lnTo>
                  <a:pt x="668332" y="1009624"/>
                </a:lnTo>
                <a:lnTo>
                  <a:pt x="618018" y="1017001"/>
                </a:lnTo>
                <a:lnTo>
                  <a:pt x="564074" y="1021285"/>
                </a:lnTo>
                <a:lnTo>
                  <a:pt x="507038" y="1022671"/>
                </a:lnTo>
                <a:lnTo>
                  <a:pt x="0" y="1022671"/>
                </a:lnTo>
                <a:lnTo>
                  <a:pt x="0" y="960058"/>
                </a:lnTo>
                <a:lnTo>
                  <a:pt x="289736" y="960058"/>
                </a:lnTo>
                <a:lnTo>
                  <a:pt x="289736" y="616303"/>
                </a:lnTo>
                <a:lnTo>
                  <a:pt x="51563" y="616303"/>
                </a:lnTo>
                <a:lnTo>
                  <a:pt x="51563" y="20870"/>
                </a:lnTo>
                <a:lnTo>
                  <a:pt x="590521" y="20870"/>
                </a:lnTo>
                <a:lnTo>
                  <a:pt x="590521" y="87166"/>
                </a:lnTo>
                <a:lnTo>
                  <a:pt x="126452" y="87166"/>
                </a:lnTo>
                <a:lnTo>
                  <a:pt x="126452" y="550007"/>
                </a:lnTo>
                <a:lnTo>
                  <a:pt x="604026" y="550007"/>
                </a:lnTo>
                <a:lnTo>
                  <a:pt x="604026" y="616303"/>
                </a:lnTo>
                <a:lnTo>
                  <a:pt x="364625" y="616303"/>
                </a:lnTo>
                <a:lnTo>
                  <a:pt x="364625" y="960058"/>
                </a:lnTo>
                <a:lnTo>
                  <a:pt x="531592" y="960058"/>
                </a:lnTo>
                <a:lnTo>
                  <a:pt x="587930" y="958336"/>
                </a:lnTo>
                <a:lnTo>
                  <a:pt x="642221" y="952828"/>
                </a:lnTo>
                <a:lnTo>
                  <a:pt x="693648" y="943024"/>
                </a:lnTo>
                <a:lnTo>
                  <a:pt x="741392" y="928411"/>
                </a:lnTo>
                <a:lnTo>
                  <a:pt x="784634" y="908478"/>
                </a:lnTo>
                <a:lnTo>
                  <a:pt x="822556" y="882713"/>
                </a:lnTo>
                <a:lnTo>
                  <a:pt x="822556" y="0"/>
                </a:lnTo>
                <a:lnTo>
                  <a:pt x="897445" y="0"/>
                </a:lnTo>
                <a:lnTo>
                  <a:pt x="897445" y="108773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86343" y="4968695"/>
            <a:ext cx="74930" cy="139065"/>
          </a:xfrm>
          <a:custGeom>
            <a:avLst/>
            <a:gdLst/>
            <a:ahLst/>
            <a:cxnLst/>
            <a:rect l="l" t="t" r="r" b="b"/>
            <a:pathLst>
              <a:path w="74929" h="139064">
                <a:moveTo>
                  <a:pt x="74889" y="138729"/>
                </a:moveTo>
                <a:lnTo>
                  <a:pt x="0" y="138729"/>
                </a:lnTo>
                <a:lnTo>
                  <a:pt x="0" y="0"/>
                </a:lnTo>
                <a:lnTo>
                  <a:pt x="74889" y="0"/>
                </a:lnTo>
                <a:lnTo>
                  <a:pt x="74889" y="13872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85876" y="4983606"/>
            <a:ext cx="897890" cy="1079500"/>
          </a:xfrm>
          <a:custGeom>
            <a:avLst/>
            <a:gdLst/>
            <a:ahLst/>
            <a:cxnLst/>
            <a:rect l="l" t="t" r="r" b="b"/>
            <a:pathLst>
              <a:path w="897890" h="1079500">
                <a:moveTo>
                  <a:pt x="875347" y="124460"/>
                </a:moveTo>
                <a:lnTo>
                  <a:pt x="800455" y="124460"/>
                </a:lnTo>
                <a:lnTo>
                  <a:pt x="800455" y="189230"/>
                </a:lnTo>
                <a:lnTo>
                  <a:pt x="800455" y="388620"/>
                </a:lnTo>
                <a:lnTo>
                  <a:pt x="511949" y="388620"/>
                </a:lnTo>
                <a:lnTo>
                  <a:pt x="511949" y="189230"/>
                </a:lnTo>
                <a:lnTo>
                  <a:pt x="800455" y="189230"/>
                </a:lnTo>
                <a:lnTo>
                  <a:pt x="800455" y="124460"/>
                </a:lnTo>
                <a:lnTo>
                  <a:pt x="511949" y="124460"/>
                </a:lnTo>
                <a:lnTo>
                  <a:pt x="511949" y="64770"/>
                </a:lnTo>
                <a:lnTo>
                  <a:pt x="511949" y="0"/>
                </a:lnTo>
                <a:lnTo>
                  <a:pt x="437057" y="0"/>
                </a:lnTo>
                <a:lnTo>
                  <a:pt x="437057" y="64770"/>
                </a:lnTo>
                <a:lnTo>
                  <a:pt x="437057" y="124460"/>
                </a:lnTo>
                <a:lnTo>
                  <a:pt x="437057" y="189230"/>
                </a:lnTo>
                <a:lnTo>
                  <a:pt x="437057" y="388620"/>
                </a:lnTo>
                <a:lnTo>
                  <a:pt x="437057" y="454660"/>
                </a:lnTo>
                <a:lnTo>
                  <a:pt x="437057" y="505460"/>
                </a:lnTo>
                <a:lnTo>
                  <a:pt x="74891" y="505460"/>
                </a:lnTo>
                <a:lnTo>
                  <a:pt x="74891" y="64770"/>
                </a:lnTo>
                <a:lnTo>
                  <a:pt x="437057" y="64770"/>
                </a:lnTo>
                <a:lnTo>
                  <a:pt x="437057" y="0"/>
                </a:lnTo>
                <a:lnTo>
                  <a:pt x="0" y="0"/>
                </a:lnTo>
                <a:lnTo>
                  <a:pt x="0" y="64770"/>
                </a:lnTo>
                <a:lnTo>
                  <a:pt x="0" y="505460"/>
                </a:lnTo>
                <a:lnTo>
                  <a:pt x="0" y="568960"/>
                </a:lnTo>
                <a:lnTo>
                  <a:pt x="511949" y="568960"/>
                </a:lnTo>
                <a:lnTo>
                  <a:pt x="511949" y="505460"/>
                </a:lnTo>
                <a:lnTo>
                  <a:pt x="511949" y="454660"/>
                </a:lnTo>
                <a:lnTo>
                  <a:pt x="800455" y="454660"/>
                </a:lnTo>
                <a:lnTo>
                  <a:pt x="800455" y="741362"/>
                </a:lnTo>
                <a:lnTo>
                  <a:pt x="875347" y="741362"/>
                </a:lnTo>
                <a:lnTo>
                  <a:pt x="875347" y="188887"/>
                </a:lnTo>
                <a:lnTo>
                  <a:pt x="875347" y="124460"/>
                </a:lnTo>
                <a:close/>
              </a:path>
              <a:path w="897890" h="1079500">
                <a:moveTo>
                  <a:pt x="897445" y="1013460"/>
                </a:moveTo>
                <a:lnTo>
                  <a:pt x="146100" y="1013460"/>
                </a:lnTo>
                <a:lnTo>
                  <a:pt x="146100" y="734060"/>
                </a:lnTo>
                <a:lnTo>
                  <a:pt x="71208" y="734060"/>
                </a:lnTo>
                <a:lnTo>
                  <a:pt x="71208" y="1013460"/>
                </a:lnTo>
                <a:lnTo>
                  <a:pt x="71208" y="1079500"/>
                </a:lnTo>
                <a:lnTo>
                  <a:pt x="897445" y="1079500"/>
                </a:lnTo>
                <a:lnTo>
                  <a:pt x="897445" y="10134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69445" y="4968695"/>
            <a:ext cx="897890" cy="1087755"/>
          </a:xfrm>
          <a:custGeom>
            <a:avLst/>
            <a:gdLst/>
            <a:ahLst/>
            <a:cxnLst/>
            <a:rect l="l" t="t" r="r" b="b"/>
            <a:pathLst>
              <a:path w="897890" h="1087754">
                <a:moveTo>
                  <a:pt x="897445" y="1087738"/>
                </a:moveTo>
                <a:lnTo>
                  <a:pt x="822556" y="1087738"/>
                </a:lnTo>
                <a:lnTo>
                  <a:pt x="822556" y="945326"/>
                </a:lnTo>
                <a:lnTo>
                  <a:pt x="792128" y="967005"/>
                </a:lnTo>
                <a:lnTo>
                  <a:pt x="755924" y="984820"/>
                </a:lnTo>
                <a:lnTo>
                  <a:pt x="714479" y="998961"/>
                </a:lnTo>
                <a:lnTo>
                  <a:pt x="668332" y="1009624"/>
                </a:lnTo>
                <a:lnTo>
                  <a:pt x="618018" y="1017001"/>
                </a:lnTo>
                <a:lnTo>
                  <a:pt x="564074" y="1021285"/>
                </a:lnTo>
                <a:lnTo>
                  <a:pt x="507038" y="1022671"/>
                </a:lnTo>
                <a:lnTo>
                  <a:pt x="0" y="1022671"/>
                </a:lnTo>
                <a:lnTo>
                  <a:pt x="0" y="960058"/>
                </a:lnTo>
                <a:lnTo>
                  <a:pt x="289736" y="960058"/>
                </a:lnTo>
                <a:lnTo>
                  <a:pt x="289736" y="616303"/>
                </a:lnTo>
                <a:lnTo>
                  <a:pt x="51563" y="616303"/>
                </a:lnTo>
                <a:lnTo>
                  <a:pt x="51563" y="20870"/>
                </a:lnTo>
                <a:lnTo>
                  <a:pt x="590521" y="20870"/>
                </a:lnTo>
                <a:lnTo>
                  <a:pt x="590521" y="87166"/>
                </a:lnTo>
                <a:lnTo>
                  <a:pt x="126452" y="87166"/>
                </a:lnTo>
                <a:lnTo>
                  <a:pt x="126452" y="550007"/>
                </a:lnTo>
                <a:lnTo>
                  <a:pt x="604026" y="550007"/>
                </a:lnTo>
                <a:lnTo>
                  <a:pt x="604026" y="616303"/>
                </a:lnTo>
                <a:lnTo>
                  <a:pt x="364625" y="616303"/>
                </a:lnTo>
                <a:lnTo>
                  <a:pt x="364625" y="960058"/>
                </a:lnTo>
                <a:lnTo>
                  <a:pt x="531592" y="960058"/>
                </a:lnTo>
                <a:lnTo>
                  <a:pt x="587930" y="958336"/>
                </a:lnTo>
                <a:lnTo>
                  <a:pt x="642221" y="952828"/>
                </a:lnTo>
                <a:lnTo>
                  <a:pt x="693648" y="943024"/>
                </a:lnTo>
                <a:lnTo>
                  <a:pt x="741392" y="928411"/>
                </a:lnTo>
                <a:lnTo>
                  <a:pt x="784634" y="908478"/>
                </a:lnTo>
                <a:lnTo>
                  <a:pt x="822556" y="882713"/>
                </a:lnTo>
                <a:lnTo>
                  <a:pt x="822556" y="0"/>
                </a:lnTo>
                <a:lnTo>
                  <a:pt x="897445" y="0"/>
                </a:lnTo>
                <a:lnTo>
                  <a:pt x="897445" y="108773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03837" y="4968695"/>
            <a:ext cx="897890" cy="1087120"/>
          </a:xfrm>
          <a:custGeom>
            <a:avLst/>
            <a:gdLst/>
            <a:ahLst/>
            <a:cxnLst/>
            <a:rect l="l" t="t" r="r" b="b"/>
            <a:pathLst>
              <a:path w="897890" h="1087120">
                <a:moveTo>
                  <a:pt x="653134" y="451792"/>
                </a:moveTo>
                <a:lnTo>
                  <a:pt x="580700" y="451792"/>
                </a:lnTo>
                <a:lnTo>
                  <a:pt x="580700" y="6138"/>
                </a:lnTo>
                <a:lnTo>
                  <a:pt x="653134" y="6138"/>
                </a:lnTo>
                <a:lnTo>
                  <a:pt x="653134" y="451792"/>
                </a:lnTo>
                <a:close/>
              </a:path>
              <a:path w="897890" h="1087120">
                <a:moveTo>
                  <a:pt x="0" y="1017760"/>
                </a:moveTo>
                <a:lnTo>
                  <a:pt x="0" y="947781"/>
                </a:lnTo>
                <a:lnTo>
                  <a:pt x="39145" y="932185"/>
                </a:lnTo>
                <a:lnTo>
                  <a:pt x="76002" y="912914"/>
                </a:lnTo>
                <a:lnTo>
                  <a:pt x="110512" y="889991"/>
                </a:lnTo>
                <a:lnTo>
                  <a:pt x="142612" y="863441"/>
                </a:lnTo>
                <a:lnTo>
                  <a:pt x="172241" y="833287"/>
                </a:lnTo>
                <a:lnTo>
                  <a:pt x="199338" y="799554"/>
                </a:lnTo>
                <a:lnTo>
                  <a:pt x="223843" y="762265"/>
                </a:lnTo>
                <a:lnTo>
                  <a:pt x="245693" y="721446"/>
                </a:lnTo>
                <a:lnTo>
                  <a:pt x="264828" y="677118"/>
                </a:lnTo>
                <a:lnTo>
                  <a:pt x="281187" y="629308"/>
                </a:lnTo>
                <a:lnTo>
                  <a:pt x="294709" y="578037"/>
                </a:lnTo>
                <a:lnTo>
                  <a:pt x="305332" y="523332"/>
                </a:lnTo>
                <a:lnTo>
                  <a:pt x="312996" y="465215"/>
                </a:lnTo>
                <a:lnTo>
                  <a:pt x="317639" y="403711"/>
                </a:lnTo>
                <a:lnTo>
                  <a:pt x="319201" y="338844"/>
                </a:lnTo>
                <a:lnTo>
                  <a:pt x="319201" y="88394"/>
                </a:lnTo>
                <a:lnTo>
                  <a:pt x="14732" y="88394"/>
                </a:lnTo>
                <a:lnTo>
                  <a:pt x="14732" y="20870"/>
                </a:lnTo>
                <a:lnTo>
                  <a:pt x="392862" y="20870"/>
                </a:lnTo>
                <a:lnTo>
                  <a:pt x="392832" y="338844"/>
                </a:lnTo>
                <a:lnTo>
                  <a:pt x="392613" y="365297"/>
                </a:lnTo>
                <a:lnTo>
                  <a:pt x="391788" y="394857"/>
                </a:lnTo>
                <a:lnTo>
                  <a:pt x="390273" y="423727"/>
                </a:lnTo>
                <a:lnTo>
                  <a:pt x="387952" y="451792"/>
                </a:lnTo>
                <a:lnTo>
                  <a:pt x="653134" y="451792"/>
                </a:lnTo>
                <a:lnTo>
                  <a:pt x="653134" y="516860"/>
                </a:lnTo>
                <a:lnTo>
                  <a:pt x="380585" y="516860"/>
                </a:lnTo>
                <a:lnTo>
                  <a:pt x="371077" y="572007"/>
                </a:lnTo>
                <a:lnTo>
                  <a:pt x="358859" y="624303"/>
                </a:lnTo>
                <a:lnTo>
                  <a:pt x="343930" y="673716"/>
                </a:lnTo>
                <a:lnTo>
                  <a:pt x="326288" y="720213"/>
                </a:lnTo>
                <a:lnTo>
                  <a:pt x="305928" y="763764"/>
                </a:lnTo>
                <a:lnTo>
                  <a:pt x="282849" y="804334"/>
                </a:lnTo>
                <a:lnTo>
                  <a:pt x="257048" y="841892"/>
                </a:lnTo>
                <a:lnTo>
                  <a:pt x="228523" y="876406"/>
                </a:lnTo>
                <a:lnTo>
                  <a:pt x="197270" y="907844"/>
                </a:lnTo>
                <a:lnTo>
                  <a:pt x="163287" y="936173"/>
                </a:lnTo>
                <a:lnTo>
                  <a:pt x="126571" y="961362"/>
                </a:lnTo>
                <a:lnTo>
                  <a:pt x="87119" y="983377"/>
                </a:lnTo>
                <a:lnTo>
                  <a:pt x="44930" y="1002187"/>
                </a:lnTo>
                <a:lnTo>
                  <a:pt x="0" y="1017760"/>
                </a:lnTo>
                <a:close/>
              </a:path>
              <a:path w="897890" h="1087120">
                <a:moveTo>
                  <a:pt x="653134" y="1075461"/>
                </a:moveTo>
                <a:lnTo>
                  <a:pt x="580700" y="1075461"/>
                </a:lnTo>
                <a:lnTo>
                  <a:pt x="580700" y="516860"/>
                </a:lnTo>
                <a:lnTo>
                  <a:pt x="653134" y="516860"/>
                </a:lnTo>
                <a:lnTo>
                  <a:pt x="653134" y="1075461"/>
                </a:lnTo>
                <a:close/>
              </a:path>
              <a:path w="897890" h="1087120">
                <a:moveTo>
                  <a:pt x="897446" y="1086511"/>
                </a:moveTo>
                <a:lnTo>
                  <a:pt x="823784" y="1086511"/>
                </a:lnTo>
                <a:lnTo>
                  <a:pt x="823784" y="0"/>
                </a:lnTo>
                <a:lnTo>
                  <a:pt x="897446" y="0"/>
                </a:lnTo>
                <a:lnTo>
                  <a:pt x="897446" y="10865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176348" y="4934320"/>
            <a:ext cx="1075690" cy="1122680"/>
          </a:xfrm>
          <a:custGeom>
            <a:avLst/>
            <a:gdLst/>
            <a:ahLst/>
            <a:cxnLst/>
            <a:rect l="l" t="t" r="r" b="b"/>
            <a:pathLst>
              <a:path w="1075690" h="1122679">
                <a:moveTo>
                  <a:pt x="349893" y="174332"/>
                </a:moveTo>
                <a:lnTo>
                  <a:pt x="275003" y="174332"/>
                </a:lnTo>
                <a:lnTo>
                  <a:pt x="275003" y="0"/>
                </a:lnTo>
                <a:lnTo>
                  <a:pt x="349893" y="0"/>
                </a:lnTo>
                <a:lnTo>
                  <a:pt x="349893" y="174332"/>
                </a:lnTo>
                <a:close/>
              </a:path>
              <a:path w="1075690" h="1122679">
                <a:moveTo>
                  <a:pt x="627352" y="241856"/>
                </a:moveTo>
                <a:lnTo>
                  <a:pt x="0" y="241856"/>
                </a:lnTo>
                <a:lnTo>
                  <a:pt x="0" y="174332"/>
                </a:lnTo>
                <a:lnTo>
                  <a:pt x="627352" y="174332"/>
                </a:lnTo>
                <a:lnTo>
                  <a:pt x="627352" y="241856"/>
                </a:lnTo>
                <a:close/>
              </a:path>
              <a:path w="1075690" h="1122679">
                <a:moveTo>
                  <a:pt x="315517" y="1065640"/>
                </a:moveTo>
                <a:lnTo>
                  <a:pt x="266774" y="1061957"/>
                </a:lnTo>
                <a:lnTo>
                  <a:pt x="222059" y="1050908"/>
                </a:lnTo>
                <a:lnTo>
                  <a:pt x="181718" y="1032492"/>
                </a:lnTo>
                <a:lnTo>
                  <a:pt x="146095" y="1006710"/>
                </a:lnTo>
                <a:lnTo>
                  <a:pt x="117080" y="975188"/>
                </a:lnTo>
                <a:lnTo>
                  <a:pt x="92804" y="937050"/>
                </a:lnTo>
                <a:lnTo>
                  <a:pt x="73508" y="892228"/>
                </a:lnTo>
                <a:lnTo>
                  <a:pt x="59429" y="840653"/>
                </a:lnTo>
                <a:lnTo>
                  <a:pt x="50807" y="782258"/>
                </a:lnTo>
                <a:lnTo>
                  <a:pt x="47880" y="716974"/>
                </a:lnTo>
                <a:lnTo>
                  <a:pt x="50807" y="652207"/>
                </a:lnTo>
                <a:lnTo>
                  <a:pt x="59429" y="594159"/>
                </a:lnTo>
                <a:lnTo>
                  <a:pt x="73508" y="542795"/>
                </a:lnTo>
                <a:lnTo>
                  <a:pt x="92804" y="498080"/>
                </a:lnTo>
                <a:lnTo>
                  <a:pt x="117080" y="459982"/>
                </a:lnTo>
                <a:lnTo>
                  <a:pt x="146095" y="428466"/>
                </a:lnTo>
                <a:lnTo>
                  <a:pt x="181718" y="402684"/>
                </a:lnTo>
                <a:lnTo>
                  <a:pt x="222059" y="384268"/>
                </a:lnTo>
                <a:lnTo>
                  <a:pt x="266774" y="373219"/>
                </a:lnTo>
                <a:lnTo>
                  <a:pt x="315517" y="369536"/>
                </a:lnTo>
                <a:lnTo>
                  <a:pt x="364261" y="373219"/>
                </a:lnTo>
                <a:lnTo>
                  <a:pt x="408976" y="384268"/>
                </a:lnTo>
                <a:lnTo>
                  <a:pt x="449317" y="402684"/>
                </a:lnTo>
                <a:lnTo>
                  <a:pt x="484940" y="428466"/>
                </a:lnTo>
                <a:lnTo>
                  <a:pt x="489461" y="433376"/>
                </a:lnTo>
                <a:lnTo>
                  <a:pt x="315517" y="433376"/>
                </a:lnTo>
                <a:lnTo>
                  <a:pt x="279396" y="436369"/>
                </a:lnTo>
                <a:lnTo>
                  <a:pt x="217283" y="460309"/>
                </a:lnTo>
                <a:lnTo>
                  <a:pt x="166927" y="512607"/>
                </a:lnTo>
                <a:lnTo>
                  <a:pt x="147696" y="552031"/>
                </a:lnTo>
                <a:lnTo>
                  <a:pt x="133887" y="599351"/>
                </a:lnTo>
                <a:lnTo>
                  <a:pt x="125558" y="654391"/>
                </a:lnTo>
                <a:lnTo>
                  <a:pt x="122769" y="716974"/>
                </a:lnTo>
                <a:lnTo>
                  <a:pt x="125558" y="779567"/>
                </a:lnTo>
                <a:lnTo>
                  <a:pt x="133887" y="834676"/>
                </a:lnTo>
                <a:lnTo>
                  <a:pt x="147696" y="882183"/>
                </a:lnTo>
                <a:lnTo>
                  <a:pt x="166927" y="921970"/>
                </a:lnTo>
                <a:lnTo>
                  <a:pt x="191520" y="953920"/>
                </a:lnTo>
                <a:lnTo>
                  <a:pt x="246613" y="989216"/>
                </a:lnTo>
                <a:lnTo>
                  <a:pt x="315517" y="1000572"/>
                </a:lnTo>
                <a:lnTo>
                  <a:pt x="490590" y="1000572"/>
                </a:lnTo>
                <a:lnTo>
                  <a:pt x="484940" y="1006710"/>
                </a:lnTo>
                <a:lnTo>
                  <a:pt x="449317" y="1032492"/>
                </a:lnTo>
                <a:lnTo>
                  <a:pt x="408976" y="1050908"/>
                </a:lnTo>
                <a:lnTo>
                  <a:pt x="364261" y="1061957"/>
                </a:lnTo>
                <a:lnTo>
                  <a:pt x="315517" y="1065640"/>
                </a:lnTo>
                <a:close/>
              </a:path>
              <a:path w="1075690" h="1122679">
                <a:moveTo>
                  <a:pt x="490590" y="1000572"/>
                </a:moveTo>
                <a:lnTo>
                  <a:pt x="315517" y="1000572"/>
                </a:lnTo>
                <a:lnTo>
                  <a:pt x="351639" y="997771"/>
                </a:lnTo>
                <a:lnTo>
                  <a:pt x="384422" y="989216"/>
                </a:lnTo>
                <a:lnTo>
                  <a:pt x="439515" y="953920"/>
                </a:lnTo>
                <a:lnTo>
                  <a:pt x="464108" y="921970"/>
                </a:lnTo>
                <a:lnTo>
                  <a:pt x="483339" y="882183"/>
                </a:lnTo>
                <a:lnTo>
                  <a:pt x="497148" y="834676"/>
                </a:lnTo>
                <a:lnTo>
                  <a:pt x="505476" y="779567"/>
                </a:lnTo>
                <a:lnTo>
                  <a:pt x="508266" y="716974"/>
                </a:lnTo>
                <a:lnTo>
                  <a:pt x="505476" y="654391"/>
                </a:lnTo>
                <a:lnTo>
                  <a:pt x="497148" y="599351"/>
                </a:lnTo>
                <a:lnTo>
                  <a:pt x="483339" y="552031"/>
                </a:lnTo>
                <a:lnTo>
                  <a:pt x="464108" y="512607"/>
                </a:lnTo>
                <a:lnTo>
                  <a:pt x="439515" y="481256"/>
                </a:lnTo>
                <a:lnTo>
                  <a:pt x="384422" y="445346"/>
                </a:lnTo>
                <a:lnTo>
                  <a:pt x="315517" y="433376"/>
                </a:lnTo>
                <a:lnTo>
                  <a:pt x="489461" y="433376"/>
                </a:lnTo>
                <a:lnTo>
                  <a:pt x="538231" y="498080"/>
                </a:lnTo>
                <a:lnTo>
                  <a:pt x="557527" y="542795"/>
                </a:lnTo>
                <a:lnTo>
                  <a:pt x="571606" y="594159"/>
                </a:lnTo>
                <a:lnTo>
                  <a:pt x="580228" y="652207"/>
                </a:lnTo>
                <a:lnTo>
                  <a:pt x="583155" y="716974"/>
                </a:lnTo>
                <a:lnTo>
                  <a:pt x="580228" y="782258"/>
                </a:lnTo>
                <a:lnTo>
                  <a:pt x="571606" y="840653"/>
                </a:lnTo>
                <a:lnTo>
                  <a:pt x="557527" y="892228"/>
                </a:lnTo>
                <a:lnTo>
                  <a:pt x="538231" y="937050"/>
                </a:lnTo>
                <a:lnTo>
                  <a:pt x="513955" y="975188"/>
                </a:lnTo>
                <a:lnTo>
                  <a:pt x="490590" y="1000572"/>
                </a:lnTo>
                <a:close/>
              </a:path>
              <a:path w="1075690" h="1122679">
                <a:moveTo>
                  <a:pt x="892535" y="1122114"/>
                </a:moveTo>
                <a:lnTo>
                  <a:pt x="817645" y="1122114"/>
                </a:lnTo>
                <a:lnTo>
                  <a:pt x="817645" y="34375"/>
                </a:lnTo>
                <a:lnTo>
                  <a:pt x="892535" y="34375"/>
                </a:lnTo>
                <a:lnTo>
                  <a:pt x="892535" y="502127"/>
                </a:lnTo>
                <a:lnTo>
                  <a:pt x="1075461" y="502127"/>
                </a:lnTo>
                <a:lnTo>
                  <a:pt x="1075461" y="565968"/>
                </a:lnTo>
                <a:lnTo>
                  <a:pt x="892535" y="565968"/>
                </a:lnTo>
                <a:lnTo>
                  <a:pt x="892535" y="112211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342659" y="4968695"/>
            <a:ext cx="1026794" cy="1087755"/>
          </a:xfrm>
          <a:custGeom>
            <a:avLst/>
            <a:gdLst/>
            <a:ahLst/>
            <a:cxnLst/>
            <a:rect l="l" t="t" r="r" b="b"/>
            <a:pathLst>
              <a:path w="1026794" h="1087754">
                <a:moveTo>
                  <a:pt x="843427" y="1087738"/>
                </a:moveTo>
                <a:lnTo>
                  <a:pt x="768537" y="1087738"/>
                </a:lnTo>
                <a:lnTo>
                  <a:pt x="768537" y="915861"/>
                </a:lnTo>
                <a:lnTo>
                  <a:pt x="740343" y="940880"/>
                </a:lnTo>
                <a:lnTo>
                  <a:pt x="705792" y="962227"/>
                </a:lnTo>
                <a:lnTo>
                  <a:pt x="665744" y="979837"/>
                </a:lnTo>
                <a:lnTo>
                  <a:pt x="621056" y="993646"/>
                </a:lnTo>
                <a:lnTo>
                  <a:pt x="572589" y="1003589"/>
                </a:lnTo>
                <a:lnTo>
                  <a:pt x="521201" y="1009603"/>
                </a:lnTo>
                <a:lnTo>
                  <a:pt x="467752" y="1011621"/>
                </a:lnTo>
                <a:lnTo>
                  <a:pt x="0" y="1011621"/>
                </a:lnTo>
                <a:lnTo>
                  <a:pt x="0" y="477573"/>
                </a:lnTo>
                <a:lnTo>
                  <a:pt x="417416" y="477573"/>
                </a:lnTo>
                <a:lnTo>
                  <a:pt x="417416" y="87166"/>
                </a:lnTo>
                <a:lnTo>
                  <a:pt x="0" y="87166"/>
                </a:lnTo>
                <a:lnTo>
                  <a:pt x="0" y="19643"/>
                </a:lnTo>
                <a:lnTo>
                  <a:pt x="492306" y="19643"/>
                </a:lnTo>
                <a:lnTo>
                  <a:pt x="492306" y="545097"/>
                </a:lnTo>
                <a:lnTo>
                  <a:pt x="74889" y="545097"/>
                </a:lnTo>
                <a:lnTo>
                  <a:pt x="74889" y="946553"/>
                </a:lnTo>
                <a:lnTo>
                  <a:pt x="477573" y="946553"/>
                </a:lnTo>
                <a:lnTo>
                  <a:pt x="536554" y="943729"/>
                </a:lnTo>
                <a:lnTo>
                  <a:pt x="592568" y="935413"/>
                </a:lnTo>
                <a:lnTo>
                  <a:pt x="644694" y="921846"/>
                </a:lnTo>
                <a:lnTo>
                  <a:pt x="692011" y="903266"/>
                </a:lnTo>
                <a:lnTo>
                  <a:pt x="733599" y="879911"/>
                </a:lnTo>
                <a:lnTo>
                  <a:pt x="768537" y="852021"/>
                </a:lnTo>
                <a:lnTo>
                  <a:pt x="768537" y="0"/>
                </a:lnTo>
                <a:lnTo>
                  <a:pt x="843427" y="0"/>
                </a:lnTo>
                <a:lnTo>
                  <a:pt x="843427" y="467752"/>
                </a:lnTo>
                <a:lnTo>
                  <a:pt x="1026354" y="467752"/>
                </a:lnTo>
                <a:lnTo>
                  <a:pt x="1026354" y="531592"/>
                </a:lnTo>
                <a:lnTo>
                  <a:pt x="843427" y="531592"/>
                </a:lnTo>
                <a:lnTo>
                  <a:pt x="843427" y="108773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463545" y="5861230"/>
            <a:ext cx="91440" cy="131445"/>
          </a:xfrm>
          <a:custGeom>
            <a:avLst/>
            <a:gdLst/>
            <a:ahLst/>
            <a:cxnLst/>
            <a:rect l="l" t="t" r="r" b="b"/>
            <a:pathLst>
              <a:path w="91440" h="131445">
                <a:moveTo>
                  <a:pt x="90849" y="131363"/>
                </a:moveTo>
                <a:lnTo>
                  <a:pt x="0" y="131363"/>
                </a:lnTo>
                <a:lnTo>
                  <a:pt x="0" y="0"/>
                </a:lnTo>
                <a:lnTo>
                  <a:pt x="90849" y="0"/>
                </a:lnTo>
                <a:lnTo>
                  <a:pt x="90849" y="1313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ahLst/>
            <a:cxn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ahLst/>
            <a:cxn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0272" y="761553"/>
            <a:ext cx="358140" cy="452120"/>
          </a:xfrm>
          <a:custGeom>
            <a:avLst/>
            <a:gdLst/>
            <a:ahLst/>
            <a:cxnLst/>
            <a:rect l="l" t="t" r="r" b="b"/>
            <a:pathLst>
              <a:path w="358139" h="452119">
                <a:moveTo>
                  <a:pt x="316659" y="221486"/>
                </a:moveTo>
                <a:lnTo>
                  <a:pt x="209294" y="221486"/>
                </a:lnTo>
                <a:lnTo>
                  <a:pt x="247791" y="219788"/>
                </a:lnTo>
                <a:lnTo>
                  <a:pt x="282192" y="214374"/>
                </a:lnTo>
                <a:lnTo>
                  <a:pt x="312021" y="204770"/>
                </a:lnTo>
                <a:lnTo>
                  <a:pt x="336801" y="190498"/>
                </a:lnTo>
                <a:lnTo>
                  <a:pt x="336801" y="0"/>
                </a:lnTo>
                <a:lnTo>
                  <a:pt x="358137" y="0"/>
                </a:lnTo>
                <a:lnTo>
                  <a:pt x="358137" y="209294"/>
                </a:lnTo>
                <a:lnTo>
                  <a:pt x="336801" y="209294"/>
                </a:lnTo>
                <a:lnTo>
                  <a:pt x="316659" y="221486"/>
                </a:lnTo>
                <a:close/>
              </a:path>
              <a:path w="358139" h="452119">
                <a:moveTo>
                  <a:pt x="212342" y="239774"/>
                </a:moveTo>
                <a:lnTo>
                  <a:pt x="0" y="239774"/>
                </a:lnTo>
                <a:lnTo>
                  <a:pt x="0" y="6095"/>
                </a:lnTo>
                <a:lnTo>
                  <a:pt x="203706" y="6095"/>
                </a:lnTo>
                <a:lnTo>
                  <a:pt x="203706" y="24383"/>
                </a:lnTo>
                <a:lnTo>
                  <a:pt x="21843" y="24383"/>
                </a:lnTo>
                <a:lnTo>
                  <a:pt x="21843" y="112775"/>
                </a:lnTo>
                <a:lnTo>
                  <a:pt x="192022" y="112775"/>
                </a:lnTo>
                <a:lnTo>
                  <a:pt x="192022" y="131063"/>
                </a:lnTo>
                <a:lnTo>
                  <a:pt x="21843" y="131063"/>
                </a:lnTo>
                <a:lnTo>
                  <a:pt x="21843" y="221486"/>
                </a:lnTo>
                <a:lnTo>
                  <a:pt x="316659" y="221486"/>
                </a:lnTo>
                <a:lnTo>
                  <a:pt x="313354" y="223486"/>
                </a:lnTo>
                <a:lnTo>
                  <a:pt x="284478" y="232916"/>
                </a:lnTo>
                <a:lnTo>
                  <a:pt x="250648" y="238155"/>
                </a:lnTo>
                <a:lnTo>
                  <a:pt x="212342" y="239774"/>
                </a:lnTo>
                <a:close/>
              </a:path>
              <a:path w="358139" h="452119">
                <a:moveTo>
                  <a:pt x="358137" y="265174"/>
                </a:moveTo>
                <a:lnTo>
                  <a:pt x="336801" y="265174"/>
                </a:lnTo>
                <a:lnTo>
                  <a:pt x="336801" y="209294"/>
                </a:lnTo>
                <a:lnTo>
                  <a:pt x="358137" y="209294"/>
                </a:lnTo>
                <a:lnTo>
                  <a:pt x="358137" y="265174"/>
                </a:lnTo>
                <a:close/>
              </a:path>
              <a:path w="358139" h="452119">
                <a:moveTo>
                  <a:pt x="358137" y="451609"/>
                </a:moveTo>
                <a:lnTo>
                  <a:pt x="29463" y="451609"/>
                </a:lnTo>
                <a:lnTo>
                  <a:pt x="29463" y="310386"/>
                </a:lnTo>
                <a:lnTo>
                  <a:pt x="358137" y="310386"/>
                </a:lnTo>
                <a:lnTo>
                  <a:pt x="358137" y="329689"/>
                </a:lnTo>
                <a:lnTo>
                  <a:pt x="51307" y="329689"/>
                </a:lnTo>
                <a:lnTo>
                  <a:pt x="51307" y="432813"/>
                </a:lnTo>
                <a:lnTo>
                  <a:pt x="358137" y="432813"/>
                </a:lnTo>
                <a:lnTo>
                  <a:pt x="358137" y="451609"/>
                </a:lnTo>
                <a:close/>
              </a:path>
              <a:path w="358139" h="452119">
                <a:moveTo>
                  <a:pt x="358137" y="432813"/>
                </a:moveTo>
                <a:lnTo>
                  <a:pt x="336801" y="432813"/>
                </a:lnTo>
                <a:lnTo>
                  <a:pt x="336801" y="329689"/>
                </a:lnTo>
                <a:lnTo>
                  <a:pt x="358137" y="329689"/>
                </a:lnTo>
                <a:lnTo>
                  <a:pt x="358137" y="432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8623" y="782381"/>
            <a:ext cx="325755" cy="408305"/>
          </a:xfrm>
          <a:custGeom>
            <a:avLst/>
            <a:gdLst/>
            <a:ahLst/>
            <a:cxnLst/>
            <a:rect l="l" t="t" r="r" b="b"/>
            <a:pathLst>
              <a:path w="325755" h="408305">
                <a:moveTo>
                  <a:pt x="122935" y="407921"/>
                </a:moveTo>
                <a:lnTo>
                  <a:pt x="72437" y="400118"/>
                </a:lnTo>
                <a:lnTo>
                  <a:pt x="33654" y="377886"/>
                </a:lnTo>
                <a:lnTo>
                  <a:pt x="8778" y="342985"/>
                </a:lnTo>
                <a:lnTo>
                  <a:pt x="0" y="297178"/>
                </a:lnTo>
                <a:lnTo>
                  <a:pt x="4413" y="260864"/>
                </a:lnTo>
                <a:lnTo>
                  <a:pt x="17779" y="228789"/>
                </a:lnTo>
                <a:lnTo>
                  <a:pt x="40290" y="200809"/>
                </a:lnTo>
                <a:lnTo>
                  <a:pt x="72135" y="176782"/>
                </a:lnTo>
                <a:lnTo>
                  <a:pt x="51109" y="152899"/>
                </a:lnTo>
                <a:lnTo>
                  <a:pt x="38036" y="131253"/>
                </a:lnTo>
                <a:lnTo>
                  <a:pt x="31344" y="110275"/>
                </a:lnTo>
                <a:lnTo>
                  <a:pt x="29463" y="88391"/>
                </a:lnTo>
                <a:lnTo>
                  <a:pt x="36313" y="50791"/>
                </a:lnTo>
                <a:lnTo>
                  <a:pt x="55689" y="23050"/>
                </a:lnTo>
                <a:lnTo>
                  <a:pt x="85827" y="5881"/>
                </a:lnTo>
                <a:lnTo>
                  <a:pt x="124967" y="0"/>
                </a:lnTo>
                <a:lnTo>
                  <a:pt x="164186" y="5881"/>
                </a:lnTo>
                <a:lnTo>
                  <a:pt x="186987" y="18795"/>
                </a:lnTo>
                <a:lnTo>
                  <a:pt x="124967" y="18795"/>
                </a:lnTo>
                <a:lnTo>
                  <a:pt x="94225" y="23391"/>
                </a:lnTo>
                <a:lnTo>
                  <a:pt x="70675" y="36893"/>
                </a:lnTo>
                <a:lnTo>
                  <a:pt x="55601" y="58872"/>
                </a:lnTo>
                <a:lnTo>
                  <a:pt x="50291" y="88899"/>
                </a:lnTo>
                <a:lnTo>
                  <a:pt x="52101" y="107520"/>
                </a:lnTo>
                <a:lnTo>
                  <a:pt x="58673" y="125856"/>
                </a:lnTo>
                <a:lnTo>
                  <a:pt x="71722" y="145906"/>
                </a:lnTo>
                <a:lnTo>
                  <a:pt x="92963" y="169670"/>
                </a:lnTo>
                <a:lnTo>
                  <a:pt x="113352" y="189990"/>
                </a:lnTo>
                <a:lnTo>
                  <a:pt x="84835" y="189990"/>
                </a:lnTo>
                <a:lnTo>
                  <a:pt x="55974" y="211794"/>
                </a:lnTo>
                <a:lnTo>
                  <a:pt x="36067" y="236790"/>
                </a:lnTo>
                <a:lnTo>
                  <a:pt x="24542" y="264928"/>
                </a:lnTo>
                <a:lnTo>
                  <a:pt x="20827" y="296162"/>
                </a:lnTo>
                <a:lnTo>
                  <a:pt x="28352" y="334690"/>
                </a:lnTo>
                <a:lnTo>
                  <a:pt x="49402" y="363979"/>
                </a:lnTo>
                <a:lnTo>
                  <a:pt x="81692" y="382600"/>
                </a:lnTo>
                <a:lnTo>
                  <a:pt x="122935" y="389125"/>
                </a:lnTo>
                <a:lnTo>
                  <a:pt x="202046" y="389125"/>
                </a:lnTo>
                <a:lnTo>
                  <a:pt x="195769" y="393062"/>
                </a:lnTo>
                <a:lnTo>
                  <a:pt x="162090" y="404111"/>
                </a:lnTo>
                <a:lnTo>
                  <a:pt x="122935" y="407921"/>
                </a:lnTo>
                <a:close/>
              </a:path>
              <a:path w="325755" h="408305">
                <a:moveTo>
                  <a:pt x="220978" y="99567"/>
                </a:moveTo>
                <a:lnTo>
                  <a:pt x="200150" y="99567"/>
                </a:lnTo>
                <a:lnTo>
                  <a:pt x="200059" y="88391"/>
                </a:lnTo>
                <a:lnTo>
                  <a:pt x="194761" y="58872"/>
                </a:lnTo>
                <a:lnTo>
                  <a:pt x="179513" y="36893"/>
                </a:lnTo>
                <a:lnTo>
                  <a:pt x="155788" y="23391"/>
                </a:lnTo>
                <a:lnTo>
                  <a:pt x="124967" y="18795"/>
                </a:lnTo>
                <a:lnTo>
                  <a:pt x="186987" y="18795"/>
                </a:lnTo>
                <a:lnTo>
                  <a:pt x="194499" y="23050"/>
                </a:lnTo>
                <a:lnTo>
                  <a:pt x="214049" y="50791"/>
                </a:lnTo>
                <a:lnTo>
                  <a:pt x="220978" y="88391"/>
                </a:lnTo>
                <a:lnTo>
                  <a:pt x="220978" y="99567"/>
                </a:lnTo>
                <a:close/>
              </a:path>
              <a:path w="325755" h="408305">
                <a:moveTo>
                  <a:pt x="202046" y="389125"/>
                </a:moveTo>
                <a:lnTo>
                  <a:pt x="122935" y="389125"/>
                </a:lnTo>
                <a:lnTo>
                  <a:pt x="157637" y="385585"/>
                </a:lnTo>
                <a:lnTo>
                  <a:pt x="187196" y="375282"/>
                </a:lnTo>
                <a:lnTo>
                  <a:pt x="211802" y="358693"/>
                </a:lnTo>
                <a:lnTo>
                  <a:pt x="231646" y="336293"/>
                </a:lnTo>
                <a:lnTo>
                  <a:pt x="84835" y="189990"/>
                </a:lnTo>
                <a:lnTo>
                  <a:pt x="113352" y="189990"/>
                </a:lnTo>
                <a:lnTo>
                  <a:pt x="242314" y="318514"/>
                </a:lnTo>
                <a:lnTo>
                  <a:pt x="265232" y="318514"/>
                </a:lnTo>
                <a:lnTo>
                  <a:pt x="258062" y="333753"/>
                </a:lnTo>
                <a:lnTo>
                  <a:pt x="275842" y="351533"/>
                </a:lnTo>
                <a:lnTo>
                  <a:pt x="246886" y="351533"/>
                </a:lnTo>
                <a:lnTo>
                  <a:pt x="224018" y="375346"/>
                </a:lnTo>
                <a:lnTo>
                  <a:pt x="202046" y="389125"/>
                </a:lnTo>
                <a:close/>
              </a:path>
              <a:path w="325755" h="408305">
                <a:moveTo>
                  <a:pt x="265232" y="318514"/>
                </a:moveTo>
                <a:lnTo>
                  <a:pt x="242314" y="318514"/>
                </a:lnTo>
                <a:lnTo>
                  <a:pt x="252791" y="294463"/>
                </a:lnTo>
                <a:lnTo>
                  <a:pt x="260602" y="267460"/>
                </a:lnTo>
                <a:lnTo>
                  <a:pt x="265745" y="237790"/>
                </a:lnTo>
                <a:lnTo>
                  <a:pt x="268222" y="205738"/>
                </a:lnTo>
                <a:lnTo>
                  <a:pt x="289050" y="205738"/>
                </a:lnTo>
                <a:lnTo>
                  <a:pt x="286280" y="242028"/>
                </a:lnTo>
                <a:lnTo>
                  <a:pt x="280223" y="275842"/>
                </a:lnTo>
                <a:lnTo>
                  <a:pt x="270833" y="306607"/>
                </a:lnTo>
                <a:lnTo>
                  <a:pt x="265232" y="318514"/>
                </a:lnTo>
                <a:close/>
              </a:path>
              <a:path w="325755" h="408305">
                <a:moveTo>
                  <a:pt x="325625" y="401317"/>
                </a:moveTo>
                <a:lnTo>
                  <a:pt x="297686" y="401317"/>
                </a:lnTo>
                <a:lnTo>
                  <a:pt x="246886" y="351533"/>
                </a:lnTo>
                <a:lnTo>
                  <a:pt x="275842" y="351533"/>
                </a:lnTo>
                <a:lnTo>
                  <a:pt x="325625" y="4013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86259" y="761553"/>
            <a:ext cx="358140" cy="452120"/>
          </a:xfrm>
          <a:custGeom>
            <a:avLst/>
            <a:gdLst/>
            <a:ahLst/>
            <a:cxnLst/>
            <a:rect l="l" t="t" r="r" b="b"/>
            <a:pathLst>
              <a:path w="358139" h="452119">
                <a:moveTo>
                  <a:pt x="316659" y="221486"/>
                </a:moveTo>
                <a:lnTo>
                  <a:pt x="209294" y="221486"/>
                </a:lnTo>
                <a:lnTo>
                  <a:pt x="247791" y="219788"/>
                </a:lnTo>
                <a:lnTo>
                  <a:pt x="282192" y="214374"/>
                </a:lnTo>
                <a:lnTo>
                  <a:pt x="312021" y="204770"/>
                </a:lnTo>
                <a:lnTo>
                  <a:pt x="336801" y="190498"/>
                </a:lnTo>
                <a:lnTo>
                  <a:pt x="336801" y="0"/>
                </a:lnTo>
                <a:lnTo>
                  <a:pt x="358137" y="0"/>
                </a:lnTo>
                <a:lnTo>
                  <a:pt x="358137" y="209294"/>
                </a:lnTo>
                <a:lnTo>
                  <a:pt x="336801" y="209294"/>
                </a:lnTo>
                <a:lnTo>
                  <a:pt x="316659" y="221486"/>
                </a:lnTo>
                <a:close/>
              </a:path>
              <a:path w="358139" h="452119">
                <a:moveTo>
                  <a:pt x="212342" y="239774"/>
                </a:moveTo>
                <a:lnTo>
                  <a:pt x="0" y="239774"/>
                </a:lnTo>
                <a:lnTo>
                  <a:pt x="0" y="6095"/>
                </a:lnTo>
                <a:lnTo>
                  <a:pt x="203706" y="6095"/>
                </a:lnTo>
                <a:lnTo>
                  <a:pt x="203706" y="24383"/>
                </a:lnTo>
                <a:lnTo>
                  <a:pt x="21843" y="24383"/>
                </a:lnTo>
                <a:lnTo>
                  <a:pt x="21843" y="112775"/>
                </a:lnTo>
                <a:lnTo>
                  <a:pt x="192022" y="112775"/>
                </a:lnTo>
                <a:lnTo>
                  <a:pt x="192022" y="131063"/>
                </a:lnTo>
                <a:lnTo>
                  <a:pt x="21843" y="131063"/>
                </a:lnTo>
                <a:lnTo>
                  <a:pt x="21843" y="221486"/>
                </a:lnTo>
                <a:lnTo>
                  <a:pt x="316659" y="221486"/>
                </a:lnTo>
                <a:lnTo>
                  <a:pt x="313354" y="223486"/>
                </a:lnTo>
                <a:lnTo>
                  <a:pt x="284478" y="232916"/>
                </a:lnTo>
                <a:lnTo>
                  <a:pt x="250648" y="238155"/>
                </a:lnTo>
                <a:lnTo>
                  <a:pt x="212342" y="239774"/>
                </a:lnTo>
                <a:close/>
              </a:path>
              <a:path w="358139" h="452119">
                <a:moveTo>
                  <a:pt x="358137" y="265174"/>
                </a:moveTo>
                <a:lnTo>
                  <a:pt x="336801" y="265174"/>
                </a:lnTo>
                <a:lnTo>
                  <a:pt x="336801" y="209294"/>
                </a:lnTo>
                <a:lnTo>
                  <a:pt x="358137" y="209294"/>
                </a:lnTo>
                <a:lnTo>
                  <a:pt x="358137" y="265174"/>
                </a:lnTo>
                <a:close/>
              </a:path>
              <a:path w="358139" h="452119">
                <a:moveTo>
                  <a:pt x="358137" y="451609"/>
                </a:moveTo>
                <a:lnTo>
                  <a:pt x="29463" y="451609"/>
                </a:lnTo>
                <a:lnTo>
                  <a:pt x="29463" y="310386"/>
                </a:lnTo>
                <a:lnTo>
                  <a:pt x="358137" y="310386"/>
                </a:lnTo>
                <a:lnTo>
                  <a:pt x="358137" y="329689"/>
                </a:lnTo>
                <a:lnTo>
                  <a:pt x="51307" y="329689"/>
                </a:lnTo>
                <a:lnTo>
                  <a:pt x="51307" y="432813"/>
                </a:lnTo>
                <a:lnTo>
                  <a:pt x="358137" y="432813"/>
                </a:lnTo>
                <a:lnTo>
                  <a:pt x="358137" y="451609"/>
                </a:lnTo>
                <a:close/>
              </a:path>
              <a:path w="358139" h="452119">
                <a:moveTo>
                  <a:pt x="358137" y="432813"/>
                </a:moveTo>
                <a:lnTo>
                  <a:pt x="336801" y="432813"/>
                </a:lnTo>
                <a:lnTo>
                  <a:pt x="336801" y="329689"/>
                </a:lnTo>
                <a:lnTo>
                  <a:pt x="358137" y="329689"/>
                </a:lnTo>
                <a:lnTo>
                  <a:pt x="358137" y="4328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1584" y="758505"/>
            <a:ext cx="384810" cy="454659"/>
          </a:xfrm>
          <a:custGeom>
            <a:avLst/>
            <a:gdLst/>
            <a:ahLst/>
            <a:cxnLst/>
            <a:rect l="l" t="t" r="r" b="b"/>
            <a:pathLst>
              <a:path w="384810" h="454659">
                <a:moveTo>
                  <a:pt x="137667" y="155955"/>
                </a:moveTo>
                <a:lnTo>
                  <a:pt x="88264" y="150240"/>
                </a:lnTo>
                <a:lnTo>
                  <a:pt x="48767" y="133095"/>
                </a:lnTo>
                <a:lnTo>
                  <a:pt x="22335" y="94804"/>
                </a:lnTo>
                <a:lnTo>
                  <a:pt x="20319" y="77723"/>
                </a:lnTo>
                <a:lnTo>
                  <a:pt x="22335" y="60864"/>
                </a:lnTo>
                <a:lnTo>
                  <a:pt x="48767" y="22859"/>
                </a:lnTo>
                <a:lnTo>
                  <a:pt x="88264" y="5524"/>
                </a:lnTo>
                <a:lnTo>
                  <a:pt x="137667" y="0"/>
                </a:lnTo>
                <a:lnTo>
                  <a:pt x="162979" y="1357"/>
                </a:lnTo>
                <a:lnTo>
                  <a:pt x="186625" y="5524"/>
                </a:lnTo>
                <a:lnTo>
                  <a:pt x="207889" y="12644"/>
                </a:lnTo>
                <a:lnTo>
                  <a:pt x="217023" y="17779"/>
                </a:lnTo>
                <a:lnTo>
                  <a:pt x="137667" y="17779"/>
                </a:lnTo>
                <a:lnTo>
                  <a:pt x="116069" y="19002"/>
                </a:lnTo>
                <a:lnTo>
                  <a:pt x="78017" y="28495"/>
                </a:lnTo>
                <a:lnTo>
                  <a:pt x="47370" y="54292"/>
                </a:lnTo>
                <a:lnTo>
                  <a:pt x="41655" y="77723"/>
                </a:lnTo>
                <a:lnTo>
                  <a:pt x="43132" y="90296"/>
                </a:lnTo>
                <a:lnTo>
                  <a:pt x="78017" y="127165"/>
                </a:lnTo>
                <a:lnTo>
                  <a:pt x="116069" y="136516"/>
                </a:lnTo>
                <a:lnTo>
                  <a:pt x="137667" y="137667"/>
                </a:lnTo>
                <a:lnTo>
                  <a:pt x="217752" y="137667"/>
                </a:lnTo>
                <a:lnTo>
                  <a:pt x="207889" y="143096"/>
                </a:lnTo>
                <a:lnTo>
                  <a:pt x="186625" y="150240"/>
                </a:lnTo>
                <a:lnTo>
                  <a:pt x="162979" y="154526"/>
                </a:lnTo>
                <a:lnTo>
                  <a:pt x="137667" y="155955"/>
                </a:lnTo>
                <a:close/>
              </a:path>
              <a:path w="384810" h="454659">
                <a:moveTo>
                  <a:pt x="375409" y="345945"/>
                </a:moveTo>
                <a:lnTo>
                  <a:pt x="354073" y="345945"/>
                </a:lnTo>
                <a:lnTo>
                  <a:pt x="354073" y="295146"/>
                </a:lnTo>
                <a:lnTo>
                  <a:pt x="243838" y="295146"/>
                </a:lnTo>
                <a:lnTo>
                  <a:pt x="243838" y="276858"/>
                </a:lnTo>
                <a:lnTo>
                  <a:pt x="354073" y="276858"/>
                </a:lnTo>
                <a:lnTo>
                  <a:pt x="354073" y="3047"/>
                </a:lnTo>
                <a:lnTo>
                  <a:pt x="375409" y="3047"/>
                </a:lnTo>
                <a:lnTo>
                  <a:pt x="375409" y="345945"/>
                </a:lnTo>
                <a:close/>
              </a:path>
              <a:path w="384810" h="454659">
                <a:moveTo>
                  <a:pt x="217752" y="137667"/>
                </a:moveTo>
                <a:lnTo>
                  <a:pt x="137667" y="137667"/>
                </a:lnTo>
                <a:lnTo>
                  <a:pt x="159264" y="136516"/>
                </a:lnTo>
                <a:lnTo>
                  <a:pt x="179386" y="133031"/>
                </a:lnTo>
                <a:lnTo>
                  <a:pt x="221248" y="110870"/>
                </a:lnTo>
                <a:lnTo>
                  <a:pt x="233678" y="77723"/>
                </a:lnTo>
                <a:lnTo>
                  <a:pt x="232202" y="65222"/>
                </a:lnTo>
                <a:lnTo>
                  <a:pt x="197317" y="28495"/>
                </a:lnTo>
                <a:lnTo>
                  <a:pt x="159264" y="19002"/>
                </a:lnTo>
                <a:lnTo>
                  <a:pt x="137667" y="17779"/>
                </a:lnTo>
                <a:lnTo>
                  <a:pt x="217023" y="17779"/>
                </a:lnTo>
                <a:lnTo>
                  <a:pt x="246759" y="46100"/>
                </a:lnTo>
                <a:lnTo>
                  <a:pt x="254506" y="77723"/>
                </a:lnTo>
                <a:lnTo>
                  <a:pt x="252490" y="94804"/>
                </a:lnTo>
                <a:lnTo>
                  <a:pt x="246759" y="109600"/>
                </a:lnTo>
                <a:lnTo>
                  <a:pt x="237790" y="122300"/>
                </a:lnTo>
                <a:lnTo>
                  <a:pt x="226058" y="133095"/>
                </a:lnTo>
                <a:lnTo>
                  <a:pt x="217752" y="137667"/>
                </a:lnTo>
                <a:close/>
              </a:path>
              <a:path w="384810" h="454659">
                <a:moveTo>
                  <a:pt x="185926" y="223010"/>
                </a:moveTo>
                <a:lnTo>
                  <a:pt x="0" y="223010"/>
                </a:lnTo>
                <a:lnTo>
                  <a:pt x="0" y="204722"/>
                </a:lnTo>
                <a:lnTo>
                  <a:pt x="184402" y="204722"/>
                </a:lnTo>
                <a:lnTo>
                  <a:pt x="217716" y="204040"/>
                </a:lnTo>
                <a:lnTo>
                  <a:pt x="250124" y="201547"/>
                </a:lnTo>
                <a:lnTo>
                  <a:pt x="279771" y="196578"/>
                </a:lnTo>
                <a:lnTo>
                  <a:pt x="304798" y="188466"/>
                </a:lnTo>
                <a:lnTo>
                  <a:pt x="304798" y="206246"/>
                </a:lnTo>
                <a:lnTo>
                  <a:pt x="281081" y="214652"/>
                </a:lnTo>
                <a:lnTo>
                  <a:pt x="252220" y="219772"/>
                </a:lnTo>
                <a:lnTo>
                  <a:pt x="219930" y="222320"/>
                </a:lnTo>
                <a:lnTo>
                  <a:pt x="185926" y="223010"/>
                </a:lnTo>
                <a:close/>
              </a:path>
              <a:path w="384810" h="454659">
                <a:moveTo>
                  <a:pt x="126491" y="320546"/>
                </a:moveTo>
                <a:lnTo>
                  <a:pt x="105155" y="320546"/>
                </a:lnTo>
                <a:lnTo>
                  <a:pt x="105155" y="223010"/>
                </a:lnTo>
                <a:lnTo>
                  <a:pt x="126491" y="223010"/>
                </a:lnTo>
                <a:lnTo>
                  <a:pt x="126491" y="320546"/>
                </a:lnTo>
                <a:close/>
              </a:path>
              <a:path w="384810" h="454659">
                <a:moveTo>
                  <a:pt x="384553" y="454657"/>
                </a:moveTo>
                <a:lnTo>
                  <a:pt x="46735" y="454657"/>
                </a:lnTo>
                <a:lnTo>
                  <a:pt x="46735" y="337817"/>
                </a:lnTo>
                <a:lnTo>
                  <a:pt x="68579" y="337817"/>
                </a:lnTo>
                <a:lnTo>
                  <a:pt x="68579" y="435861"/>
                </a:lnTo>
                <a:lnTo>
                  <a:pt x="384553" y="435861"/>
                </a:lnTo>
                <a:lnTo>
                  <a:pt x="384553" y="45465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9895" y="767649"/>
            <a:ext cx="398145" cy="419734"/>
          </a:xfrm>
          <a:custGeom>
            <a:avLst/>
            <a:gdLst/>
            <a:ahLst/>
            <a:cxnLst/>
            <a:rect l="l" t="t" r="r" b="b"/>
            <a:pathLst>
              <a:path w="398145" h="419734">
                <a:moveTo>
                  <a:pt x="8127" y="256030"/>
                </a:moveTo>
                <a:lnTo>
                  <a:pt x="8127" y="235710"/>
                </a:lnTo>
                <a:lnTo>
                  <a:pt x="57608" y="220531"/>
                </a:lnTo>
                <a:lnTo>
                  <a:pt x="101034" y="197761"/>
                </a:lnTo>
                <a:lnTo>
                  <a:pt x="137095" y="168019"/>
                </a:lnTo>
                <a:lnTo>
                  <a:pt x="164478" y="131928"/>
                </a:lnTo>
                <a:lnTo>
                  <a:pt x="181869" y="90108"/>
                </a:lnTo>
                <a:lnTo>
                  <a:pt x="187958" y="43179"/>
                </a:lnTo>
                <a:lnTo>
                  <a:pt x="187958" y="0"/>
                </a:lnTo>
                <a:lnTo>
                  <a:pt x="209294" y="0"/>
                </a:lnTo>
                <a:lnTo>
                  <a:pt x="209294" y="43179"/>
                </a:lnTo>
                <a:lnTo>
                  <a:pt x="215663" y="90108"/>
                </a:lnTo>
                <a:lnTo>
                  <a:pt x="223450" y="108203"/>
                </a:lnTo>
                <a:lnTo>
                  <a:pt x="198626" y="108203"/>
                </a:lnTo>
                <a:lnTo>
                  <a:pt x="179595" y="147180"/>
                </a:lnTo>
                <a:lnTo>
                  <a:pt x="151468" y="182769"/>
                </a:lnTo>
                <a:lnTo>
                  <a:pt x="113807" y="213651"/>
                </a:lnTo>
                <a:lnTo>
                  <a:pt x="66173" y="238510"/>
                </a:lnTo>
                <a:lnTo>
                  <a:pt x="8127" y="256030"/>
                </a:lnTo>
                <a:close/>
              </a:path>
              <a:path w="398145" h="419734">
                <a:moveTo>
                  <a:pt x="388617" y="256030"/>
                </a:moveTo>
                <a:lnTo>
                  <a:pt x="331648" y="238315"/>
                </a:lnTo>
                <a:lnTo>
                  <a:pt x="284360" y="213431"/>
                </a:lnTo>
                <a:lnTo>
                  <a:pt x="246557" y="182622"/>
                </a:lnTo>
                <a:lnTo>
                  <a:pt x="218044" y="147132"/>
                </a:lnTo>
                <a:lnTo>
                  <a:pt x="198626" y="108203"/>
                </a:lnTo>
                <a:lnTo>
                  <a:pt x="223450" y="108203"/>
                </a:lnTo>
                <a:lnTo>
                  <a:pt x="233659" y="131928"/>
                </a:lnTo>
                <a:lnTo>
                  <a:pt x="261618" y="168019"/>
                </a:lnTo>
                <a:lnTo>
                  <a:pt x="297874" y="197761"/>
                </a:lnTo>
                <a:lnTo>
                  <a:pt x="340762" y="220531"/>
                </a:lnTo>
                <a:lnTo>
                  <a:pt x="388617" y="235710"/>
                </a:lnTo>
                <a:lnTo>
                  <a:pt x="388617" y="256030"/>
                </a:lnTo>
                <a:close/>
              </a:path>
              <a:path w="398145" h="419734">
                <a:moveTo>
                  <a:pt x="208786" y="401317"/>
                </a:moveTo>
                <a:lnTo>
                  <a:pt x="187958" y="401317"/>
                </a:lnTo>
                <a:lnTo>
                  <a:pt x="187958" y="248410"/>
                </a:lnTo>
                <a:lnTo>
                  <a:pt x="208786" y="248410"/>
                </a:lnTo>
                <a:lnTo>
                  <a:pt x="208786" y="401317"/>
                </a:lnTo>
                <a:close/>
              </a:path>
              <a:path w="398145" h="419734">
                <a:moveTo>
                  <a:pt x="397761" y="419605"/>
                </a:moveTo>
                <a:lnTo>
                  <a:pt x="0" y="419605"/>
                </a:lnTo>
                <a:lnTo>
                  <a:pt x="0" y="401317"/>
                </a:lnTo>
                <a:lnTo>
                  <a:pt x="397761" y="401317"/>
                </a:lnTo>
                <a:lnTo>
                  <a:pt x="397761" y="41960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72143" y="761553"/>
            <a:ext cx="367030" cy="447675"/>
          </a:xfrm>
          <a:custGeom>
            <a:avLst/>
            <a:gdLst/>
            <a:ahLst/>
            <a:cxnLst/>
            <a:rect l="l" t="t" r="r" b="b"/>
            <a:pathLst>
              <a:path w="367029" h="447675">
                <a:moveTo>
                  <a:pt x="0" y="417065"/>
                </a:moveTo>
                <a:lnTo>
                  <a:pt x="0" y="396237"/>
                </a:lnTo>
                <a:lnTo>
                  <a:pt x="34573" y="379775"/>
                </a:lnTo>
                <a:lnTo>
                  <a:pt x="64534" y="356169"/>
                </a:lnTo>
                <a:lnTo>
                  <a:pt x="89626" y="325551"/>
                </a:lnTo>
                <a:lnTo>
                  <a:pt x="109591" y="288056"/>
                </a:lnTo>
                <a:lnTo>
                  <a:pt x="124170" y="243816"/>
                </a:lnTo>
                <a:lnTo>
                  <a:pt x="133107" y="192964"/>
                </a:lnTo>
                <a:lnTo>
                  <a:pt x="136143" y="135635"/>
                </a:lnTo>
                <a:lnTo>
                  <a:pt x="136143" y="27939"/>
                </a:lnTo>
                <a:lnTo>
                  <a:pt x="6095" y="27939"/>
                </a:lnTo>
                <a:lnTo>
                  <a:pt x="6095" y="8635"/>
                </a:lnTo>
                <a:lnTo>
                  <a:pt x="157987" y="8635"/>
                </a:lnTo>
                <a:lnTo>
                  <a:pt x="157904" y="135635"/>
                </a:lnTo>
                <a:lnTo>
                  <a:pt x="154620" y="196384"/>
                </a:lnTo>
                <a:lnTo>
                  <a:pt x="144616" y="251610"/>
                </a:lnTo>
                <a:lnTo>
                  <a:pt x="128115" y="299648"/>
                </a:lnTo>
                <a:lnTo>
                  <a:pt x="105261" y="340354"/>
                </a:lnTo>
                <a:lnTo>
                  <a:pt x="76196" y="373587"/>
                </a:lnTo>
                <a:lnTo>
                  <a:pt x="41061" y="399205"/>
                </a:lnTo>
                <a:lnTo>
                  <a:pt x="0" y="417065"/>
                </a:lnTo>
                <a:close/>
              </a:path>
              <a:path w="367029" h="447675">
                <a:moveTo>
                  <a:pt x="366773" y="193546"/>
                </a:moveTo>
                <a:lnTo>
                  <a:pt x="345437" y="193546"/>
                </a:lnTo>
                <a:lnTo>
                  <a:pt x="345437" y="0"/>
                </a:lnTo>
                <a:lnTo>
                  <a:pt x="366773" y="0"/>
                </a:lnTo>
                <a:lnTo>
                  <a:pt x="366773" y="193546"/>
                </a:lnTo>
                <a:close/>
              </a:path>
              <a:path w="367029" h="447675">
                <a:moveTo>
                  <a:pt x="258062" y="441449"/>
                </a:moveTo>
                <a:lnTo>
                  <a:pt x="236726" y="441449"/>
                </a:lnTo>
                <a:lnTo>
                  <a:pt x="236726" y="2539"/>
                </a:lnTo>
                <a:lnTo>
                  <a:pt x="258062" y="2539"/>
                </a:lnTo>
                <a:lnTo>
                  <a:pt x="258062" y="193546"/>
                </a:lnTo>
                <a:lnTo>
                  <a:pt x="366773" y="193546"/>
                </a:lnTo>
                <a:lnTo>
                  <a:pt x="366773" y="212342"/>
                </a:lnTo>
                <a:lnTo>
                  <a:pt x="258062" y="212342"/>
                </a:lnTo>
                <a:lnTo>
                  <a:pt x="258062" y="441449"/>
                </a:lnTo>
                <a:close/>
              </a:path>
              <a:path w="367029" h="447675">
                <a:moveTo>
                  <a:pt x="366773" y="447545"/>
                </a:moveTo>
                <a:lnTo>
                  <a:pt x="345437" y="447545"/>
                </a:lnTo>
                <a:lnTo>
                  <a:pt x="345437" y="212342"/>
                </a:lnTo>
                <a:lnTo>
                  <a:pt x="366773" y="212342"/>
                </a:lnTo>
                <a:lnTo>
                  <a:pt x="366773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9623389" y="6726090"/>
            <a:ext cx="3018790" cy="715645"/>
            <a:chOff x="9623389" y="6726090"/>
            <a:chExt cx="3018790" cy="715645"/>
          </a:xfrm>
        </p:grpSpPr>
        <p:sp>
          <p:nvSpPr>
            <p:cNvPr id="11" name="object 11"/>
            <p:cNvSpPr/>
            <p:nvPr/>
          </p:nvSpPr>
          <p:spPr>
            <a:xfrm>
              <a:off x="9623389" y="6726090"/>
              <a:ext cx="3018790" cy="715645"/>
            </a:xfrm>
            <a:custGeom>
              <a:avLst/>
              <a:gdLst/>
              <a:ahLst/>
              <a:cxnLst/>
              <a:rect l="l" t="t" r="r" b="b"/>
              <a:pathLst>
                <a:path w="3018790" h="715645">
                  <a:moveTo>
                    <a:pt x="3018701" y="715340"/>
                  </a:moveTo>
                  <a:lnTo>
                    <a:pt x="0" y="715340"/>
                  </a:lnTo>
                  <a:lnTo>
                    <a:pt x="0" y="0"/>
                  </a:lnTo>
                  <a:lnTo>
                    <a:pt x="3018701" y="0"/>
                  </a:lnTo>
                  <a:lnTo>
                    <a:pt x="3018701" y="715340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29646" y="6847281"/>
              <a:ext cx="1387475" cy="485775"/>
            </a:xfrm>
            <a:custGeom>
              <a:avLst/>
              <a:gdLst/>
              <a:ahLst/>
              <a:cxnLst/>
              <a:rect l="l" t="t" r="r" b="b"/>
              <a:pathLst>
                <a:path w="1387475" h="485775">
                  <a:moveTo>
                    <a:pt x="272694" y="232905"/>
                  </a:moveTo>
                  <a:lnTo>
                    <a:pt x="268490" y="174802"/>
                  </a:lnTo>
                  <a:lnTo>
                    <a:pt x="256235" y="124383"/>
                  </a:lnTo>
                  <a:lnTo>
                    <a:pt x="236816" y="83820"/>
                  </a:lnTo>
                  <a:lnTo>
                    <a:pt x="236816" y="232905"/>
                  </a:lnTo>
                  <a:lnTo>
                    <a:pt x="232143" y="290842"/>
                  </a:lnTo>
                  <a:lnTo>
                    <a:pt x="218770" y="339598"/>
                  </a:lnTo>
                  <a:lnTo>
                    <a:pt x="197700" y="377037"/>
                  </a:lnTo>
                  <a:lnTo>
                    <a:pt x="169900" y="401066"/>
                  </a:lnTo>
                  <a:lnTo>
                    <a:pt x="136347" y="409549"/>
                  </a:lnTo>
                  <a:lnTo>
                    <a:pt x="102311" y="401066"/>
                  </a:lnTo>
                  <a:lnTo>
                    <a:pt x="74320" y="377037"/>
                  </a:lnTo>
                  <a:lnTo>
                    <a:pt x="53238" y="339598"/>
                  </a:lnTo>
                  <a:lnTo>
                    <a:pt x="39954" y="290842"/>
                  </a:lnTo>
                  <a:lnTo>
                    <a:pt x="35331" y="232905"/>
                  </a:lnTo>
                  <a:lnTo>
                    <a:pt x="39954" y="174904"/>
                  </a:lnTo>
                  <a:lnTo>
                    <a:pt x="53238" y="126022"/>
                  </a:lnTo>
                  <a:lnTo>
                    <a:pt x="74320" y="88417"/>
                  </a:lnTo>
                  <a:lnTo>
                    <a:pt x="102311" y="64262"/>
                  </a:lnTo>
                  <a:lnTo>
                    <a:pt x="136347" y="55727"/>
                  </a:lnTo>
                  <a:lnTo>
                    <a:pt x="169900" y="64262"/>
                  </a:lnTo>
                  <a:lnTo>
                    <a:pt x="197700" y="88417"/>
                  </a:lnTo>
                  <a:lnTo>
                    <a:pt x="218770" y="126022"/>
                  </a:lnTo>
                  <a:lnTo>
                    <a:pt x="232143" y="174904"/>
                  </a:lnTo>
                  <a:lnTo>
                    <a:pt x="236816" y="232905"/>
                  </a:lnTo>
                  <a:lnTo>
                    <a:pt x="236816" y="83820"/>
                  </a:lnTo>
                  <a:lnTo>
                    <a:pt x="209473" y="51739"/>
                  </a:lnTo>
                  <a:lnTo>
                    <a:pt x="175958" y="32080"/>
                  </a:lnTo>
                  <a:lnTo>
                    <a:pt x="136347" y="25234"/>
                  </a:lnTo>
                  <a:lnTo>
                    <a:pt x="96532" y="32080"/>
                  </a:lnTo>
                  <a:lnTo>
                    <a:pt x="62966" y="51739"/>
                  </a:lnTo>
                  <a:lnTo>
                    <a:pt x="36080" y="82943"/>
                  </a:lnTo>
                  <a:lnTo>
                    <a:pt x="16332" y="124383"/>
                  </a:lnTo>
                  <a:lnTo>
                    <a:pt x="4152" y="174802"/>
                  </a:lnTo>
                  <a:lnTo>
                    <a:pt x="0" y="232905"/>
                  </a:lnTo>
                  <a:lnTo>
                    <a:pt x="4152" y="290995"/>
                  </a:lnTo>
                  <a:lnTo>
                    <a:pt x="16332" y="341414"/>
                  </a:lnTo>
                  <a:lnTo>
                    <a:pt x="36080" y="382866"/>
                  </a:lnTo>
                  <a:lnTo>
                    <a:pt x="62966" y="414058"/>
                  </a:lnTo>
                  <a:lnTo>
                    <a:pt x="96532" y="433717"/>
                  </a:lnTo>
                  <a:lnTo>
                    <a:pt x="136347" y="440563"/>
                  </a:lnTo>
                  <a:lnTo>
                    <a:pt x="175958" y="433717"/>
                  </a:lnTo>
                  <a:lnTo>
                    <a:pt x="209473" y="414058"/>
                  </a:lnTo>
                  <a:lnTo>
                    <a:pt x="236397" y="382866"/>
                  </a:lnTo>
                  <a:lnTo>
                    <a:pt x="256235" y="341414"/>
                  </a:lnTo>
                  <a:lnTo>
                    <a:pt x="268490" y="290995"/>
                  </a:lnTo>
                  <a:lnTo>
                    <a:pt x="272694" y="232905"/>
                  </a:lnTo>
                  <a:close/>
                </a:path>
                <a:path w="1387475" h="485775">
                  <a:moveTo>
                    <a:pt x="393585" y="22606"/>
                  </a:moveTo>
                  <a:lnTo>
                    <a:pt x="391375" y="20510"/>
                  </a:lnTo>
                  <a:lnTo>
                    <a:pt x="360464" y="20510"/>
                  </a:lnTo>
                  <a:lnTo>
                    <a:pt x="358254" y="22606"/>
                  </a:lnTo>
                  <a:lnTo>
                    <a:pt x="358254" y="483666"/>
                  </a:lnTo>
                  <a:lnTo>
                    <a:pt x="360464" y="485775"/>
                  </a:lnTo>
                  <a:lnTo>
                    <a:pt x="391375" y="485775"/>
                  </a:lnTo>
                  <a:lnTo>
                    <a:pt x="393585" y="483666"/>
                  </a:lnTo>
                  <a:lnTo>
                    <a:pt x="393585" y="22606"/>
                  </a:lnTo>
                  <a:close/>
                </a:path>
                <a:path w="1387475" h="485775">
                  <a:moveTo>
                    <a:pt x="881430" y="458431"/>
                  </a:moveTo>
                  <a:lnTo>
                    <a:pt x="878116" y="455282"/>
                  </a:lnTo>
                  <a:lnTo>
                    <a:pt x="567880" y="455282"/>
                  </a:lnTo>
                  <a:lnTo>
                    <a:pt x="567880" y="341198"/>
                  </a:lnTo>
                  <a:lnTo>
                    <a:pt x="565124" y="339102"/>
                  </a:lnTo>
                  <a:lnTo>
                    <a:pt x="535317" y="339102"/>
                  </a:lnTo>
                  <a:lnTo>
                    <a:pt x="532561" y="341198"/>
                  </a:lnTo>
                  <a:lnTo>
                    <a:pt x="532561" y="455282"/>
                  </a:lnTo>
                  <a:lnTo>
                    <a:pt x="534898" y="467144"/>
                  </a:lnTo>
                  <a:lnTo>
                    <a:pt x="541324" y="476834"/>
                  </a:lnTo>
                  <a:lnTo>
                    <a:pt x="550951" y="483374"/>
                  </a:lnTo>
                  <a:lnTo>
                    <a:pt x="562914" y="485775"/>
                  </a:lnTo>
                  <a:lnTo>
                    <a:pt x="878116" y="485775"/>
                  </a:lnTo>
                  <a:lnTo>
                    <a:pt x="881430" y="483666"/>
                  </a:lnTo>
                  <a:lnTo>
                    <a:pt x="881430" y="458431"/>
                  </a:lnTo>
                  <a:close/>
                </a:path>
                <a:path w="1387475" h="485775">
                  <a:moveTo>
                    <a:pt x="881430" y="111455"/>
                  </a:moveTo>
                  <a:lnTo>
                    <a:pt x="872909" y="77546"/>
                  </a:lnTo>
                  <a:lnTo>
                    <a:pt x="848791" y="49580"/>
                  </a:lnTo>
                  <a:lnTo>
                    <a:pt x="844448" y="47155"/>
                  </a:lnTo>
                  <a:lnTo>
                    <a:pt x="844448" y="111455"/>
                  </a:lnTo>
                  <a:lnTo>
                    <a:pt x="834415" y="141312"/>
                  </a:lnTo>
                  <a:lnTo>
                    <a:pt x="806005" y="163436"/>
                  </a:lnTo>
                  <a:lnTo>
                    <a:pt x="761771" y="177177"/>
                  </a:lnTo>
                  <a:lnTo>
                    <a:pt x="704227" y="181902"/>
                  </a:lnTo>
                  <a:lnTo>
                    <a:pt x="646696" y="177177"/>
                  </a:lnTo>
                  <a:lnTo>
                    <a:pt x="602449" y="163436"/>
                  </a:lnTo>
                  <a:lnTo>
                    <a:pt x="574052" y="141312"/>
                  </a:lnTo>
                  <a:lnTo>
                    <a:pt x="564019" y="111455"/>
                  </a:lnTo>
                  <a:lnTo>
                    <a:pt x="574052" y="81521"/>
                  </a:lnTo>
                  <a:lnTo>
                    <a:pt x="602449" y="59220"/>
                  </a:lnTo>
                  <a:lnTo>
                    <a:pt x="646696" y="45288"/>
                  </a:lnTo>
                  <a:lnTo>
                    <a:pt x="704227" y="40487"/>
                  </a:lnTo>
                  <a:lnTo>
                    <a:pt x="761771" y="45288"/>
                  </a:lnTo>
                  <a:lnTo>
                    <a:pt x="806005" y="59220"/>
                  </a:lnTo>
                  <a:lnTo>
                    <a:pt x="834415" y="81521"/>
                  </a:lnTo>
                  <a:lnTo>
                    <a:pt x="844448" y="111455"/>
                  </a:lnTo>
                  <a:lnTo>
                    <a:pt x="844448" y="47155"/>
                  </a:lnTo>
                  <a:lnTo>
                    <a:pt x="832573" y="40487"/>
                  </a:lnTo>
                  <a:lnTo>
                    <a:pt x="811199" y="28486"/>
                  </a:lnTo>
                  <a:lnTo>
                    <a:pt x="762304" y="15163"/>
                  </a:lnTo>
                  <a:lnTo>
                    <a:pt x="704227" y="10515"/>
                  </a:lnTo>
                  <a:lnTo>
                    <a:pt x="646226" y="15163"/>
                  </a:lnTo>
                  <a:lnTo>
                    <a:pt x="597458" y="28486"/>
                  </a:lnTo>
                  <a:lnTo>
                    <a:pt x="560044" y="49580"/>
                  </a:lnTo>
                  <a:lnTo>
                    <a:pt x="536054" y="77546"/>
                  </a:lnTo>
                  <a:lnTo>
                    <a:pt x="527583" y="111455"/>
                  </a:lnTo>
                  <a:lnTo>
                    <a:pt x="536054" y="145427"/>
                  </a:lnTo>
                  <a:lnTo>
                    <a:pt x="560044" y="173520"/>
                  </a:lnTo>
                  <a:lnTo>
                    <a:pt x="597458" y="194767"/>
                  </a:lnTo>
                  <a:lnTo>
                    <a:pt x="646226" y="208229"/>
                  </a:lnTo>
                  <a:lnTo>
                    <a:pt x="704227" y="212928"/>
                  </a:lnTo>
                  <a:lnTo>
                    <a:pt x="762304" y="208229"/>
                  </a:lnTo>
                  <a:lnTo>
                    <a:pt x="811199" y="194767"/>
                  </a:lnTo>
                  <a:lnTo>
                    <a:pt x="833958" y="181902"/>
                  </a:lnTo>
                  <a:lnTo>
                    <a:pt x="848791" y="173520"/>
                  </a:lnTo>
                  <a:lnTo>
                    <a:pt x="872909" y="145427"/>
                  </a:lnTo>
                  <a:lnTo>
                    <a:pt x="881430" y="111455"/>
                  </a:lnTo>
                  <a:close/>
                </a:path>
                <a:path w="1387475" h="485775">
                  <a:moveTo>
                    <a:pt x="921169" y="275488"/>
                  </a:moveTo>
                  <a:lnTo>
                    <a:pt x="918972" y="273380"/>
                  </a:lnTo>
                  <a:lnTo>
                    <a:pt x="489496" y="273380"/>
                  </a:lnTo>
                  <a:lnTo>
                    <a:pt x="487286" y="275488"/>
                  </a:lnTo>
                  <a:lnTo>
                    <a:pt x="487286" y="301244"/>
                  </a:lnTo>
                  <a:lnTo>
                    <a:pt x="489496" y="303872"/>
                  </a:lnTo>
                  <a:lnTo>
                    <a:pt x="918972" y="303872"/>
                  </a:lnTo>
                  <a:lnTo>
                    <a:pt x="921169" y="301244"/>
                  </a:lnTo>
                  <a:lnTo>
                    <a:pt x="921169" y="275488"/>
                  </a:lnTo>
                  <a:close/>
                </a:path>
                <a:path w="1387475" h="485775">
                  <a:moveTo>
                    <a:pt x="1295857" y="22606"/>
                  </a:moveTo>
                  <a:lnTo>
                    <a:pt x="1293101" y="20510"/>
                  </a:lnTo>
                  <a:lnTo>
                    <a:pt x="1263294" y="20510"/>
                  </a:lnTo>
                  <a:lnTo>
                    <a:pt x="1260525" y="22606"/>
                  </a:lnTo>
                  <a:lnTo>
                    <a:pt x="1260525" y="151942"/>
                  </a:lnTo>
                  <a:lnTo>
                    <a:pt x="1260525" y="181902"/>
                  </a:lnTo>
                  <a:lnTo>
                    <a:pt x="1260525" y="303872"/>
                  </a:lnTo>
                  <a:lnTo>
                    <a:pt x="1199261" y="303872"/>
                  </a:lnTo>
                  <a:lnTo>
                    <a:pt x="1200708" y="292252"/>
                  </a:lnTo>
                  <a:lnTo>
                    <a:pt x="1201737" y="280352"/>
                  </a:lnTo>
                  <a:lnTo>
                    <a:pt x="1202359" y="268236"/>
                  </a:lnTo>
                  <a:lnTo>
                    <a:pt x="1202563" y="256032"/>
                  </a:lnTo>
                  <a:lnTo>
                    <a:pt x="1202067" y="236321"/>
                  </a:lnTo>
                  <a:lnTo>
                    <a:pt x="1200632" y="217385"/>
                  </a:lnTo>
                  <a:lnTo>
                    <a:pt x="1198372" y="199250"/>
                  </a:lnTo>
                  <a:lnTo>
                    <a:pt x="1195387" y="181902"/>
                  </a:lnTo>
                  <a:lnTo>
                    <a:pt x="1260525" y="181902"/>
                  </a:lnTo>
                  <a:lnTo>
                    <a:pt x="1260525" y="151942"/>
                  </a:lnTo>
                  <a:lnTo>
                    <a:pt x="1187107" y="151942"/>
                  </a:lnTo>
                  <a:lnTo>
                    <a:pt x="1179868" y="133908"/>
                  </a:lnTo>
                  <a:lnTo>
                    <a:pt x="1171384" y="117703"/>
                  </a:lnTo>
                  <a:lnTo>
                    <a:pt x="1167244" y="111607"/>
                  </a:lnTo>
                  <a:lnTo>
                    <a:pt x="1167244" y="256032"/>
                  </a:lnTo>
                  <a:lnTo>
                    <a:pt x="1161859" y="317296"/>
                  </a:lnTo>
                  <a:lnTo>
                    <a:pt x="1146606" y="368007"/>
                  </a:lnTo>
                  <a:lnTo>
                    <a:pt x="1122756" y="402564"/>
                  </a:lnTo>
                  <a:lnTo>
                    <a:pt x="1091615" y="415328"/>
                  </a:lnTo>
                  <a:lnTo>
                    <a:pt x="1060615" y="402564"/>
                  </a:lnTo>
                  <a:lnTo>
                    <a:pt x="1036548" y="368007"/>
                  </a:lnTo>
                  <a:lnTo>
                    <a:pt x="1020978" y="317296"/>
                  </a:lnTo>
                  <a:lnTo>
                    <a:pt x="1015441" y="256032"/>
                  </a:lnTo>
                  <a:lnTo>
                    <a:pt x="1020978" y="194246"/>
                  </a:lnTo>
                  <a:lnTo>
                    <a:pt x="1036548" y="143395"/>
                  </a:lnTo>
                  <a:lnTo>
                    <a:pt x="1060615" y="108915"/>
                  </a:lnTo>
                  <a:lnTo>
                    <a:pt x="1091615" y="96215"/>
                  </a:lnTo>
                  <a:lnTo>
                    <a:pt x="1122756" y="108915"/>
                  </a:lnTo>
                  <a:lnTo>
                    <a:pt x="1146606" y="143395"/>
                  </a:lnTo>
                  <a:lnTo>
                    <a:pt x="1161859" y="194246"/>
                  </a:lnTo>
                  <a:lnTo>
                    <a:pt x="1167244" y="256032"/>
                  </a:lnTo>
                  <a:lnTo>
                    <a:pt x="1167244" y="111607"/>
                  </a:lnTo>
                  <a:lnTo>
                    <a:pt x="1161656" y="103365"/>
                  </a:lnTo>
                  <a:lnTo>
                    <a:pt x="1155331" y="96215"/>
                  </a:lnTo>
                  <a:lnTo>
                    <a:pt x="1150683" y="90957"/>
                  </a:lnTo>
                  <a:lnTo>
                    <a:pt x="1213053" y="90957"/>
                  </a:lnTo>
                  <a:lnTo>
                    <a:pt x="1215263" y="88328"/>
                  </a:lnTo>
                  <a:lnTo>
                    <a:pt x="1215263" y="63093"/>
                  </a:lnTo>
                  <a:lnTo>
                    <a:pt x="1213053" y="60985"/>
                  </a:lnTo>
                  <a:lnTo>
                    <a:pt x="1109281" y="60985"/>
                  </a:lnTo>
                  <a:lnTo>
                    <a:pt x="1109281" y="2628"/>
                  </a:lnTo>
                  <a:lnTo>
                    <a:pt x="1106512" y="0"/>
                  </a:lnTo>
                  <a:lnTo>
                    <a:pt x="1076706" y="0"/>
                  </a:lnTo>
                  <a:lnTo>
                    <a:pt x="1073950" y="2628"/>
                  </a:lnTo>
                  <a:lnTo>
                    <a:pt x="1073950" y="60985"/>
                  </a:lnTo>
                  <a:lnTo>
                    <a:pt x="970165" y="60985"/>
                  </a:lnTo>
                  <a:lnTo>
                    <a:pt x="967968" y="63093"/>
                  </a:lnTo>
                  <a:lnTo>
                    <a:pt x="967968" y="88328"/>
                  </a:lnTo>
                  <a:lnTo>
                    <a:pt x="970165" y="90957"/>
                  </a:lnTo>
                  <a:lnTo>
                    <a:pt x="1032002" y="90957"/>
                  </a:lnTo>
                  <a:lnTo>
                    <a:pt x="1010234" y="120218"/>
                  </a:lnTo>
                  <a:lnTo>
                    <a:pt x="994117" y="158318"/>
                  </a:lnTo>
                  <a:lnTo>
                    <a:pt x="984097" y="204000"/>
                  </a:lnTo>
                  <a:lnTo>
                    <a:pt x="980655" y="256032"/>
                  </a:lnTo>
                  <a:lnTo>
                    <a:pt x="985685" y="317296"/>
                  </a:lnTo>
                  <a:lnTo>
                    <a:pt x="1000163" y="369443"/>
                  </a:lnTo>
                  <a:lnTo>
                    <a:pt x="1023226" y="409867"/>
                  </a:lnTo>
                  <a:lnTo>
                    <a:pt x="1053998" y="436003"/>
                  </a:lnTo>
                  <a:lnTo>
                    <a:pt x="1091615" y="445300"/>
                  </a:lnTo>
                  <a:lnTo>
                    <a:pt x="1126591" y="437337"/>
                  </a:lnTo>
                  <a:lnTo>
                    <a:pt x="1155103" y="415328"/>
                  </a:lnTo>
                  <a:lnTo>
                    <a:pt x="1155788" y="414807"/>
                  </a:lnTo>
                  <a:lnTo>
                    <a:pt x="1178560" y="379641"/>
                  </a:lnTo>
                  <a:lnTo>
                    <a:pt x="1194282" y="333844"/>
                  </a:lnTo>
                  <a:lnTo>
                    <a:pt x="1260525" y="333844"/>
                  </a:lnTo>
                  <a:lnTo>
                    <a:pt x="1260525" y="483666"/>
                  </a:lnTo>
                  <a:lnTo>
                    <a:pt x="1263294" y="485775"/>
                  </a:lnTo>
                  <a:lnTo>
                    <a:pt x="1293101" y="485775"/>
                  </a:lnTo>
                  <a:lnTo>
                    <a:pt x="1295857" y="483666"/>
                  </a:lnTo>
                  <a:lnTo>
                    <a:pt x="1295857" y="333844"/>
                  </a:lnTo>
                  <a:lnTo>
                    <a:pt x="1295857" y="303872"/>
                  </a:lnTo>
                  <a:lnTo>
                    <a:pt x="1295857" y="181902"/>
                  </a:lnTo>
                  <a:lnTo>
                    <a:pt x="1295857" y="151942"/>
                  </a:lnTo>
                  <a:lnTo>
                    <a:pt x="1295857" y="22606"/>
                  </a:lnTo>
                  <a:close/>
                </a:path>
                <a:path w="1387475" h="485775">
                  <a:moveTo>
                    <a:pt x="1386941" y="22606"/>
                  </a:moveTo>
                  <a:lnTo>
                    <a:pt x="1384185" y="20510"/>
                  </a:lnTo>
                  <a:lnTo>
                    <a:pt x="1354366" y="20510"/>
                  </a:lnTo>
                  <a:lnTo>
                    <a:pt x="1351610" y="22606"/>
                  </a:lnTo>
                  <a:lnTo>
                    <a:pt x="1351610" y="483666"/>
                  </a:lnTo>
                  <a:lnTo>
                    <a:pt x="1354366" y="485775"/>
                  </a:lnTo>
                  <a:lnTo>
                    <a:pt x="1384185" y="485775"/>
                  </a:lnTo>
                  <a:lnTo>
                    <a:pt x="1386941" y="483666"/>
                  </a:lnTo>
                  <a:lnTo>
                    <a:pt x="1386941" y="22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001" y="3894650"/>
            <a:ext cx="2515464" cy="23431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065" y="3941628"/>
            <a:ext cx="2515464" cy="234314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668446" y="6734014"/>
            <a:ext cx="3018790" cy="715645"/>
          </a:xfrm>
          <a:custGeom>
            <a:avLst/>
            <a:gdLst/>
            <a:ahLst/>
            <a:cxnLst/>
            <a:rect l="l" t="t" r="r" b="b"/>
            <a:pathLst>
              <a:path w="3018790" h="715645">
                <a:moveTo>
                  <a:pt x="3018701" y="715340"/>
                </a:moveTo>
                <a:lnTo>
                  <a:pt x="0" y="715340"/>
                </a:lnTo>
                <a:lnTo>
                  <a:pt x="0" y="0"/>
                </a:lnTo>
                <a:lnTo>
                  <a:pt x="3018701" y="0"/>
                </a:lnTo>
                <a:lnTo>
                  <a:pt x="3018701" y="715340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533" y="3894650"/>
            <a:ext cx="2515464" cy="234314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645916" y="6726090"/>
            <a:ext cx="3018790" cy="715645"/>
            <a:chOff x="5645916" y="6726090"/>
            <a:chExt cx="3018790" cy="715645"/>
          </a:xfrm>
        </p:grpSpPr>
        <p:sp>
          <p:nvSpPr>
            <p:cNvPr id="18" name="object 18"/>
            <p:cNvSpPr/>
            <p:nvPr/>
          </p:nvSpPr>
          <p:spPr>
            <a:xfrm>
              <a:off x="5645916" y="6726090"/>
              <a:ext cx="3018790" cy="715645"/>
            </a:xfrm>
            <a:custGeom>
              <a:avLst/>
              <a:gdLst/>
              <a:ahLst/>
              <a:cxnLst/>
              <a:rect l="l" t="t" r="r" b="b"/>
              <a:pathLst>
                <a:path w="3018790" h="715645">
                  <a:moveTo>
                    <a:pt x="3018701" y="715340"/>
                  </a:moveTo>
                  <a:lnTo>
                    <a:pt x="0" y="715340"/>
                  </a:lnTo>
                  <a:lnTo>
                    <a:pt x="0" y="0"/>
                  </a:lnTo>
                  <a:lnTo>
                    <a:pt x="3018701" y="0"/>
                  </a:lnTo>
                  <a:lnTo>
                    <a:pt x="3018701" y="715340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46660" y="6847281"/>
              <a:ext cx="1377950" cy="501650"/>
            </a:xfrm>
            <a:custGeom>
              <a:avLst/>
              <a:gdLst/>
              <a:ahLst/>
              <a:cxnLst/>
              <a:rect l="l" t="t" r="r" b="b"/>
              <a:pathLst>
                <a:path w="1377950" h="501650">
                  <a:moveTo>
                    <a:pt x="246748" y="33121"/>
                  </a:moveTo>
                  <a:lnTo>
                    <a:pt x="244538" y="30492"/>
                  </a:lnTo>
                  <a:lnTo>
                    <a:pt x="2209" y="30492"/>
                  </a:lnTo>
                  <a:lnTo>
                    <a:pt x="0" y="33121"/>
                  </a:lnTo>
                  <a:lnTo>
                    <a:pt x="0" y="58356"/>
                  </a:lnTo>
                  <a:lnTo>
                    <a:pt x="2209" y="60985"/>
                  </a:lnTo>
                  <a:lnTo>
                    <a:pt x="211963" y="60985"/>
                  </a:lnTo>
                  <a:lnTo>
                    <a:pt x="211963" y="250253"/>
                  </a:lnTo>
                  <a:lnTo>
                    <a:pt x="214172" y="252882"/>
                  </a:lnTo>
                  <a:lnTo>
                    <a:pt x="244538" y="252882"/>
                  </a:lnTo>
                  <a:lnTo>
                    <a:pt x="246748" y="250253"/>
                  </a:lnTo>
                  <a:lnTo>
                    <a:pt x="246748" y="33121"/>
                  </a:lnTo>
                  <a:close/>
                </a:path>
                <a:path w="1377950" h="501650">
                  <a:moveTo>
                    <a:pt x="388607" y="306501"/>
                  </a:moveTo>
                  <a:lnTo>
                    <a:pt x="385851" y="303872"/>
                  </a:lnTo>
                  <a:lnTo>
                    <a:pt x="353288" y="303872"/>
                  </a:lnTo>
                  <a:lnTo>
                    <a:pt x="353288" y="333844"/>
                  </a:lnTo>
                  <a:lnTo>
                    <a:pt x="353288" y="455282"/>
                  </a:lnTo>
                  <a:lnTo>
                    <a:pt x="91084" y="455282"/>
                  </a:lnTo>
                  <a:lnTo>
                    <a:pt x="91084" y="333844"/>
                  </a:lnTo>
                  <a:lnTo>
                    <a:pt x="353288" y="333844"/>
                  </a:lnTo>
                  <a:lnTo>
                    <a:pt x="353288" y="303872"/>
                  </a:lnTo>
                  <a:lnTo>
                    <a:pt x="57962" y="303872"/>
                  </a:lnTo>
                  <a:lnTo>
                    <a:pt x="55194" y="306501"/>
                  </a:lnTo>
                  <a:lnTo>
                    <a:pt x="55194" y="455282"/>
                  </a:lnTo>
                  <a:lnTo>
                    <a:pt x="57607" y="467144"/>
                  </a:lnTo>
                  <a:lnTo>
                    <a:pt x="64173" y="476834"/>
                  </a:lnTo>
                  <a:lnTo>
                    <a:pt x="73825" y="483374"/>
                  </a:lnTo>
                  <a:lnTo>
                    <a:pt x="85559" y="485775"/>
                  </a:lnTo>
                  <a:lnTo>
                    <a:pt x="358254" y="485775"/>
                  </a:lnTo>
                  <a:lnTo>
                    <a:pt x="369989" y="483374"/>
                  </a:lnTo>
                  <a:lnTo>
                    <a:pt x="379641" y="476834"/>
                  </a:lnTo>
                  <a:lnTo>
                    <a:pt x="386194" y="467144"/>
                  </a:lnTo>
                  <a:lnTo>
                    <a:pt x="388607" y="455282"/>
                  </a:lnTo>
                  <a:lnTo>
                    <a:pt x="388607" y="333844"/>
                  </a:lnTo>
                  <a:lnTo>
                    <a:pt x="388607" y="306501"/>
                  </a:lnTo>
                  <a:close/>
                </a:path>
                <a:path w="1377950" h="501650">
                  <a:moveTo>
                    <a:pt x="388607" y="22606"/>
                  </a:moveTo>
                  <a:lnTo>
                    <a:pt x="385851" y="20510"/>
                  </a:lnTo>
                  <a:lnTo>
                    <a:pt x="355498" y="20510"/>
                  </a:lnTo>
                  <a:lnTo>
                    <a:pt x="353288" y="22606"/>
                  </a:lnTo>
                  <a:lnTo>
                    <a:pt x="353288" y="270751"/>
                  </a:lnTo>
                  <a:lnTo>
                    <a:pt x="355498" y="273380"/>
                  </a:lnTo>
                  <a:lnTo>
                    <a:pt x="385851" y="273380"/>
                  </a:lnTo>
                  <a:lnTo>
                    <a:pt x="388607" y="270751"/>
                  </a:lnTo>
                  <a:lnTo>
                    <a:pt x="388607" y="22606"/>
                  </a:lnTo>
                  <a:close/>
                </a:path>
                <a:path w="1377950" h="501650">
                  <a:moveTo>
                    <a:pt x="796417" y="63093"/>
                  </a:moveTo>
                  <a:lnTo>
                    <a:pt x="794207" y="60985"/>
                  </a:lnTo>
                  <a:lnTo>
                    <a:pt x="660069" y="60985"/>
                  </a:lnTo>
                  <a:lnTo>
                    <a:pt x="660069" y="2628"/>
                  </a:lnTo>
                  <a:lnTo>
                    <a:pt x="657860" y="0"/>
                  </a:lnTo>
                  <a:lnTo>
                    <a:pt x="627507" y="0"/>
                  </a:lnTo>
                  <a:lnTo>
                    <a:pt x="624738" y="2628"/>
                  </a:lnTo>
                  <a:lnTo>
                    <a:pt x="624738" y="60985"/>
                  </a:lnTo>
                  <a:lnTo>
                    <a:pt x="491159" y="60985"/>
                  </a:lnTo>
                  <a:lnTo>
                    <a:pt x="488391" y="63093"/>
                  </a:lnTo>
                  <a:lnTo>
                    <a:pt x="488391" y="88328"/>
                  </a:lnTo>
                  <a:lnTo>
                    <a:pt x="491159" y="90957"/>
                  </a:lnTo>
                  <a:lnTo>
                    <a:pt x="571195" y="90957"/>
                  </a:lnTo>
                  <a:lnTo>
                    <a:pt x="545376" y="119849"/>
                  </a:lnTo>
                  <a:lnTo>
                    <a:pt x="525729" y="157721"/>
                  </a:lnTo>
                  <a:lnTo>
                    <a:pt x="513207" y="203479"/>
                  </a:lnTo>
                  <a:lnTo>
                    <a:pt x="508825" y="256032"/>
                  </a:lnTo>
                  <a:lnTo>
                    <a:pt x="513270" y="308749"/>
                  </a:lnTo>
                  <a:lnTo>
                    <a:pt x="526034" y="354634"/>
                  </a:lnTo>
                  <a:lnTo>
                    <a:pt x="546214" y="392455"/>
                  </a:lnTo>
                  <a:lnTo>
                    <a:pt x="572935" y="420992"/>
                  </a:lnTo>
                  <a:lnTo>
                    <a:pt x="642404" y="445300"/>
                  </a:lnTo>
                  <a:lnTo>
                    <a:pt x="679754" y="439013"/>
                  </a:lnTo>
                  <a:lnTo>
                    <a:pt x="712266" y="420992"/>
                  </a:lnTo>
                  <a:lnTo>
                    <a:pt x="717588" y="415328"/>
                  </a:lnTo>
                  <a:lnTo>
                    <a:pt x="739076" y="392455"/>
                  </a:lnTo>
                  <a:lnTo>
                    <a:pt x="759307" y="354634"/>
                  </a:lnTo>
                  <a:lnTo>
                    <a:pt x="772096" y="308749"/>
                  </a:lnTo>
                  <a:lnTo>
                    <a:pt x="776541" y="256032"/>
                  </a:lnTo>
                  <a:lnTo>
                    <a:pt x="772134" y="203479"/>
                  </a:lnTo>
                  <a:lnTo>
                    <a:pt x="759498" y="157721"/>
                  </a:lnTo>
                  <a:lnTo>
                    <a:pt x="740664" y="122021"/>
                  </a:lnTo>
                  <a:lnTo>
                    <a:pt x="740664" y="256032"/>
                  </a:lnTo>
                  <a:lnTo>
                    <a:pt x="736168" y="306920"/>
                  </a:lnTo>
                  <a:lnTo>
                    <a:pt x="723252" y="350710"/>
                  </a:lnTo>
                  <a:lnTo>
                    <a:pt x="702741" y="385000"/>
                  </a:lnTo>
                  <a:lnTo>
                    <a:pt x="675513" y="407339"/>
                  </a:lnTo>
                  <a:lnTo>
                    <a:pt x="642404" y="415328"/>
                  </a:lnTo>
                  <a:lnTo>
                    <a:pt x="609295" y="407339"/>
                  </a:lnTo>
                  <a:lnTo>
                    <a:pt x="582066" y="385000"/>
                  </a:lnTo>
                  <a:lnTo>
                    <a:pt x="561568" y="350710"/>
                  </a:lnTo>
                  <a:lnTo>
                    <a:pt x="548640" y="306920"/>
                  </a:lnTo>
                  <a:lnTo>
                    <a:pt x="544144" y="256032"/>
                  </a:lnTo>
                  <a:lnTo>
                    <a:pt x="548640" y="204889"/>
                  </a:lnTo>
                  <a:lnTo>
                    <a:pt x="561568" y="160934"/>
                  </a:lnTo>
                  <a:lnTo>
                    <a:pt x="582066" y="126580"/>
                  </a:lnTo>
                  <a:lnTo>
                    <a:pt x="609295" y="104203"/>
                  </a:lnTo>
                  <a:lnTo>
                    <a:pt x="642404" y="96215"/>
                  </a:lnTo>
                  <a:lnTo>
                    <a:pt x="675513" y="104203"/>
                  </a:lnTo>
                  <a:lnTo>
                    <a:pt x="702741" y="126580"/>
                  </a:lnTo>
                  <a:lnTo>
                    <a:pt x="723252" y="160934"/>
                  </a:lnTo>
                  <a:lnTo>
                    <a:pt x="736168" y="204889"/>
                  </a:lnTo>
                  <a:lnTo>
                    <a:pt x="740664" y="256032"/>
                  </a:lnTo>
                  <a:lnTo>
                    <a:pt x="740664" y="122021"/>
                  </a:lnTo>
                  <a:lnTo>
                    <a:pt x="739521" y="119849"/>
                  </a:lnTo>
                  <a:lnTo>
                    <a:pt x="717880" y="96215"/>
                  </a:lnTo>
                  <a:lnTo>
                    <a:pt x="713066" y="90957"/>
                  </a:lnTo>
                  <a:lnTo>
                    <a:pt x="794207" y="90957"/>
                  </a:lnTo>
                  <a:lnTo>
                    <a:pt x="796417" y="88328"/>
                  </a:lnTo>
                  <a:lnTo>
                    <a:pt x="796417" y="63093"/>
                  </a:lnTo>
                  <a:close/>
                </a:path>
                <a:path w="1377950" h="501650">
                  <a:moveTo>
                    <a:pt x="963129" y="210299"/>
                  </a:moveTo>
                  <a:lnTo>
                    <a:pt x="960361" y="207137"/>
                  </a:lnTo>
                  <a:lnTo>
                    <a:pt x="892467" y="207137"/>
                  </a:lnTo>
                  <a:lnTo>
                    <a:pt x="892467" y="22606"/>
                  </a:lnTo>
                  <a:lnTo>
                    <a:pt x="889711" y="20510"/>
                  </a:lnTo>
                  <a:lnTo>
                    <a:pt x="859345" y="20510"/>
                  </a:lnTo>
                  <a:lnTo>
                    <a:pt x="856589" y="22606"/>
                  </a:lnTo>
                  <a:lnTo>
                    <a:pt x="856589" y="483666"/>
                  </a:lnTo>
                  <a:lnTo>
                    <a:pt x="859345" y="485775"/>
                  </a:lnTo>
                  <a:lnTo>
                    <a:pt x="889711" y="485775"/>
                  </a:lnTo>
                  <a:lnTo>
                    <a:pt x="892467" y="483666"/>
                  </a:lnTo>
                  <a:lnTo>
                    <a:pt x="892467" y="238163"/>
                  </a:lnTo>
                  <a:lnTo>
                    <a:pt x="960361" y="238163"/>
                  </a:lnTo>
                  <a:lnTo>
                    <a:pt x="963129" y="235534"/>
                  </a:lnTo>
                  <a:lnTo>
                    <a:pt x="963129" y="210299"/>
                  </a:lnTo>
                  <a:close/>
                </a:path>
                <a:path w="1377950" h="501650">
                  <a:moveTo>
                    <a:pt x="1372031" y="22606"/>
                  </a:moveTo>
                  <a:lnTo>
                    <a:pt x="1369275" y="20510"/>
                  </a:lnTo>
                  <a:lnTo>
                    <a:pt x="1339469" y="20510"/>
                  </a:lnTo>
                  <a:lnTo>
                    <a:pt x="1336700" y="22606"/>
                  </a:lnTo>
                  <a:lnTo>
                    <a:pt x="1336700" y="76238"/>
                  </a:lnTo>
                  <a:lnTo>
                    <a:pt x="1336700" y="106197"/>
                  </a:lnTo>
                  <a:lnTo>
                    <a:pt x="1336700" y="167182"/>
                  </a:lnTo>
                  <a:lnTo>
                    <a:pt x="1230718" y="167182"/>
                  </a:lnTo>
                  <a:lnTo>
                    <a:pt x="1230718" y="106197"/>
                  </a:lnTo>
                  <a:lnTo>
                    <a:pt x="1336700" y="106197"/>
                  </a:lnTo>
                  <a:lnTo>
                    <a:pt x="1336700" y="76238"/>
                  </a:lnTo>
                  <a:lnTo>
                    <a:pt x="1230718" y="76238"/>
                  </a:lnTo>
                  <a:lnTo>
                    <a:pt x="1230718" y="33121"/>
                  </a:lnTo>
                  <a:lnTo>
                    <a:pt x="1227963" y="30492"/>
                  </a:lnTo>
                  <a:lnTo>
                    <a:pt x="986180" y="30492"/>
                  </a:lnTo>
                  <a:lnTo>
                    <a:pt x="983411" y="33121"/>
                  </a:lnTo>
                  <a:lnTo>
                    <a:pt x="983411" y="58356"/>
                  </a:lnTo>
                  <a:lnTo>
                    <a:pt x="986180" y="60985"/>
                  </a:lnTo>
                  <a:lnTo>
                    <a:pt x="1195387" y="60985"/>
                  </a:lnTo>
                  <a:lnTo>
                    <a:pt x="1195387" y="250253"/>
                  </a:lnTo>
                  <a:lnTo>
                    <a:pt x="1198156" y="252882"/>
                  </a:lnTo>
                  <a:lnTo>
                    <a:pt x="1227963" y="252882"/>
                  </a:lnTo>
                  <a:lnTo>
                    <a:pt x="1230718" y="250253"/>
                  </a:lnTo>
                  <a:lnTo>
                    <a:pt x="1230718" y="197675"/>
                  </a:lnTo>
                  <a:lnTo>
                    <a:pt x="1336700" y="197675"/>
                  </a:lnTo>
                  <a:lnTo>
                    <a:pt x="1336700" y="286004"/>
                  </a:lnTo>
                  <a:lnTo>
                    <a:pt x="1339469" y="288632"/>
                  </a:lnTo>
                  <a:lnTo>
                    <a:pt x="1369275" y="288632"/>
                  </a:lnTo>
                  <a:lnTo>
                    <a:pt x="1372031" y="286004"/>
                  </a:lnTo>
                  <a:lnTo>
                    <a:pt x="1372031" y="197675"/>
                  </a:lnTo>
                  <a:lnTo>
                    <a:pt x="1372031" y="167182"/>
                  </a:lnTo>
                  <a:lnTo>
                    <a:pt x="1372031" y="106197"/>
                  </a:lnTo>
                  <a:lnTo>
                    <a:pt x="1372031" y="76238"/>
                  </a:lnTo>
                  <a:lnTo>
                    <a:pt x="1372031" y="22606"/>
                  </a:lnTo>
                  <a:close/>
                </a:path>
                <a:path w="1377950" h="501650">
                  <a:moveTo>
                    <a:pt x="1377556" y="397459"/>
                  </a:moveTo>
                  <a:lnTo>
                    <a:pt x="1369034" y="362597"/>
                  </a:lnTo>
                  <a:lnTo>
                    <a:pt x="1344904" y="333781"/>
                  </a:lnTo>
                  <a:lnTo>
                    <a:pt x="1340573" y="331279"/>
                  </a:lnTo>
                  <a:lnTo>
                    <a:pt x="1340573" y="397459"/>
                  </a:lnTo>
                  <a:lnTo>
                    <a:pt x="1330540" y="427939"/>
                  </a:lnTo>
                  <a:lnTo>
                    <a:pt x="1302131" y="450951"/>
                  </a:lnTo>
                  <a:lnTo>
                    <a:pt x="1257896" y="465467"/>
                  </a:lnTo>
                  <a:lnTo>
                    <a:pt x="1200353" y="470535"/>
                  </a:lnTo>
                  <a:lnTo>
                    <a:pt x="1142822" y="465467"/>
                  </a:lnTo>
                  <a:lnTo>
                    <a:pt x="1098575" y="450951"/>
                  </a:lnTo>
                  <a:lnTo>
                    <a:pt x="1070178" y="427939"/>
                  </a:lnTo>
                  <a:lnTo>
                    <a:pt x="1060145" y="397459"/>
                  </a:lnTo>
                  <a:lnTo>
                    <a:pt x="1070178" y="366966"/>
                  </a:lnTo>
                  <a:lnTo>
                    <a:pt x="1098575" y="343954"/>
                  </a:lnTo>
                  <a:lnTo>
                    <a:pt x="1142822" y="329438"/>
                  </a:lnTo>
                  <a:lnTo>
                    <a:pt x="1200353" y="324383"/>
                  </a:lnTo>
                  <a:lnTo>
                    <a:pt x="1257896" y="329438"/>
                  </a:lnTo>
                  <a:lnTo>
                    <a:pt x="1302131" y="343954"/>
                  </a:lnTo>
                  <a:lnTo>
                    <a:pt x="1330540" y="366966"/>
                  </a:lnTo>
                  <a:lnTo>
                    <a:pt x="1340573" y="397459"/>
                  </a:lnTo>
                  <a:lnTo>
                    <a:pt x="1340573" y="331279"/>
                  </a:lnTo>
                  <a:lnTo>
                    <a:pt x="1328686" y="324383"/>
                  </a:lnTo>
                  <a:lnTo>
                    <a:pt x="1307325" y="311988"/>
                  </a:lnTo>
                  <a:lnTo>
                    <a:pt x="1258430" y="298183"/>
                  </a:lnTo>
                  <a:lnTo>
                    <a:pt x="1200353" y="293357"/>
                  </a:lnTo>
                  <a:lnTo>
                    <a:pt x="1142403" y="298183"/>
                  </a:lnTo>
                  <a:lnTo>
                    <a:pt x="1093774" y="311988"/>
                  </a:lnTo>
                  <a:lnTo>
                    <a:pt x="1056525" y="333781"/>
                  </a:lnTo>
                  <a:lnTo>
                    <a:pt x="1032675" y="362597"/>
                  </a:lnTo>
                  <a:lnTo>
                    <a:pt x="1024267" y="397459"/>
                  </a:lnTo>
                  <a:lnTo>
                    <a:pt x="1032675" y="432308"/>
                  </a:lnTo>
                  <a:lnTo>
                    <a:pt x="1056525" y="461124"/>
                  </a:lnTo>
                  <a:lnTo>
                    <a:pt x="1093774" y="482917"/>
                  </a:lnTo>
                  <a:lnTo>
                    <a:pt x="1142403" y="496722"/>
                  </a:lnTo>
                  <a:lnTo>
                    <a:pt x="1200353" y="501548"/>
                  </a:lnTo>
                  <a:lnTo>
                    <a:pt x="1258430" y="496722"/>
                  </a:lnTo>
                  <a:lnTo>
                    <a:pt x="1307325" y="482917"/>
                  </a:lnTo>
                  <a:lnTo>
                    <a:pt x="1328686" y="470535"/>
                  </a:lnTo>
                  <a:lnTo>
                    <a:pt x="1344904" y="461124"/>
                  </a:lnTo>
                  <a:lnTo>
                    <a:pt x="1369034" y="432308"/>
                  </a:lnTo>
                  <a:lnTo>
                    <a:pt x="1377556" y="3974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2470" y="3941628"/>
            <a:ext cx="2515464" cy="234314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3600851" y="6734014"/>
            <a:ext cx="3018790" cy="715645"/>
            <a:chOff x="13600851" y="6734014"/>
            <a:chExt cx="3018790" cy="715645"/>
          </a:xfrm>
        </p:grpSpPr>
        <p:sp>
          <p:nvSpPr>
            <p:cNvPr id="22" name="object 22"/>
            <p:cNvSpPr/>
            <p:nvPr/>
          </p:nvSpPr>
          <p:spPr>
            <a:xfrm>
              <a:off x="13600851" y="6734014"/>
              <a:ext cx="3018790" cy="715645"/>
            </a:xfrm>
            <a:custGeom>
              <a:avLst/>
              <a:gdLst/>
              <a:ahLst/>
              <a:cxnLst/>
              <a:rect l="l" t="t" r="r" b="b"/>
              <a:pathLst>
                <a:path w="3018790" h="715645">
                  <a:moveTo>
                    <a:pt x="3018701" y="715340"/>
                  </a:moveTo>
                  <a:lnTo>
                    <a:pt x="0" y="715340"/>
                  </a:lnTo>
                  <a:lnTo>
                    <a:pt x="0" y="0"/>
                  </a:lnTo>
                  <a:lnTo>
                    <a:pt x="3018701" y="0"/>
                  </a:lnTo>
                  <a:lnTo>
                    <a:pt x="3018701" y="715340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407109" y="6855218"/>
              <a:ext cx="1387475" cy="501650"/>
            </a:xfrm>
            <a:custGeom>
              <a:avLst/>
              <a:gdLst/>
              <a:ahLst/>
              <a:cxnLst/>
              <a:rect l="l" t="t" r="r" b="b"/>
              <a:pathLst>
                <a:path w="1387475" h="501650">
                  <a:moveTo>
                    <a:pt x="272694" y="232892"/>
                  </a:moveTo>
                  <a:lnTo>
                    <a:pt x="268490" y="174790"/>
                  </a:lnTo>
                  <a:lnTo>
                    <a:pt x="256235" y="124383"/>
                  </a:lnTo>
                  <a:lnTo>
                    <a:pt x="236816" y="83807"/>
                  </a:lnTo>
                  <a:lnTo>
                    <a:pt x="236816" y="232892"/>
                  </a:lnTo>
                  <a:lnTo>
                    <a:pt x="232143" y="290830"/>
                  </a:lnTo>
                  <a:lnTo>
                    <a:pt x="218782" y="339585"/>
                  </a:lnTo>
                  <a:lnTo>
                    <a:pt x="197700" y="377024"/>
                  </a:lnTo>
                  <a:lnTo>
                    <a:pt x="169900" y="401053"/>
                  </a:lnTo>
                  <a:lnTo>
                    <a:pt x="136347" y="409536"/>
                  </a:lnTo>
                  <a:lnTo>
                    <a:pt x="102311" y="401053"/>
                  </a:lnTo>
                  <a:lnTo>
                    <a:pt x="74320" y="377024"/>
                  </a:lnTo>
                  <a:lnTo>
                    <a:pt x="53238" y="339585"/>
                  </a:lnTo>
                  <a:lnTo>
                    <a:pt x="39954" y="290830"/>
                  </a:lnTo>
                  <a:lnTo>
                    <a:pt x="35331" y="232892"/>
                  </a:lnTo>
                  <a:lnTo>
                    <a:pt x="39954" y="174891"/>
                  </a:lnTo>
                  <a:lnTo>
                    <a:pt x="53238" y="126009"/>
                  </a:lnTo>
                  <a:lnTo>
                    <a:pt x="74320" y="88417"/>
                  </a:lnTo>
                  <a:lnTo>
                    <a:pt x="102311" y="64262"/>
                  </a:lnTo>
                  <a:lnTo>
                    <a:pt x="136347" y="55727"/>
                  </a:lnTo>
                  <a:lnTo>
                    <a:pt x="169900" y="64262"/>
                  </a:lnTo>
                  <a:lnTo>
                    <a:pt x="197700" y="88417"/>
                  </a:lnTo>
                  <a:lnTo>
                    <a:pt x="218782" y="126009"/>
                  </a:lnTo>
                  <a:lnTo>
                    <a:pt x="232143" y="174891"/>
                  </a:lnTo>
                  <a:lnTo>
                    <a:pt x="236816" y="232892"/>
                  </a:lnTo>
                  <a:lnTo>
                    <a:pt x="236816" y="83807"/>
                  </a:lnTo>
                  <a:lnTo>
                    <a:pt x="209473" y="51727"/>
                  </a:lnTo>
                  <a:lnTo>
                    <a:pt x="175958" y="32067"/>
                  </a:lnTo>
                  <a:lnTo>
                    <a:pt x="136347" y="25234"/>
                  </a:lnTo>
                  <a:lnTo>
                    <a:pt x="96545" y="32067"/>
                  </a:lnTo>
                  <a:lnTo>
                    <a:pt x="62966" y="51727"/>
                  </a:lnTo>
                  <a:lnTo>
                    <a:pt x="36093" y="82931"/>
                  </a:lnTo>
                  <a:lnTo>
                    <a:pt x="16344" y="124383"/>
                  </a:lnTo>
                  <a:lnTo>
                    <a:pt x="4165" y="174790"/>
                  </a:lnTo>
                  <a:lnTo>
                    <a:pt x="0" y="232892"/>
                  </a:lnTo>
                  <a:lnTo>
                    <a:pt x="4165" y="290982"/>
                  </a:lnTo>
                  <a:lnTo>
                    <a:pt x="16344" y="341401"/>
                  </a:lnTo>
                  <a:lnTo>
                    <a:pt x="36093" y="382854"/>
                  </a:lnTo>
                  <a:lnTo>
                    <a:pt x="62966" y="414045"/>
                  </a:lnTo>
                  <a:lnTo>
                    <a:pt x="96545" y="433705"/>
                  </a:lnTo>
                  <a:lnTo>
                    <a:pt x="136347" y="440550"/>
                  </a:lnTo>
                  <a:lnTo>
                    <a:pt x="175958" y="433705"/>
                  </a:lnTo>
                  <a:lnTo>
                    <a:pt x="209473" y="414045"/>
                  </a:lnTo>
                  <a:lnTo>
                    <a:pt x="236397" y="382854"/>
                  </a:lnTo>
                  <a:lnTo>
                    <a:pt x="256235" y="341401"/>
                  </a:lnTo>
                  <a:lnTo>
                    <a:pt x="268490" y="290982"/>
                  </a:lnTo>
                  <a:lnTo>
                    <a:pt x="272694" y="232892"/>
                  </a:lnTo>
                  <a:close/>
                </a:path>
                <a:path w="1387475" h="501650">
                  <a:moveTo>
                    <a:pt x="393585" y="22606"/>
                  </a:moveTo>
                  <a:lnTo>
                    <a:pt x="391375" y="20497"/>
                  </a:lnTo>
                  <a:lnTo>
                    <a:pt x="360464" y="20497"/>
                  </a:lnTo>
                  <a:lnTo>
                    <a:pt x="358254" y="22606"/>
                  </a:lnTo>
                  <a:lnTo>
                    <a:pt x="358254" y="483654"/>
                  </a:lnTo>
                  <a:lnTo>
                    <a:pt x="360464" y="485762"/>
                  </a:lnTo>
                  <a:lnTo>
                    <a:pt x="391375" y="485762"/>
                  </a:lnTo>
                  <a:lnTo>
                    <a:pt x="393585" y="483654"/>
                  </a:lnTo>
                  <a:lnTo>
                    <a:pt x="393585" y="22606"/>
                  </a:lnTo>
                  <a:close/>
                </a:path>
                <a:path w="1387475" h="501650">
                  <a:moveTo>
                    <a:pt x="789228" y="58356"/>
                  </a:moveTo>
                  <a:lnTo>
                    <a:pt x="787031" y="55727"/>
                  </a:lnTo>
                  <a:lnTo>
                    <a:pt x="652894" y="55727"/>
                  </a:lnTo>
                  <a:lnTo>
                    <a:pt x="652894" y="2628"/>
                  </a:lnTo>
                  <a:lnTo>
                    <a:pt x="650684" y="0"/>
                  </a:lnTo>
                  <a:lnTo>
                    <a:pt x="619772" y="0"/>
                  </a:lnTo>
                  <a:lnTo>
                    <a:pt x="617562" y="2628"/>
                  </a:lnTo>
                  <a:lnTo>
                    <a:pt x="617562" y="55727"/>
                  </a:lnTo>
                  <a:lnTo>
                    <a:pt x="483971" y="55727"/>
                  </a:lnTo>
                  <a:lnTo>
                    <a:pt x="481215" y="58356"/>
                  </a:lnTo>
                  <a:lnTo>
                    <a:pt x="481215" y="83591"/>
                  </a:lnTo>
                  <a:lnTo>
                    <a:pt x="483971" y="86220"/>
                  </a:lnTo>
                  <a:lnTo>
                    <a:pt x="545807" y="86220"/>
                  </a:lnTo>
                  <a:lnTo>
                    <a:pt x="528154" y="101625"/>
                  </a:lnTo>
                  <a:lnTo>
                    <a:pt x="515162" y="119989"/>
                  </a:lnTo>
                  <a:lnTo>
                    <a:pt x="507149" y="140919"/>
                  </a:lnTo>
                  <a:lnTo>
                    <a:pt x="504405" y="164020"/>
                  </a:lnTo>
                  <a:lnTo>
                    <a:pt x="513969" y="205790"/>
                  </a:lnTo>
                  <a:lnTo>
                    <a:pt x="540829" y="238734"/>
                  </a:lnTo>
                  <a:lnTo>
                    <a:pt x="582180" y="260350"/>
                  </a:lnTo>
                  <a:lnTo>
                    <a:pt x="635228" y="268109"/>
                  </a:lnTo>
                  <a:lnTo>
                    <a:pt x="688124" y="260350"/>
                  </a:lnTo>
                  <a:lnTo>
                    <a:pt x="729691" y="238734"/>
                  </a:lnTo>
                  <a:lnTo>
                    <a:pt x="730173" y="238150"/>
                  </a:lnTo>
                  <a:lnTo>
                    <a:pt x="756869" y="205790"/>
                  </a:lnTo>
                  <a:lnTo>
                    <a:pt x="766597" y="164020"/>
                  </a:lnTo>
                  <a:lnTo>
                    <a:pt x="763701" y="140919"/>
                  </a:lnTo>
                  <a:lnTo>
                    <a:pt x="755357" y="119989"/>
                  </a:lnTo>
                  <a:lnTo>
                    <a:pt x="742149" y="101625"/>
                  </a:lnTo>
                  <a:lnTo>
                    <a:pt x="730719" y="91567"/>
                  </a:lnTo>
                  <a:lnTo>
                    <a:pt x="730719" y="164020"/>
                  </a:lnTo>
                  <a:lnTo>
                    <a:pt x="723950" y="192900"/>
                  </a:lnTo>
                  <a:lnTo>
                    <a:pt x="704710" y="216458"/>
                  </a:lnTo>
                  <a:lnTo>
                    <a:pt x="674598" y="232333"/>
                  </a:lnTo>
                  <a:lnTo>
                    <a:pt x="635228" y="238150"/>
                  </a:lnTo>
                  <a:lnTo>
                    <a:pt x="595769" y="232333"/>
                  </a:lnTo>
                  <a:lnTo>
                    <a:pt x="565467" y="216458"/>
                  </a:lnTo>
                  <a:lnTo>
                    <a:pt x="546036" y="192900"/>
                  </a:lnTo>
                  <a:lnTo>
                    <a:pt x="539178" y="164020"/>
                  </a:lnTo>
                  <a:lnTo>
                    <a:pt x="546036" y="135750"/>
                  </a:lnTo>
                  <a:lnTo>
                    <a:pt x="565467" y="112496"/>
                  </a:lnTo>
                  <a:lnTo>
                    <a:pt x="595769" y="96748"/>
                  </a:lnTo>
                  <a:lnTo>
                    <a:pt x="635228" y="90944"/>
                  </a:lnTo>
                  <a:lnTo>
                    <a:pt x="674598" y="96748"/>
                  </a:lnTo>
                  <a:lnTo>
                    <a:pt x="704710" y="112496"/>
                  </a:lnTo>
                  <a:lnTo>
                    <a:pt x="723950" y="135750"/>
                  </a:lnTo>
                  <a:lnTo>
                    <a:pt x="730719" y="164020"/>
                  </a:lnTo>
                  <a:lnTo>
                    <a:pt x="730719" y="91567"/>
                  </a:lnTo>
                  <a:lnTo>
                    <a:pt x="730021" y="90944"/>
                  </a:lnTo>
                  <a:lnTo>
                    <a:pt x="724649" y="86220"/>
                  </a:lnTo>
                  <a:lnTo>
                    <a:pt x="787031" y="86220"/>
                  </a:lnTo>
                  <a:lnTo>
                    <a:pt x="789228" y="83591"/>
                  </a:lnTo>
                  <a:lnTo>
                    <a:pt x="789228" y="58356"/>
                  </a:lnTo>
                  <a:close/>
                </a:path>
                <a:path w="1387475" h="501650">
                  <a:moveTo>
                    <a:pt x="885278" y="22606"/>
                  </a:moveTo>
                  <a:lnTo>
                    <a:pt x="882523" y="20497"/>
                  </a:lnTo>
                  <a:lnTo>
                    <a:pt x="852157" y="20497"/>
                  </a:lnTo>
                  <a:lnTo>
                    <a:pt x="849401" y="22606"/>
                  </a:lnTo>
                  <a:lnTo>
                    <a:pt x="849401" y="116179"/>
                  </a:lnTo>
                  <a:lnTo>
                    <a:pt x="776541" y="116179"/>
                  </a:lnTo>
                  <a:lnTo>
                    <a:pt x="773772" y="118808"/>
                  </a:lnTo>
                  <a:lnTo>
                    <a:pt x="773772" y="144564"/>
                  </a:lnTo>
                  <a:lnTo>
                    <a:pt x="776541" y="147193"/>
                  </a:lnTo>
                  <a:lnTo>
                    <a:pt x="849401" y="147193"/>
                  </a:lnTo>
                  <a:lnTo>
                    <a:pt x="849401" y="202399"/>
                  </a:lnTo>
                  <a:lnTo>
                    <a:pt x="776541" y="202399"/>
                  </a:lnTo>
                  <a:lnTo>
                    <a:pt x="773772" y="205028"/>
                  </a:lnTo>
                  <a:lnTo>
                    <a:pt x="773772" y="230263"/>
                  </a:lnTo>
                  <a:lnTo>
                    <a:pt x="776541" y="232892"/>
                  </a:lnTo>
                  <a:lnTo>
                    <a:pt x="849401" y="232892"/>
                  </a:lnTo>
                  <a:lnTo>
                    <a:pt x="849401" y="285991"/>
                  </a:lnTo>
                  <a:lnTo>
                    <a:pt x="852157" y="288620"/>
                  </a:lnTo>
                  <a:lnTo>
                    <a:pt x="882523" y="288620"/>
                  </a:lnTo>
                  <a:lnTo>
                    <a:pt x="885278" y="285991"/>
                  </a:lnTo>
                  <a:lnTo>
                    <a:pt x="885278" y="22606"/>
                  </a:lnTo>
                  <a:close/>
                </a:path>
                <a:path w="1387475" h="501650">
                  <a:moveTo>
                    <a:pt x="890257" y="397446"/>
                  </a:moveTo>
                  <a:lnTo>
                    <a:pt x="881786" y="362597"/>
                  </a:lnTo>
                  <a:lnTo>
                    <a:pt x="857770" y="333768"/>
                  </a:lnTo>
                  <a:lnTo>
                    <a:pt x="853262" y="331152"/>
                  </a:lnTo>
                  <a:lnTo>
                    <a:pt x="853262" y="397446"/>
                  </a:lnTo>
                  <a:lnTo>
                    <a:pt x="843241" y="427926"/>
                  </a:lnTo>
                  <a:lnTo>
                    <a:pt x="814832" y="450926"/>
                  </a:lnTo>
                  <a:lnTo>
                    <a:pt x="770597" y="465455"/>
                  </a:lnTo>
                  <a:lnTo>
                    <a:pt x="713054" y="470509"/>
                  </a:lnTo>
                  <a:lnTo>
                    <a:pt x="655751" y="465455"/>
                  </a:lnTo>
                  <a:lnTo>
                    <a:pt x="611492" y="450926"/>
                  </a:lnTo>
                  <a:lnTo>
                    <a:pt x="582955" y="427926"/>
                  </a:lnTo>
                  <a:lnTo>
                    <a:pt x="572846" y="397446"/>
                  </a:lnTo>
                  <a:lnTo>
                    <a:pt x="582955" y="366953"/>
                  </a:lnTo>
                  <a:lnTo>
                    <a:pt x="611492" y="343954"/>
                  </a:lnTo>
                  <a:lnTo>
                    <a:pt x="655751" y="329425"/>
                  </a:lnTo>
                  <a:lnTo>
                    <a:pt x="713054" y="324370"/>
                  </a:lnTo>
                  <a:lnTo>
                    <a:pt x="770597" y="329425"/>
                  </a:lnTo>
                  <a:lnTo>
                    <a:pt x="814832" y="343954"/>
                  </a:lnTo>
                  <a:lnTo>
                    <a:pt x="843241" y="366953"/>
                  </a:lnTo>
                  <a:lnTo>
                    <a:pt x="853262" y="397446"/>
                  </a:lnTo>
                  <a:lnTo>
                    <a:pt x="853262" y="331152"/>
                  </a:lnTo>
                  <a:lnTo>
                    <a:pt x="841578" y="324370"/>
                  </a:lnTo>
                  <a:lnTo>
                    <a:pt x="820267" y="311975"/>
                  </a:lnTo>
                  <a:lnTo>
                    <a:pt x="771334" y="298170"/>
                  </a:lnTo>
                  <a:lnTo>
                    <a:pt x="713054" y="293344"/>
                  </a:lnTo>
                  <a:lnTo>
                    <a:pt x="655104" y="298170"/>
                  </a:lnTo>
                  <a:lnTo>
                    <a:pt x="606488" y="311975"/>
                  </a:lnTo>
                  <a:lnTo>
                    <a:pt x="569226" y="333768"/>
                  </a:lnTo>
                  <a:lnTo>
                    <a:pt x="545376" y="362597"/>
                  </a:lnTo>
                  <a:lnTo>
                    <a:pt x="536968" y="397446"/>
                  </a:lnTo>
                  <a:lnTo>
                    <a:pt x="545376" y="432282"/>
                  </a:lnTo>
                  <a:lnTo>
                    <a:pt x="569226" y="461111"/>
                  </a:lnTo>
                  <a:lnTo>
                    <a:pt x="606488" y="482904"/>
                  </a:lnTo>
                  <a:lnTo>
                    <a:pt x="655104" y="496709"/>
                  </a:lnTo>
                  <a:lnTo>
                    <a:pt x="713054" y="501535"/>
                  </a:lnTo>
                  <a:lnTo>
                    <a:pt x="771334" y="496709"/>
                  </a:lnTo>
                  <a:lnTo>
                    <a:pt x="820267" y="482904"/>
                  </a:lnTo>
                  <a:lnTo>
                    <a:pt x="841578" y="470509"/>
                  </a:lnTo>
                  <a:lnTo>
                    <a:pt x="857770" y="461111"/>
                  </a:lnTo>
                  <a:lnTo>
                    <a:pt x="881786" y="432282"/>
                  </a:lnTo>
                  <a:lnTo>
                    <a:pt x="890257" y="397446"/>
                  </a:lnTo>
                  <a:close/>
                </a:path>
                <a:path w="1387475" h="501650">
                  <a:moveTo>
                    <a:pt x="1267142" y="267589"/>
                  </a:moveTo>
                  <a:lnTo>
                    <a:pt x="1165390" y="76225"/>
                  </a:lnTo>
                  <a:lnTo>
                    <a:pt x="1157287" y="60985"/>
                  </a:lnTo>
                  <a:lnTo>
                    <a:pt x="1253883" y="60985"/>
                  </a:lnTo>
                  <a:lnTo>
                    <a:pt x="1256652" y="58356"/>
                  </a:lnTo>
                  <a:lnTo>
                    <a:pt x="1256652" y="33121"/>
                  </a:lnTo>
                  <a:lnTo>
                    <a:pt x="1253883" y="30492"/>
                  </a:lnTo>
                  <a:lnTo>
                    <a:pt x="1006589" y="30492"/>
                  </a:lnTo>
                  <a:lnTo>
                    <a:pt x="1003833" y="33121"/>
                  </a:lnTo>
                  <a:lnTo>
                    <a:pt x="1003833" y="58356"/>
                  </a:lnTo>
                  <a:lnTo>
                    <a:pt x="1006589" y="60985"/>
                  </a:lnTo>
                  <a:lnTo>
                    <a:pt x="1102093" y="60985"/>
                  </a:lnTo>
                  <a:lnTo>
                    <a:pt x="992797" y="267589"/>
                  </a:lnTo>
                  <a:lnTo>
                    <a:pt x="993889" y="271792"/>
                  </a:lnTo>
                  <a:lnTo>
                    <a:pt x="996657" y="272846"/>
                  </a:lnTo>
                  <a:lnTo>
                    <a:pt x="1015974" y="282829"/>
                  </a:lnTo>
                  <a:lnTo>
                    <a:pt x="1018184" y="283883"/>
                  </a:lnTo>
                  <a:lnTo>
                    <a:pt x="1022045" y="282829"/>
                  </a:lnTo>
                  <a:lnTo>
                    <a:pt x="1023150" y="281254"/>
                  </a:lnTo>
                  <a:lnTo>
                    <a:pt x="1129690" y="76225"/>
                  </a:lnTo>
                  <a:lnTo>
                    <a:pt x="1237322" y="281254"/>
                  </a:lnTo>
                  <a:lnTo>
                    <a:pt x="1238427" y="282829"/>
                  </a:lnTo>
                  <a:lnTo>
                    <a:pt x="1242301" y="283883"/>
                  </a:lnTo>
                  <a:lnTo>
                    <a:pt x="1243952" y="282829"/>
                  </a:lnTo>
                  <a:lnTo>
                    <a:pt x="1263827" y="272846"/>
                  </a:lnTo>
                  <a:lnTo>
                    <a:pt x="1266037" y="271792"/>
                  </a:lnTo>
                  <a:lnTo>
                    <a:pt x="1267142" y="267589"/>
                  </a:lnTo>
                  <a:close/>
                </a:path>
                <a:path w="1387475" h="501650">
                  <a:moveTo>
                    <a:pt x="1377530" y="22606"/>
                  </a:moveTo>
                  <a:lnTo>
                    <a:pt x="1375333" y="20497"/>
                  </a:lnTo>
                  <a:lnTo>
                    <a:pt x="1344422" y="20497"/>
                  </a:lnTo>
                  <a:lnTo>
                    <a:pt x="1342212" y="22606"/>
                  </a:lnTo>
                  <a:lnTo>
                    <a:pt x="1342212" y="361696"/>
                  </a:lnTo>
                  <a:lnTo>
                    <a:pt x="1344422" y="364324"/>
                  </a:lnTo>
                  <a:lnTo>
                    <a:pt x="1375333" y="364324"/>
                  </a:lnTo>
                  <a:lnTo>
                    <a:pt x="1377530" y="361696"/>
                  </a:lnTo>
                  <a:lnTo>
                    <a:pt x="1377530" y="22606"/>
                  </a:lnTo>
                  <a:close/>
                </a:path>
                <a:path w="1387475" h="501650">
                  <a:moveTo>
                    <a:pt x="1387475" y="458419"/>
                  </a:moveTo>
                  <a:lnTo>
                    <a:pt x="1384719" y="455269"/>
                  </a:lnTo>
                  <a:lnTo>
                    <a:pt x="1079461" y="455269"/>
                  </a:lnTo>
                  <a:lnTo>
                    <a:pt x="1079461" y="326466"/>
                  </a:lnTo>
                  <a:lnTo>
                    <a:pt x="1077252" y="324370"/>
                  </a:lnTo>
                  <a:lnTo>
                    <a:pt x="1046886" y="324370"/>
                  </a:lnTo>
                  <a:lnTo>
                    <a:pt x="1044676" y="326466"/>
                  </a:lnTo>
                  <a:lnTo>
                    <a:pt x="1044676" y="455269"/>
                  </a:lnTo>
                  <a:lnTo>
                    <a:pt x="1047013" y="467131"/>
                  </a:lnTo>
                  <a:lnTo>
                    <a:pt x="1053376" y="476821"/>
                  </a:lnTo>
                  <a:lnTo>
                    <a:pt x="1062837" y="483362"/>
                  </a:lnTo>
                  <a:lnTo>
                    <a:pt x="1074483" y="485762"/>
                  </a:lnTo>
                  <a:lnTo>
                    <a:pt x="1384719" y="485762"/>
                  </a:lnTo>
                  <a:lnTo>
                    <a:pt x="1387475" y="483654"/>
                  </a:lnTo>
                  <a:lnTo>
                    <a:pt x="1387475" y="458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2469194" y="6875705"/>
            <a:ext cx="388620" cy="465455"/>
          </a:xfrm>
          <a:custGeom>
            <a:avLst/>
            <a:gdLst/>
            <a:ahLst/>
            <a:cxnLst/>
            <a:rect l="l" t="t" r="r" b="b"/>
            <a:pathLst>
              <a:path w="388619" h="465454">
                <a:moveTo>
                  <a:pt x="385856" y="252874"/>
                </a:moveTo>
                <a:lnTo>
                  <a:pt x="355495" y="252874"/>
                </a:lnTo>
                <a:lnTo>
                  <a:pt x="353287" y="250245"/>
                </a:lnTo>
                <a:lnTo>
                  <a:pt x="353287" y="2102"/>
                </a:lnTo>
                <a:lnTo>
                  <a:pt x="355495" y="0"/>
                </a:lnTo>
                <a:lnTo>
                  <a:pt x="385856" y="0"/>
                </a:lnTo>
                <a:lnTo>
                  <a:pt x="388616" y="2102"/>
                </a:lnTo>
                <a:lnTo>
                  <a:pt x="388616" y="250245"/>
                </a:lnTo>
                <a:lnTo>
                  <a:pt x="385856" y="252874"/>
                </a:lnTo>
                <a:close/>
              </a:path>
              <a:path w="388619" h="465454">
                <a:moveTo>
                  <a:pt x="358256" y="465267"/>
                </a:moveTo>
                <a:lnTo>
                  <a:pt x="85561" y="465267"/>
                </a:lnTo>
                <a:lnTo>
                  <a:pt x="73831" y="462868"/>
                </a:lnTo>
                <a:lnTo>
                  <a:pt x="64171" y="456330"/>
                </a:lnTo>
                <a:lnTo>
                  <a:pt x="57616" y="446637"/>
                </a:lnTo>
                <a:lnTo>
                  <a:pt x="55201" y="434775"/>
                </a:lnTo>
                <a:lnTo>
                  <a:pt x="55201" y="285994"/>
                </a:lnTo>
                <a:lnTo>
                  <a:pt x="57961" y="283366"/>
                </a:lnTo>
                <a:lnTo>
                  <a:pt x="385856" y="283366"/>
                </a:lnTo>
                <a:lnTo>
                  <a:pt x="388616" y="285994"/>
                </a:lnTo>
                <a:lnTo>
                  <a:pt x="388616" y="313332"/>
                </a:lnTo>
                <a:lnTo>
                  <a:pt x="91082" y="313332"/>
                </a:lnTo>
                <a:lnTo>
                  <a:pt x="91082" y="434775"/>
                </a:lnTo>
                <a:lnTo>
                  <a:pt x="388616" y="434775"/>
                </a:lnTo>
                <a:lnTo>
                  <a:pt x="386201" y="446637"/>
                </a:lnTo>
                <a:lnTo>
                  <a:pt x="379646" y="456330"/>
                </a:lnTo>
                <a:lnTo>
                  <a:pt x="369986" y="462868"/>
                </a:lnTo>
                <a:lnTo>
                  <a:pt x="358256" y="465267"/>
                </a:lnTo>
                <a:close/>
              </a:path>
              <a:path w="388619" h="465454">
                <a:moveTo>
                  <a:pt x="388616" y="434775"/>
                </a:moveTo>
                <a:lnTo>
                  <a:pt x="353287" y="434775"/>
                </a:lnTo>
                <a:lnTo>
                  <a:pt x="353287" y="313332"/>
                </a:lnTo>
                <a:lnTo>
                  <a:pt x="388616" y="313332"/>
                </a:lnTo>
                <a:lnTo>
                  <a:pt x="388616" y="434775"/>
                </a:lnTo>
                <a:close/>
              </a:path>
              <a:path w="388619" h="465454">
                <a:moveTo>
                  <a:pt x="244541" y="232370"/>
                </a:moveTo>
                <a:lnTo>
                  <a:pt x="214180" y="232370"/>
                </a:lnTo>
                <a:lnTo>
                  <a:pt x="211972" y="229742"/>
                </a:lnTo>
                <a:lnTo>
                  <a:pt x="211972" y="40480"/>
                </a:lnTo>
                <a:lnTo>
                  <a:pt x="2208" y="40480"/>
                </a:lnTo>
                <a:lnTo>
                  <a:pt x="0" y="37852"/>
                </a:lnTo>
                <a:lnTo>
                  <a:pt x="0" y="12617"/>
                </a:lnTo>
                <a:lnTo>
                  <a:pt x="2208" y="9988"/>
                </a:lnTo>
                <a:lnTo>
                  <a:pt x="244541" y="9988"/>
                </a:lnTo>
                <a:lnTo>
                  <a:pt x="246749" y="12617"/>
                </a:lnTo>
                <a:lnTo>
                  <a:pt x="246749" y="229742"/>
                </a:lnTo>
                <a:lnTo>
                  <a:pt x="244541" y="232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5809" y="6875705"/>
            <a:ext cx="389890" cy="481330"/>
          </a:xfrm>
          <a:custGeom>
            <a:avLst/>
            <a:gdLst/>
            <a:ahLst/>
            <a:cxnLst/>
            <a:rect l="l" t="t" r="r" b="b"/>
            <a:pathLst>
              <a:path w="389889" h="481329">
                <a:moveTo>
                  <a:pt x="381992" y="268120"/>
                </a:moveTo>
                <a:lnTo>
                  <a:pt x="351631" y="268120"/>
                </a:lnTo>
                <a:lnTo>
                  <a:pt x="348871" y="265491"/>
                </a:lnTo>
                <a:lnTo>
                  <a:pt x="348871" y="120916"/>
                </a:lnTo>
                <a:lnTo>
                  <a:pt x="255581" y="120916"/>
                </a:lnTo>
                <a:lnTo>
                  <a:pt x="253373" y="118288"/>
                </a:lnTo>
                <a:lnTo>
                  <a:pt x="253373" y="93053"/>
                </a:lnTo>
                <a:lnTo>
                  <a:pt x="255581" y="90950"/>
                </a:lnTo>
                <a:lnTo>
                  <a:pt x="348871" y="90950"/>
                </a:lnTo>
                <a:lnTo>
                  <a:pt x="348871" y="2102"/>
                </a:lnTo>
                <a:lnTo>
                  <a:pt x="351631" y="0"/>
                </a:lnTo>
                <a:lnTo>
                  <a:pt x="381992" y="0"/>
                </a:lnTo>
                <a:lnTo>
                  <a:pt x="384752" y="2102"/>
                </a:lnTo>
                <a:lnTo>
                  <a:pt x="384752" y="265491"/>
                </a:lnTo>
                <a:lnTo>
                  <a:pt x="381992" y="268120"/>
                </a:lnTo>
                <a:close/>
              </a:path>
              <a:path w="389889" h="481329">
                <a:moveTo>
                  <a:pt x="261101" y="40480"/>
                </a:moveTo>
                <a:lnTo>
                  <a:pt x="13248" y="40480"/>
                </a:lnTo>
                <a:lnTo>
                  <a:pt x="11040" y="37852"/>
                </a:lnTo>
                <a:lnTo>
                  <a:pt x="11040" y="12617"/>
                </a:lnTo>
                <a:lnTo>
                  <a:pt x="13248" y="9988"/>
                </a:lnTo>
                <a:lnTo>
                  <a:pt x="261101" y="9988"/>
                </a:lnTo>
                <a:lnTo>
                  <a:pt x="263309" y="12617"/>
                </a:lnTo>
                <a:lnTo>
                  <a:pt x="263309" y="37852"/>
                </a:lnTo>
                <a:lnTo>
                  <a:pt x="261101" y="40480"/>
                </a:lnTo>
                <a:close/>
              </a:path>
              <a:path w="389889" h="481329">
                <a:moveTo>
                  <a:pt x="24288" y="232896"/>
                </a:moveTo>
                <a:lnTo>
                  <a:pt x="22632" y="231845"/>
                </a:lnTo>
                <a:lnTo>
                  <a:pt x="3864" y="220804"/>
                </a:lnTo>
                <a:lnTo>
                  <a:pt x="1104" y="219753"/>
                </a:lnTo>
                <a:lnTo>
                  <a:pt x="0" y="216073"/>
                </a:lnTo>
                <a:lnTo>
                  <a:pt x="1104" y="213970"/>
                </a:lnTo>
                <a:lnTo>
                  <a:pt x="107642" y="40480"/>
                </a:lnTo>
                <a:lnTo>
                  <a:pt x="166707" y="40480"/>
                </a:lnTo>
                <a:lnTo>
                  <a:pt x="175700" y="55201"/>
                </a:lnTo>
                <a:lnTo>
                  <a:pt x="136899" y="55201"/>
                </a:lnTo>
                <a:lnTo>
                  <a:pt x="29808" y="229742"/>
                </a:lnTo>
                <a:lnTo>
                  <a:pt x="28704" y="231845"/>
                </a:lnTo>
                <a:lnTo>
                  <a:pt x="24288" y="232896"/>
                </a:lnTo>
                <a:close/>
              </a:path>
              <a:path w="389889" h="481329">
                <a:moveTo>
                  <a:pt x="249509" y="232896"/>
                </a:moveTo>
                <a:lnTo>
                  <a:pt x="245645" y="231845"/>
                </a:lnTo>
                <a:lnTo>
                  <a:pt x="244541" y="229742"/>
                </a:lnTo>
                <a:lnTo>
                  <a:pt x="136899" y="55201"/>
                </a:lnTo>
                <a:lnTo>
                  <a:pt x="175700" y="55201"/>
                </a:lnTo>
                <a:lnTo>
                  <a:pt x="272694" y="213970"/>
                </a:lnTo>
                <a:lnTo>
                  <a:pt x="273798" y="216073"/>
                </a:lnTo>
                <a:lnTo>
                  <a:pt x="272694" y="219753"/>
                </a:lnTo>
                <a:lnTo>
                  <a:pt x="271038" y="220804"/>
                </a:lnTo>
                <a:lnTo>
                  <a:pt x="251717" y="231845"/>
                </a:lnTo>
                <a:lnTo>
                  <a:pt x="249509" y="232896"/>
                </a:lnTo>
                <a:close/>
              </a:path>
              <a:path w="389889" h="481329">
                <a:moveTo>
                  <a:pt x="212524" y="481039"/>
                </a:moveTo>
                <a:lnTo>
                  <a:pt x="154572" y="476219"/>
                </a:lnTo>
                <a:lnTo>
                  <a:pt x="105946" y="462416"/>
                </a:lnTo>
                <a:lnTo>
                  <a:pt x="68688" y="440613"/>
                </a:lnTo>
                <a:lnTo>
                  <a:pt x="36432" y="376945"/>
                </a:lnTo>
                <a:lnTo>
                  <a:pt x="44836" y="342096"/>
                </a:lnTo>
                <a:lnTo>
                  <a:pt x="68688" y="313278"/>
                </a:lnTo>
                <a:lnTo>
                  <a:pt x="105946" y="291475"/>
                </a:lnTo>
                <a:lnTo>
                  <a:pt x="154572" y="277671"/>
                </a:lnTo>
                <a:lnTo>
                  <a:pt x="212524" y="272851"/>
                </a:lnTo>
                <a:lnTo>
                  <a:pt x="270804" y="277671"/>
                </a:lnTo>
                <a:lnTo>
                  <a:pt x="319729" y="291475"/>
                </a:lnTo>
                <a:lnTo>
                  <a:pt x="341051" y="303869"/>
                </a:lnTo>
                <a:lnTo>
                  <a:pt x="212524" y="303869"/>
                </a:lnTo>
                <a:lnTo>
                  <a:pt x="155305" y="308929"/>
                </a:lnTo>
                <a:lnTo>
                  <a:pt x="111230" y="323452"/>
                </a:lnTo>
                <a:lnTo>
                  <a:pt x="82888" y="346453"/>
                </a:lnTo>
                <a:lnTo>
                  <a:pt x="72865" y="376945"/>
                </a:lnTo>
                <a:lnTo>
                  <a:pt x="82888" y="407437"/>
                </a:lnTo>
                <a:lnTo>
                  <a:pt x="111230" y="430438"/>
                </a:lnTo>
                <a:lnTo>
                  <a:pt x="155305" y="444961"/>
                </a:lnTo>
                <a:lnTo>
                  <a:pt x="212524" y="450021"/>
                </a:lnTo>
                <a:lnTo>
                  <a:pt x="341051" y="450021"/>
                </a:lnTo>
                <a:lnTo>
                  <a:pt x="319729" y="462416"/>
                </a:lnTo>
                <a:lnTo>
                  <a:pt x="270804" y="476219"/>
                </a:lnTo>
                <a:lnTo>
                  <a:pt x="212524" y="481039"/>
                </a:lnTo>
                <a:close/>
              </a:path>
              <a:path w="389889" h="481329">
                <a:moveTo>
                  <a:pt x="341051" y="450021"/>
                </a:moveTo>
                <a:lnTo>
                  <a:pt x="212524" y="450021"/>
                </a:lnTo>
                <a:lnTo>
                  <a:pt x="270063" y="444961"/>
                </a:lnTo>
                <a:lnTo>
                  <a:pt x="314302" y="430438"/>
                </a:lnTo>
                <a:lnTo>
                  <a:pt x="342704" y="407437"/>
                </a:lnTo>
                <a:lnTo>
                  <a:pt x="352735" y="376945"/>
                </a:lnTo>
                <a:lnTo>
                  <a:pt x="342704" y="346453"/>
                </a:lnTo>
                <a:lnTo>
                  <a:pt x="314302" y="323452"/>
                </a:lnTo>
                <a:lnTo>
                  <a:pt x="270063" y="308929"/>
                </a:lnTo>
                <a:lnTo>
                  <a:pt x="212524" y="303869"/>
                </a:lnTo>
                <a:lnTo>
                  <a:pt x="341051" y="303869"/>
                </a:lnTo>
                <a:lnTo>
                  <a:pt x="357235" y="313278"/>
                </a:lnTo>
                <a:lnTo>
                  <a:pt x="381255" y="342096"/>
                </a:lnTo>
                <a:lnTo>
                  <a:pt x="389720" y="376945"/>
                </a:lnTo>
                <a:lnTo>
                  <a:pt x="381255" y="411794"/>
                </a:lnTo>
                <a:lnTo>
                  <a:pt x="357235" y="440613"/>
                </a:lnTo>
                <a:lnTo>
                  <a:pt x="341051" y="450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63103" y="6875705"/>
            <a:ext cx="399415" cy="465455"/>
          </a:xfrm>
          <a:custGeom>
            <a:avLst/>
            <a:gdLst/>
            <a:ahLst/>
            <a:cxnLst/>
            <a:rect l="l" t="t" r="r" b="b"/>
            <a:pathLst>
              <a:path w="399414" h="465454">
                <a:moveTo>
                  <a:pt x="389168" y="65715"/>
                </a:moveTo>
                <a:lnTo>
                  <a:pt x="353287" y="65715"/>
                </a:lnTo>
                <a:lnTo>
                  <a:pt x="353287" y="2102"/>
                </a:lnTo>
                <a:lnTo>
                  <a:pt x="356047" y="0"/>
                </a:lnTo>
                <a:lnTo>
                  <a:pt x="386408" y="0"/>
                </a:lnTo>
                <a:lnTo>
                  <a:pt x="389168" y="2102"/>
                </a:lnTo>
                <a:lnTo>
                  <a:pt x="389168" y="65715"/>
                </a:lnTo>
                <a:close/>
              </a:path>
              <a:path w="399414" h="465454">
                <a:moveTo>
                  <a:pt x="134139" y="260760"/>
                </a:moveTo>
                <a:lnTo>
                  <a:pt x="90088" y="254426"/>
                </a:lnTo>
                <a:lnTo>
                  <a:pt x="53059" y="236585"/>
                </a:lnTo>
                <a:lnTo>
                  <a:pt x="24641" y="208978"/>
                </a:lnTo>
                <a:lnTo>
                  <a:pt x="6425" y="173346"/>
                </a:lnTo>
                <a:lnTo>
                  <a:pt x="0" y="131431"/>
                </a:lnTo>
                <a:lnTo>
                  <a:pt x="6425" y="89516"/>
                </a:lnTo>
                <a:lnTo>
                  <a:pt x="24641" y="53884"/>
                </a:lnTo>
                <a:lnTo>
                  <a:pt x="53059" y="26277"/>
                </a:lnTo>
                <a:lnTo>
                  <a:pt x="90088" y="8436"/>
                </a:lnTo>
                <a:lnTo>
                  <a:pt x="134139" y="2102"/>
                </a:lnTo>
                <a:lnTo>
                  <a:pt x="171365" y="6571"/>
                </a:lnTo>
                <a:lnTo>
                  <a:pt x="203830" y="19320"/>
                </a:lnTo>
                <a:lnTo>
                  <a:pt x="222335" y="33120"/>
                </a:lnTo>
                <a:lnTo>
                  <a:pt x="134139" y="33120"/>
                </a:lnTo>
                <a:lnTo>
                  <a:pt x="93867" y="40497"/>
                </a:lnTo>
                <a:lnTo>
                  <a:pt x="62860" y="60984"/>
                </a:lnTo>
                <a:lnTo>
                  <a:pt x="42927" y="92117"/>
                </a:lnTo>
                <a:lnTo>
                  <a:pt x="35880" y="131431"/>
                </a:lnTo>
                <a:lnTo>
                  <a:pt x="42927" y="170524"/>
                </a:lnTo>
                <a:lnTo>
                  <a:pt x="62860" y="201681"/>
                </a:lnTo>
                <a:lnTo>
                  <a:pt x="93867" y="222291"/>
                </a:lnTo>
                <a:lnTo>
                  <a:pt x="134139" y="229742"/>
                </a:lnTo>
                <a:lnTo>
                  <a:pt x="222335" y="229742"/>
                </a:lnTo>
                <a:lnTo>
                  <a:pt x="203830" y="243542"/>
                </a:lnTo>
                <a:lnTo>
                  <a:pt x="171365" y="256291"/>
                </a:lnTo>
                <a:lnTo>
                  <a:pt x="134139" y="260760"/>
                </a:lnTo>
                <a:close/>
              </a:path>
              <a:path w="399414" h="465454">
                <a:moveTo>
                  <a:pt x="222335" y="229742"/>
                </a:moveTo>
                <a:lnTo>
                  <a:pt x="134139" y="229742"/>
                </a:lnTo>
                <a:lnTo>
                  <a:pt x="173944" y="222291"/>
                </a:lnTo>
                <a:lnTo>
                  <a:pt x="205003" y="201681"/>
                </a:lnTo>
                <a:lnTo>
                  <a:pt x="225195" y="170524"/>
                </a:lnTo>
                <a:lnTo>
                  <a:pt x="232397" y="131431"/>
                </a:lnTo>
                <a:lnTo>
                  <a:pt x="225195" y="92117"/>
                </a:lnTo>
                <a:lnTo>
                  <a:pt x="205003" y="60984"/>
                </a:lnTo>
                <a:lnTo>
                  <a:pt x="173944" y="40497"/>
                </a:lnTo>
                <a:lnTo>
                  <a:pt x="134139" y="33120"/>
                </a:lnTo>
                <a:lnTo>
                  <a:pt x="222335" y="33120"/>
                </a:lnTo>
                <a:lnTo>
                  <a:pt x="230706" y="39363"/>
                </a:lnTo>
                <a:lnTo>
                  <a:pt x="251165" y="65715"/>
                </a:lnTo>
                <a:lnTo>
                  <a:pt x="389168" y="65715"/>
                </a:lnTo>
                <a:lnTo>
                  <a:pt x="389168" y="95682"/>
                </a:lnTo>
                <a:lnTo>
                  <a:pt x="263309" y="95682"/>
                </a:lnTo>
                <a:lnTo>
                  <a:pt x="265397" y="104373"/>
                </a:lnTo>
                <a:lnTo>
                  <a:pt x="266759" y="113162"/>
                </a:lnTo>
                <a:lnTo>
                  <a:pt x="267501" y="122149"/>
                </a:lnTo>
                <a:lnTo>
                  <a:pt x="267725" y="131431"/>
                </a:lnTo>
                <a:lnTo>
                  <a:pt x="267501" y="140492"/>
                </a:lnTo>
                <a:lnTo>
                  <a:pt x="266759" y="149503"/>
                </a:lnTo>
                <a:lnTo>
                  <a:pt x="265397" y="158416"/>
                </a:lnTo>
                <a:lnTo>
                  <a:pt x="263309" y="167180"/>
                </a:lnTo>
                <a:lnTo>
                  <a:pt x="389168" y="167180"/>
                </a:lnTo>
                <a:lnTo>
                  <a:pt x="389168" y="197147"/>
                </a:lnTo>
                <a:lnTo>
                  <a:pt x="251165" y="197147"/>
                </a:lnTo>
                <a:lnTo>
                  <a:pt x="230706" y="223499"/>
                </a:lnTo>
                <a:lnTo>
                  <a:pt x="222335" y="229742"/>
                </a:lnTo>
                <a:close/>
              </a:path>
              <a:path w="399414" h="465454">
                <a:moveTo>
                  <a:pt x="389168" y="167180"/>
                </a:moveTo>
                <a:lnTo>
                  <a:pt x="353287" y="167180"/>
                </a:lnTo>
                <a:lnTo>
                  <a:pt x="353287" y="95682"/>
                </a:lnTo>
                <a:lnTo>
                  <a:pt x="389168" y="95682"/>
                </a:lnTo>
                <a:lnTo>
                  <a:pt x="389168" y="167180"/>
                </a:lnTo>
                <a:close/>
              </a:path>
              <a:path w="399414" h="465454">
                <a:moveTo>
                  <a:pt x="386408" y="343824"/>
                </a:moveTo>
                <a:lnTo>
                  <a:pt x="356047" y="343824"/>
                </a:lnTo>
                <a:lnTo>
                  <a:pt x="353287" y="341196"/>
                </a:lnTo>
                <a:lnTo>
                  <a:pt x="353287" y="197147"/>
                </a:lnTo>
                <a:lnTo>
                  <a:pt x="389168" y="197147"/>
                </a:lnTo>
                <a:lnTo>
                  <a:pt x="389168" y="341196"/>
                </a:lnTo>
                <a:lnTo>
                  <a:pt x="386408" y="343824"/>
                </a:lnTo>
                <a:close/>
              </a:path>
              <a:path w="399414" h="465454">
                <a:moveTo>
                  <a:pt x="396344" y="465267"/>
                </a:moveTo>
                <a:lnTo>
                  <a:pt x="86113" y="465267"/>
                </a:lnTo>
                <a:lnTo>
                  <a:pt x="74383" y="462868"/>
                </a:lnTo>
                <a:lnTo>
                  <a:pt x="64723" y="456330"/>
                </a:lnTo>
                <a:lnTo>
                  <a:pt x="58168" y="446637"/>
                </a:lnTo>
                <a:lnTo>
                  <a:pt x="55753" y="434775"/>
                </a:lnTo>
                <a:lnTo>
                  <a:pt x="55753" y="305972"/>
                </a:lnTo>
                <a:lnTo>
                  <a:pt x="58513" y="303869"/>
                </a:lnTo>
                <a:lnTo>
                  <a:pt x="88321" y="303869"/>
                </a:lnTo>
                <a:lnTo>
                  <a:pt x="91082" y="305972"/>
                </a:lnTo>
                <a:lnTo>
                  <a:pt x="91082" y="434775"/>
                </a:lnTo>
                <a:lnTo>
                  <a:pt x="396344" y="434775"/>
                </a:lnTo>
                <a:lnTo>
                  <a:pt x="399104" y="437929"/>
                </a:lnTo>
                <a:lnTo>
                  <a:pt x="399104" y="463164"/>
                </a:lnTo>
                <a:lnTo>
                  <a:pt x="396344" y="465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2858" y="2485177"/>
            <a:ext cx="12502515" cy="6191250"/>
            <a:chOff x="2892858" y="2485177"/>
            <a:chExt cx="12502515" cy="6191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2383" y="2494702"/>
              <a:ext cx="12302643" cy="61400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2383" y="2494702"/>
              <a:ext cx="12483465" cy="6172200"/>
            </a:xfrm>
            <a:custGeom>
              <a:avLst/>
              <a:gdLst/>
              <a:ahLst/>
              <a:cxnLst/>
              <a:rect l="l" t="t" r="r" b="b"/>
              <a:pathLst>
                <a:path w="12483465" h="6172200">
                  <a:moveTo>
                    <a:pt x="0" y="0"/>
                  </a:moveTo>
                  <a:lnTo>
                    <a:pt x="0" y="6172200"/>
                  </a:lnTo>
                  <a:lnTo>
                    <a:pt x="12483232" y="6172200"/>
                  </a:lnTo>
                  <a:lnTo>
                    <a:pt x="12483232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ahLst/>
            <a:cxn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ahLst/>
            <a:cxn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9096" y="761045"/>
            <a:ext cx="433705" cy="448309"/>
          </a:xfrm>
          <a:custGeom>
            <a:avLst/>
            <a:gdLst/>
            <a:ahLst/>
            <a:cxnLst/>
            <a:rect l="l" t="t" r="r" b="b"/>
            <a:pathLst>
              <a:path w="433705" h="448309">
                <a:moveTo>
                  <a:pt x="211834" y="420621"/>
                </a:moveTo>
                <a:lnTo>
                  <a:pt x="0" y="420621"/>
                </a:lnTo>
                <a:lnTo>
                  <a:pt x="0" y="401825"/>
                </a:lnTo>
                <a:lnTo>
                  <a:pt x="213866" y="401825"/>
                </a:lnTo>
                <a:lnTo>
                  <a:pt x="250124" y="399555"/>
                </a:lnTo>
                <a:lnTo>
                  <a:pt x="282954" y="392808"/>
                </a:lnTo>
                <a:lnTo>
                  <a:pt x="311592" y="381680"/>
                </a:lnTo>
                <a:lnTo>
                  <a:pt x="335277" y="366265"/>
                </a:lnTo>
                <a:lnTo>
                  <a:pt x="335277" y="0"/>
                </a:lnTo>
                <a:lnTo>
                  <a:pt x="357121" y="0"/>
                </a:lnTo>
                <a:lnTo>
                  <a:pt x="357121" y="195578"/>
                </a:lnTo>
                <a:lnTo>
                  <a:pt x="433321" y="195578"/>
                </a:lnTo>
                <a:lnTo>
                  <a:pt x="433321" y="214882"/>
                </a:lnTo>
                <a:lnTo>
                  <a:pt x="357121" y="214882"/>
                </a:lnTo>
                <a:lnTo>
                  <a:pt x="357121" y="385569"/>
                </a:lnTo>
                <a:lnTo>
                  <a:pt x="335277" y="385569"/>
                </a:lnTo>
                <a:lnTo>
                  <a:pt x="311703" y="401119"/>
                </a:lnTo>
                <a:lnTo>
                  <a:pt x="282700" y="412048"/>
                </a:lnTo>
                <a:lnTo>
                  <a:pt x="249124" y="418502"/>
                </a:lnTo>
                <a:lnTo>
                  <a:pt x="211834" y="420621"/>
                </a:lnTo>
                <a:close/>
              </a:path>
              <a:path w="433705" h="448309">
                <a:moveTo>
                  <a:pt x="139699" y="401825"/>
                </a:moveTo>
                <a:lnTo>
                  <a:pt x="117855" y="401825"/>
                </a:lnTo>
                <a:lnTo>
                  <a:pt x="117855" y="259586"/>
                </a:lnTo>
                <a:lnTo>
                  <a:pt x="99122" y="256752"/>
                </a:lnTo>
                <a:lnTo>
                  <a:pt x="52831" y="233678"/>
                </a:lnTo>
                <a:lnTo>
                  <a:pt x="23050" y="190816"/>
                </a:lnTo>
                <a:lnTo>
                  <a:pt x="12699" y="131571"/>
                </a:lnTo>
                <a:lnTo>
                  <a:pt x="15327" y="100043"/>
                </a:lnTo>
                <a:lnTo>
                  <a:pt x="35631" y="48418"/>
                </a:lnTo>
                <a:lnTo>
                  <a:pt x="68603" y="18264"/>
                </a:lnTo>
                <a:lnTo>
                  <a:pt x="107195" y="4818"/>
                </a:lnTo>
                <a:lnTo>
                  <a:pt x="129539" y="3047"/>
                </a:lnTo>
                <a:lnTo>
                  <a:pt x="152248" y="4818"/>
                </a:lnTo>
                <a:lnTo>
                  <a:pt x="172909" y="9969"/>
                </a:lnTo>
                <a:lnTo>
                  <a:pt x="191189" y="18264"/>
                </a:lnTo>
                <a:lnTo>
                  <a:pt x="196870" y="22351"/>
                </a:lnTo>
                <a:lnTo>
                  <a:pt x="129539" y="22351"/>
                </a:lnTo>
                <a:lnTo>
                  <a:pt x="111187" y="23772"/>
                </a:lnTo>
                <a:lnTo>
                  <a:pt x="66039" y="44703"/>
                </a:lnTo>
                <a:lnTo>
                  <a:pt x="42481" y="81279"/>
                </a:lnTo>
                <a:lnTo>
                  <a:pt x="34543" y="131571"/>
                </a:lnTo>
                <a:lnTo>
                  <a:pt x="36536" y="158066"/>
                </a:lnTo>
                <a:lnTo>
                  <a:pt x="52331" y="201722"/>
                </a:lnTo>
                <a:lnTo>
                  <a:pt x="94360" y="234885"/>
                </a:lnTo>
                <a:lnTo>
                  <a:pt x="129539" y="240790"/>
                </a:lnTo>
                <a:lnTo>
                  <a:pt x="197013" y="240790"/>
                </a:lnTo>
                <a:lnTo>
                  <a:pt x="192991" y="243727"/>
                </a:lnTo>
                <a:lnTo>
                  <a:pt x="177036" y="251585"/>
                </a:lnTo>
                <a:lnTo>
                  <a:pt x="159177" y="256967"/>
                </a:lnTo>
                <a:lnTo>
                  <a:pt x="139699" y="259586"/>
                </a:lnTo>
                <a:lnTo>
                  <a:pt x="139699" y="401825"/>
                </a:lnTo>
                <a:close/>
              </a:path>
              <a:path w="433705" h="448309">
                <a:moveTo>
                  <a:pt x="197013" y="240790"/>
                </a:moveTo>
                <a:lnTo>
                  <a:pt x="129539" y="240790"/>
                </a:lnTo>
                <a:lnTo>
                  <a:pt x="148398" y="239290"/>
                </a:lnTo>
                <a:lnTo>
                  <a:pt x="165352" y="234885"/>
                </a:lnTo>
                <a:lnTo>
                  <a:pt x="207334" y="201722"/>
                </a:lnTo>
                <a:lnTo>
                  <a:pt x="223478" y="158066"/>
                </a:lnTo>
                <a:lnTo>
                  <a:pt x="225550" y="131571"/>
                </a:lnTo>
                <a:lnTo>
                  <a:pt x="223478" y="104996"/>
                </a:lnTo>
                <a:lnTo>
                  <a:pt x="207334" y="60991"/>
                </a:lnTo>
                <a:lnTo>
                  <a:pt x="165352" y="28003"/>
                </a:lnTo>
                <a:lnTo>
                  <a:pt x="129539" y="22351"/>
                </a:lnTo>
                <a:lnTo>
                  <a:pt x="196870" y="22351"/>
                </a:lnTo>
                <a:lnTo>
                  <a:pt x="236536" y="72135"/>
                </a:lnTo>
                <a:lnTo>
                  <a:pt x="246886" y="131571"/>
                </a:lnTo>
                <a:lnTo>
                  <a:pt x="244259" y="163027"/>
                </a:lnTo>
                <a:lnTo>
                  <a:pt x="236536" y="190816"/>
                </a:lnTo>
                <a:lnTo>
                  <a:pt x="223955" y="214509"/>
                </a:lnTo>
                <a:lnTo>
                  <a:pt x="206754" y="233678"/>
                </a:lnTo>
                <a:lnTo>
                  <a:pt x="197013" y="240790"/>
                </a:lnTo>
                <a:close/>
              </a:path>
              <a:path w="433705" h="448309">
                <a:moveTo>
                  <a:pt x="357121" y="448053"/>
                </a:moveTo>
                <a:lnTo>
                  <a:pt x="335277" y="448053"/>
                </a:lnTo>
                <a:lnTo>
                  <a:pt x="335277" y="385569"/>
                </a:lnTo>
                <a:lnTo>
                  <a:pt x="357121" y="385569"/>
                </a:lnTo>
                <a:lnTo>
                  <a:pt x="357121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2869" y="761045"/>
            <a:ext cx="355600" cy="447675"/>
          </a:xfrm>
          <a:custGeom>
            <a:avLst/>
            <a:gdLst/>
            <a:ahLst/>
            <a:cxnLst/>
            <a:rect l="l" t="t" r="r" b="b"/>
            <a:pathLst>
              <a:path w="355600" h="447675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7675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7675">
                <a:moveTo>
                  <a:pt x="355597" y="447545"/>
                </a:moveTo>
                <a:lnTo>
                  <a:pt x="334261" y="447545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5466" y="761045"/>
            <a:ext cx="355600" cy="448309"/>
          </a:xfrm>
          <a:custGeom>
            <a:avLst/>
            <a:gdLst/>
            <a:ahLst/>
            <a:cxnLst/>
            <a:rect l="l" t="t" r="r" b="b"/>
            <a:pathLst>
              <a:path w="355600" h="448309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8309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8309">
                <a:moveTo>
                  <a:pt x="355597" y="448053"/>
                </a:moveTo>
                <a:lnTo>
                  <a:pt x="334261" y="448053"/>
                </a:lnTo>
                <a:lnTo>
                  <a:pt x="334261" y="211326"/>
                </a:lnTo>
                <a:lnTo>
                  <a:pt x="240790" y="211326"/>
                </a:lnTo>
                <a:lnTo>
                  <a:pt x="240790" y="192530"/>
                </a:lnTo>
                <a:lnTo>
                  <a:pt x="334261" y="192530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6482" y="770189"/>
            <a:ext cx="398145" cy="417195"/>
          </a:xfrm>
          <a:custGeom>
            <a:avLst/>
            <a:gdLst/>
            <a:ahLst/>
            <a:cxnLst/>
            <a:rect l="l" t="t" r="r" b="b"/>
            <a:pathLst>
              <a:path w="398145" h="417194">
                <a:moveTo>
                  <a:pt x="371853" y="19303"/>
                </a:moveTo>
                <a:lnTo>
                  <a:pt x="25907" y="19303"/>
                </a:lnTo>
                <a:lnTo>
                  <a:pt x="25907" y="0"/>
                </a:lnTo>
                <a:lnTo>
                  <a:pt x="371853" y="0"/>
                </a:lnTo>
                <a:lnTo>
                  <a:pt x="371853" y="19303"/>
                </a:lnTo>
                <a:close/>
              </a:path>
              <a:path w="398145" h="417194">
                <a:moveTo>
                  <a:pt x="111251" y="228090"/>
                </a:moveTo>
                <a:lnTo>
                  <a:pt x="89915" y="228090"/>
                </a:lnTo>
                <a:lnTo>
                  <a:pt x="89915" y="19303"/>
                </a:lnTo>
                <a:lnTo>
                  <a:pt x="111251" y="19303"/>
                </a:lnTo>
                <a:lnTo>
                  <a:pt x="111251" y="228090"/>
                </a:lnTo>
                <a:close/>
              </a:path>
              <a:path w="398145" h="417194">
                <a:moveTo>
                  <a:pt x="289558" y="228090"/>
                </a:moveTo>
                <a:lnTo>
                  <a:pt x="268222" y="228090"/>
                </a:lnTo>
                <a:lnTo>
                  <a:pt x="277080" y="202063"/>
                </a:lnTo>
                <a:lnTo>
                  <a:pt x="282700" y="171512"/>
                </a:lnTo>
                <a:lnTo>
                  <a:pt x="285656" y="139008"/>
                </a:lnTo>
                <a:lnTo>
                  <a:pt x="286510" y="107695"/>
                </a:lnTo>
                <a:lnTo>
                  <a:pt x="286510" y="19303"/>
                </a:lnTo>
                <a:lnTo>
                  <a:pt x="307846" y="19303"/>
                </a:lnTo>
                <a:lnTo>
                  <a:pt x="307796" y="107695"/>
                </a:lnTo>
                <a:lnTo>
                  <a:pt x="306760" y="139151"/>
                </a:lnTo>
                <a:lnTo>
                  <a:pt x="303464" y="172274"/>
                </a:lnTo>
                <a:lnTo>
                  <a:pt x="297773" y="202968"/>
                </a:lnTo>
                <a:lnTo>
                  <a:pt x="289558" y="228090"/>
                </a:lnTo>
                <a:close/>
              </a:path>
              <a:path w="398145" h="417194">
                <a:moveTo>
                  <a:pt x="380997" y="246886"/>
                </a:moveTo>
                <a:lnTo>
                  <a:pt x="16255" y="246886"/>
                </a:lnTo>
                <a:lnTo>
                  <a:pt x="16255" y="228090"/>
                </a:lnTo>
                <a:lnTo>
                  <a:pt x="380997" y="228090"/>
                </a:lnTo>
                <a:lnTo>
                  <a:pt x="380997" y="246886"/>
                </a:lnTo>
                <a:close/>
              </a:path>
              <a:path w="398145" h="417194">
                <a:moveTo>
                  <a:pt x="397761" y="417065"/>
                </a:moveTo>
                <a:lnTo>
                  <a:pt x="0" y="417065"/>
                </a:lnTo>
                <a:lnTo>
                  <a:pt x="0" y="398777"/>
                </a:lnTo>
                <a:lnTo>
                  <a:pt x="397761" y="398777"/>
                </a:lnTo>
                <a:lnTo>
                  <a:pt x="397761" y="4170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4827" y="761553"/>
            <a:ext cx="360680" cy="447675"/>
          </a:xfrm>
          <a:custGeom>
            <a:avLst/>
            <a:gdLst/>
            <a:ahLst/>
            <a:cxnLst/>
            <a:rect l="l" t="t" r="r" b="b"/>
            <a:pathLst>
              <a:path w="360679" h="447675">
                <a:moveTo>
                  <a:pt x="261110" y="441449"/>
                </a:moveTo>
                <a:lnTo>
                  <a:pt x="240282" y="441449"/>
                </a:lnTo>
                <a:lnTo>
                  <a:pt x="240282" y="213358"/>
                </a:lnTo>
                <a:lnTo>
                  <a:pt x="168654" y="213358"/>
                </a:lnTo>
                <a:lnTo>
                  <a:pt x="168654" y="194054"/>
                </a:lnTo>
                <a:lnTo>
                  <a:pt x="240282" y="194054"/>
                </a:lnTo>
                <a:lnTo>
                  <a:pt x="240282" y="2539"/>
                </a:lnTo>
                <a:lnTo>
                  <a:pt x="261110" y="2539"/>
                </a:lnTo>
                <a:lnTo>
                  <a:pt x="261110" y="441449"/>
                </a:lnTo>
                <a:close/>
              </a:path>
              <a:path w="360679" h="447675">
                <a:moveTo>
                  <a:pt x="97027" y="415541"/>
                </a:moveTo>
                <a:lnTo>
                  <a:pt x="0" y="415541"/>
                </a:lnTo>
                <a:lnTo>
                  <a:pt x="0" y="200658"/>
                </a:lnTo>
                <a:lnTo>
                  <a:pt x="118871" y="200658"/>
                </a:lnTo>
                <a:lnTo>
                  <a:pt x="118871" y="27939"/>
                </a:lnTo>
                <a:lnTo>
                  <a:pt x="0" y="27939"/>
                </a:lnTo>
                <a:lnTo>
                  <a:pt x="0" y="8635"/>
                </a:lnTo>
                <a:lnTo>
                  <a:pt x="139699" y="8635"/>
                </a:lnTo>
                <a:lnTo>
                  <a:pt x="139699" y="219454"/>
                </a:lnTo>
                <a:lnTo>
                  <a:pt x="21335" y="219454"/>
                </a:lnTo>
                <a:lnTo>
                  <a:pt x="21335" y="396237"/>
                </a:lnTo>
                <a:lnTo>
                  <a:pt x="192022" y="396237"/>
                </a:lnTo>
                <a:lnTo>
                  <a:pt x="192022" y="398269"/>
                </a:lnTo>
                <a:lnTo>
                  <a:pt x="172893" y="406540"/>
                </a:lnTo>
                <a:lnTo>
                  <a:pt x="150240" y="411858"/>
                </a:lnTo>
                <a:lnTo>
                  <a:pt x="124729" y="414700"/>
                </a:lnTo>
                <a:lnTo>
                  <a:pt x="97027" y="415541"/>
                </a:lnTo>
                <a:close/>
              </a:path>
              <a:path w="360679" h="447675">
                <a:moveTo>
                  <a:pt x="192022" y="396237"/>
                </a:moveTo>
                <a:lnTo>
                  <a:pt x="97535" y="396237"/>
                </a:lnTo>
                <a:lnTo>
                  <a:pt x="124371" y="395554"/>
                </a:lnTo>
                <a:lnTo>
                  <a:pt x="149541" y="393062"/>
                </a:lnTo>
                <a:lnTo>
                  <a:pt x="172329" y="388093"/>
                </a:lnTo>
                <a:lnTo>
                  <a:pt x="192022" y="379981"/>
                </a:lnTo>
                <a:lnTo>
                  <a:pt x="192022" y="396237"/>
                </a:lnTo>
                <a:close/>
              </a:path>
              <a:path w="360679" h="447675">
                <a:moveTo>
                  <a:pt x="360677" y="447545"/>
                </a:moveTo>
                <a:lnTo>
                  <a:pt x="339341" y="447545"/>
                </a:lnTo>
                <a:lnTo>
                  <a:pt x="339341" y="0"/>
                </a:lnTo>
                <a:lnTo>
                  <a:pt x="360677" y="0"/>
                </a:lnTo>
                <a:lnTo>
                  <a:pt x="36067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18280" y="758505"/>
            <a:ext cx="365125" cy="454659"/>
          </a:xfrm>
          <a:custGeom>
            <a:avLst/>
            <a:gdLst/>
            <a:ahLst/>
            <a:cxnLst/>
            <a:rect l="l" t="t" r="r" b="b"/>
            <a:pathLst>
              <a:path w="365125" h="454659">
                <a:moveTo>
                  <a:pt x="114299" y="225550"/>
                </a:moveTo>
                <a:lnTo>
                  <a:pt x="69405" y="218692"/>
                </a:lnTo>
                <a:lnTo>
                  <a:pt x="34035" y="198118"/>
                </a:lnTo>
                <a:lnTo>
                  <a:pt x="9016" y="161923"/>
                </a:lnTo>
                <a:lnTo>
                  <a:pt x="0" y="112775"/>
                </a:lnTo>
                <a:lnTo>
                  <a:pt x="2317" y="86502"/>
                </a:lnTo>
                <a:lnTo>
                  <a:pt x="19716" y="43481"/>
                </a:lnTo>
                <a:lnTo>
                  <a:pt x="50363" y="15430"/>
                </a:lnTo>
                <a:lnTo>
                  <a:pt x="90828" y="1777"/>
                </a:lnTo>
                <a:lnTo>
                  <a:pt x="114299" y="0"/>
                </a:lnTo>
                <a:lnTo>
                  <a:pt x="138056" y="1777"/>
                </a:lnTo>
                <a:lnTo>
                  <a:pt x="159574" y="6984"/>
                </a:lnTo>
                <a:lnTo>
                  <a:pt x="178521" y="15430"/>
                </a:lnTo>
                <a:lnTo>
                  <a:pt x="183218" y="18795"/>
                </a:lnTo>
                <a:lnTo>
                  <a:pt x="114299" y="18795"/>
                </a:lnTo>
                <a:lnTo>
                  <a:pt x="94614" y="20311"/>
                </a:lnTo>
                <a:lnTo>
                  <a:pt x="47751" y="42671"/>
                </a:lnTo>
                <a:lnTo>
                  <a:pt x="23105" y="91463"/>
                </a:lnTo>
                <a:lnTo>
                  <a:pt x="21335" y="112775"/>
                </a:lnTo>
                <a:lnTo>
                  <a:pt x="23105" y="133793"/>
                </a:lnTo>
                <a:lnTo>
                  <a:pt x="47751" y="182370"/>
                </a:lnTo>
                <a:lnTo>
                  <a:pt x="94614" y="204730"/>
                </a:lnTo>
                <a:lnTo>
                  <a:pt x="114299" y="206246"/>
                </a:lnTo>
                <a:lnTo>
                  <a:pt x="183698" y="206246"/>
                </a:lnTo>
                <a:lnTo>
                  <a:pt x="178521" y="210120"/>
                </a:lnTo>
                <a:lnTo>
                  <a:pt x="159574" y="218692"/>
                </a:lnTo>
                <a:lnTo>
                  <a:pt x="138056" y="223836"/>
                </a:lnTo>
                <a:lnTo>
                  <a:pt x="114299" y="225550"/>
                </a:lnTo>
                <a:close/>
              </a:path>
              <a:path w="365125" h="454659">
                <a:moveTo>
                  <a:pt x="183698" y="206246"/>
                </a:moveTo>
                <a:lnTo>
                  <a:pt x="114299" y="206246"/>
                </a:lnTo>
                <a:lnTo>
                  <a:pt x="133976" y="204730"/>
                </a:lnTo>
                <a:lnTo>
                  <a:pt x="151700" y="200214"/>
                </a:lnTo>
                <a:lnTo>
                  <a:pt x="192046" y="168781"/>
                </a:lnTo>
                <a:lnTo>
                  <a:pt x="207262" y="112775"/>
                </a:lnTo>
                <a:lnTo>
                  <a:pt x="205556" y="91463"/>
                </a:lnTo>
                <a:lnTo>
                  <a:pt x="180338" y="42671"/>
                </a:lnTo>
                <a:lnTo>
                  <a:pt x="133976" y="20311"/>
                </a:lnTo>
                <a:lnTo>
                  <a:pt x="114299" y="18795"/>
                </a:lnTo>
                <a:lnTo>
                  <a:pt x="183218" y="18795"/>
                </a:lnTo>
                <a:lnTo>
                  <a:pt x="220026" y="63372"/>
                </a:lnTo>
                <a:lnTo>
                  <a:pt x="229106" y="112775"/>
                </a:lnTo>
                <a:lnTo>
                  <a:pt x="226780" y="138826"/>
                </a:lnTo>
                <a:lnTo>
                  <a:pt x="220026" y="161923"/>
                </a:lnTo>
                <a:lnTo>
                  <a:pt x="209175" y="181783"/>
                </a:lnTo>
                <a:lnTo>
                  <a:pt x="194562" y="198118"/>
                </a:lnTo>
                <a:lnTo>
                  <a:pt x="183698" y="206246"/>
                </a:lnTo>
                <a:close/>
              </a:path>
              <a:path w="365125" h="454659">
                <a:moveTo>
                  <a:pt x="364741" y="251458"/>
                </a:moveTo>
                <a:lnTo>
                  <a:pt x="343405" y="251458"/>
                </a:lnTo>
                <a:lnTo>
                  <a:pt x="343405" y="3047"/>
                </a:lnTo>
                <a:lnTo>
                  <a:pt x="364741" y="3047"/>
                </a:lnTo>
                <a:lnTo>
                  <a:pt x="364741" y="251458"/>
                </a:lnTo>
                <a:close/>
              </a:path>
              <a:path w="365125" h="454659">
                <a:moveTo>
                  <a:pt x="364741" y="454657"/>
                </a:moveTo>
                <a:lnTo>
                  <a:pt x="36067" y="454657"/>
                </a:lnTo>
                <a:lnTo>
                  <a:pt x="36067" y="297178"/>
                </a:lnTo>
                <a:lnTo>
                  <a:pt x="364741" y="297178"/>
                </a:lnTo>
                <a:lnTo>
                  <a:pt x="364741" y="315974"/>
                </a:lnTo>
                <a:lnTo>
                  <a:pt x="57911" y="315974"/>
                </a:lnTo>
                <a:lnTo>
                  <a:pt x="57911" y="435861"/>
                </a:lnTo>
                <a:lnTo>
                  <a:pt x="364741" y="435861"/>
                </a:lnTo>
                <a:lnTo>
                  <a:pt x="364741" y="454657"/>
                </a:lnTo>
                <a:close/>
              </a:path>
              <a:path w="365125" h="454659">
                <a:moveTo>
                  <a:pt x="364741" y="435861"/>
                </a:moveTo>
                <a:lnTo>
                  <a:pt x="343405" y="435861"/>
                </a:lnTo>
                <a:lnTo>
                  <a:pt x="343405" y="315974"/>
                </a:lnTo>
                <a:lnTo>
                  <a:pt x="364741" y="315974"/>
                </a:lnTo>
                <a:lnTo>
                  <a:pt x="364741" y="43586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459096" y="761045"/>
            <a:ext cx="433705" cy="448309"/>
          </a:xfrm>
          <a:custGeom>
            <a:avLst/>
            <a:gdLst/>
            <a:rect l="l" t="t" r="r" b="b"/>
            <a:pathLst>
              <a:path w="433705" h="448309">
                <a:moveTo>
                  <a:pt x="211834" y="420621"/>
                </a:moveTo>
                <a:lnTo>
                  <a:pt x="0" y="420621"/>
                </a:lnTo>
                <a:lnTo>
                  <a:pt x="0" y="401825"/>
                </a:lnTo>
                <a:lnTo>
                  <a:pt x="213866" y="401825"/>
                </a:lnTo>
                <a:lnTo>
                  <a:pt x="250124" y="399555"/>
                </a:lnTo>
                <a:lnTo>
                  <a:pt x="282954" y="392808"/>
                </a:lnTo>
                <a:lnTo>
                  <a:pt x="311592" y="381680"/>
                </a:lnTo>
                <a:lnTo>
                  <a:pt x="335277" y="366265"/>
                </a:lnTo>
                <a:lnTo>
                  <a:pt x="335277" y="0"/>
                </a:lnTo>
                <a:lnTo>
                  <a:pt x="357121" y="0"/>
                </a:lnTo>
                <a:lnTo>
                  <a:pt x="357121" y="195578"/>
                </a:lnTo>
                <a:lnTo>
                  <a:pt x="433321" y="195578"/>
                </a:lnTo>
                <a:lnTo>
                  <a:pt x="433321" y="214882"/>
                </a:lnTo>
                <a:lnTo>
                  <a:pt x="357121" y="214882"/>
                </a:lnTo>
                <a:lnTo>
                  <a:pt x="357121" y="385569"/>
                </a:lnTo>
                <a:lnTo>
                  <a:pt x="335277" y="385569"/>
                </a:lnTo>
                <a:lnTo>
                  <a:pt x="311703" y="401119"/>
                </a:lnTo>
                <a:lnTo>
                  <a:pt x="282700" y="412048"/>
                </a:lnTo>
                <a:lnTo>
                  <a:pt x="249124" y="418502"/>
                </a:lnTo>
                <a:lnTo>
                  <a:pt x="211834" y="420621"/>
                </a:lnTo>
                <a:close/>
              </a:path>
              <a:path w="433705" h="448309">
                <a:moveTo>
                  <a:pt x="139699" y="401825"/>
                </a:moveTo>
                <a:lnTo>
                  <a:pt x="117855" y="401825"/>
                </a:lnTo>
                <a:lnTo>
                  <a:pt x="117855" y="259586"/>
                </a:lnTo>
                <a:lnTo>
                  <a:pt x="99122" y="256752"/>
                </a:lnTo>
                <a:lnTo>
                  <a:pt x="52831" y="233678"/>
                </a:lnTo>
                <a:lnTo>
                  <a:pt x="23050" y="190816"/>
                </a:lnTo>
                <a:lnTo>
                  <a:pt x="12699" y="131571"/>
                </a:lnTo>
                <a:lnTo>
                  <a:pt x="15327" y="100043"/>
                </a:lnTo>
                <a:lnTo>
                  <a:pt x="35631" y="48418"/>
                </a:lnTo>
                <a:lnTo>
                  <a:pt x="68603" y="18264"/>
                </a:lnTo>
                <a:lnTo>
                  <a:pt x="107195" y="4818"/>
                </a:lnTo>
                <a:lnTo>
                  <a:pt x="129539" y="3047"/>
                </a:lnTo>
                <a:lnTo>
                  <a:pt x="152248" y="4818"/>
                </a:lnTo>
                <a:lnTo>
                  <a:pt x="172909" y="9969"/>
                </a:lnTo>
                <a:lnTo>
                  <a:pt x="191189" y="18264"/>
                </a:lnTo>
                <a:lnTo>
                  <a:pt x="196870" y="22351"/>
                </a:lnTo>
                <a:lnTo>
                  <a:pt x="129539" y="22351"/>
                </a:lnTo>
                <a:lnTo>
                  <a:pt x="111187" y="23772"/>
                </a:lnTo>
                <a:lnTo>
                  <a:pt x="66039" y="44703"/>
                </a:lnTo>
                <a:lnTo>
                  <a:pt x="42481" y="81279"/>
                </a:lnTo>
                <a:lnTo>
                  <a:pt x="34543" y="131571"/>
                </a:lnTo>
                <a:lnTo>
                  <a:pt x="36536" y="158066"/>
                </a:lnTo>
                <a:lnTo>
                  <a:pt x="52331" y="201722"/>
                </a:lnTo>
                <a:lnTo>
                  <a:pt x="94360" y="234885"/>
                </a:lnTo>
                <a:lnTo>
                  <a:pt x="129539" y="240790"/>
                </a:lnTo>
                <a:lnTo>
                  <a:pt x="197013" y="240790"/>
                </a:lnTo>
                <a:lnTo>
                  <a:pt x="192991" y="243727"/>
                </a:lnTo>
                <a:lnTo>
                  <a:pt x="177036" y="251585"/>
                </a:lnTo>
                <a:lnTo>
                  <a:pt x="159177" y="256967"/>
                </a:lnTo>
                <a:lnTo>
                  <a:pt x="139699" y="259586"/>
                </a:lnTo>
                <a:lnTo>
                  <a:pt x="139699" y="401825"/>
                </a:lnTo>
                <a:close/>
              </a:path>
              <a:path w="433705" h="448309">
                <a:moveTo>
                  <a:pt x="197013" y="240790"/>
                </a:moveTo>
                <a:lnTo>
                  <a:pt x="129539" y="240790"/>
                </a:lnTo>
                <a:lnTo>
                  <a:pt x="148398" y="239290"/>
                </a:lnTo>
                <a:lnTo>
                  <a:pt x="165352" y="234885"/>
                </a:lnTo>
                <a:lnTo>
                  <a:pt x="207334" y="201722"/>
                </a:lnTo>
                <a:lnTo>
                  <a:pt x="223478" y="158066"/>
                </a:lnTo>
                <a:lnTo>
                  <a:pt x="225550" y="131571"/>
                </a:lnTo>
                <a:lnTo>
                  <a:pt x="223478" y="104996"/>
                </a:lnTo>
                <a:lnTo>
                  <a:pt x="207334" y="60991"/>
                </a:lnTo>
                <a:lnTo>
                  <a:pt x="165352" y="28003"/>
                </a:lnTo>
                <a:lnTo>
                  <a:pt x="129539" y="22351"/>
                </a:lnTo>
                <a:lnTo>
                  <a:pt x="196870" y="22351"/>
                </a:lnTo>
                <a:lnTo>
                  <a:pt x="236536" y="72135"/>
                </a:lnTo>
                <a:lnTo>
                  <a:pt x="246886" y="131571"/>
                </a:lnTo>
                <a:lnTo>
                  <a:pt x="244259" y="163027"/>
                </a:lnTo>
                <a:lnTo>
                  <a:pt x="236536" y="190816"/>
                </a:lnTo>
                <a:lnTo>
                  <a:pt x="223955" y="214509"/>
                </a:lnTo>
                <a:lnTo>
                  <a:pt x="206754" y="233678"/>
                </a:lnTo>
                <a:lnTo>
                  <a:pt x="197013" y="240790"/>
                </a:lnTo>
                <a:close/>
              </a:path>
              <a:path w="433705" h="448309">
                <a:moveTo>
                  <a:pt x="357121" y="448053"/>
                </a:moveTo>
                <a:lnTo>
                  <a:pt x="335277" y="448053"/>
                </a:lnTo>
                <a:lnTo>
                  <a:pt x="335277" y="385569"/>
                </a:lnTo>
                <a:lnTo>
                  <a:pt x="357121" y="385569"/>
                </a:lnTo>
                <a:lnTo>
                  <a:pt x="357121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952869" y="761045"/>
            <a:ext cx="355600" cy="447675"/>
          </a:xfrm>
          <a:custGeom>
            <a:avLst/>
            <a:gdLst/>
            <a:rect l="l" t="t" r="r" b="b"/>
            <a:pathLst>
              <a:path w="355600" h="447675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7675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7675">
                <a:moveTo>
                  <a:pt x="355597" y="447545"/>
                </a:moveTo>
                <a:lnTo>
                  <a:pt x="334261" y="447545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435466" y="761045"/>
            <a:ext cx="355600" cy="448309"/>
          </a:xfrm>
          <a:custGeom>
            <a:avLst/>
            <a:gdLst/>
            <a:rect l="l" t="t" r="r" b="b"/>
            <a:pathLst>
              <a:path w="355600" h="448309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8309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8309">
                <a:moveTo>
                  <a:pt x="355597" y="448053"/>
                </a:moveTo>
                <a:lnTo>
                  <a:pt x="334261" y="448053"/>
                </a:lnTo>
                <a:lnTo>
                  <a:pt x="334261" y="211326"/>
                </a:lnTo>
                <a:lnTo>
                  <a:pt x="240790" y="211326"/>
                </a:lnTo>
                <a:lnTo>
                  <a:pt x="240790" y="192530"/>
                </a:lnTo>
                <a:lnTo>
                  <a:pt x="334261" y="192530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3046482" y="770189"/>
            <a:ext cx="398145" cy="417195"/>
          </a:xfrm>
          <a:custGeom>
            <a:avLst/>
            <a:gdLst/>
            <a:rect l="l" t="t" r="r" b="b"/>
            <a:pathLst>
              <a:path w="398145" h="417194">
                <a:moveTo>
                  <a:pt x="371853" y="19303"/>
                </a:moveTo>
                <a:lnTo>
                  <a:pt x="25907" y="19303"/>
                </a:lnTo>
                <a:lnTo>
                  <a:pt x="25907" y="0"/>
                </a:lnTo>
                <a:lnTo>
                  <a:pt x="371853" y="0"/>
                </a:lnTo>
                <a:lnTo>
                  <a:pt x="371853" y="19303"/>
                </a:lnTo>
                <a:close/>
              </a:path>
              <a:path w="398145" h="417194">
                <a:moveTo>
                  <a:pt x="111251" y="228090"/>
                </a:moveTo>
                <a:lnTo>
                  <a:pt x="89915" y="228090"/>
                </a:lnTo>
                <a:lnTo>
                  <a:pt x="89915" y="19303"/>
                </a:lnTo>
                <a:lnTo>
                  <a:pt x="111251" y="19303"/>
                </a:lnTo>
                <a:lnTo>
                  <a:pt x="111251" y="228090"/>
                </a:lnTo>
                <a:close/>
              </a:path>
              <a:path w="398145" h="417194">
                <a:moveTo>
                  <a:pt x="289558" y="228090"/>
                </a:moveTo>
                <a:lnTo>
                  <a:pt x="268222" y="228090"/>
                </a:lnTo>
                <a:lnTo>
                  <a:pt x="277080" y="202063"/>
                </a:lnTo>
                <a:lnTo>
                  <a:pt x="282700" y="171512"/>
                </a:lnTo>
                <a:lnTo>
                  <a:pt x="285656" y="139008"/>
                </a:lnTo>
                <a:lnTo>
                  <a:pt x="286510" y="107695"/>
                </a:lnTo>
                <a:lnTo>
                  <a:pt x="286510" y="19303"/>
                </a:lnTo>
                <a:lnTo>
                  <a:pt x="307846" y="19303"/>
                </a:lnTo>
                <a:lnTo>
                  <a:pt x="307796" y="107695"/>
                </a:lnTo>
                <a:lnTo>
                  <a:pt x="306760" y="139151"/>
                </a:lnTo>
                <a:lnTo>
                  <a:pt x="303464" y="172274"/>
                </a:lnTo>
                <a:lnTo>
                  <a:pt x="297773" y="202968"/>
                </a:lnTo>
                <a:lnTo>
                  <a:pt x="289558" y="228090"/>
                </a:lnTo>
                <a:close/>
              </a:path>
              <a:path w="398145" h="417194">
                <a:moveTo>
                  <a:pt x="380997" y="246886"/>
                </a:moveTo>
                <a:lnTo>
                  <a:pt x="16255" y="246886"/>
                </a:lnTo>
                <a:lnTo>
                  <a:pt x="16255" y="228090"/>
                </a:lnTo>
                <a:lnTo>
                  <a:pt x="380997" y="228090"/>
                </a:lnTo>
                <a:lnTo>
                  <a:pt x="380997" y="246886"/>
                </a:lnTo>
                <a:close/>
              </a:path>
              <a:path w="398145" h="417194">
                <a:moveTo>
                  <a:pt x="397761" y="417065"/>
                </a:moveTo>
                <a:lnTo>
                  <a:pt x="0" y="417065"/>
                </a:lnTo>
                <a:lnTo>
                  <a:pt x="0" y="398777"/>
                </a:lnTo>
                <a:lnTo>
                  <a:pt x="397761" y="398777"/>
                </a:lnTo>
                <a:lnTo>
                  <a:pt x="397761" y="4170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544827" y="761553"/>
            <a:ext cx="360680" cy="447675"/>
          </a:xfrm>
          <a:custGeom>
            <a:avLst/>
            <a:gdLst/>
            <a:rect l="l" t="t" r="r" b="b"/>
            <a:pathLst>
              <a:path w="360679" h="447675">
                <a:moveTo>
                  <a:pt x="261110" y="441449"/>
                </a:moveTo>
                <a:lnTo>
                  <a:pt x="240282" y="441449"/>
                </a:lnTo>
                <a:lnTo>
                  <a:pt x="240282" y="213358"/>
                </a:lnTo>
                <a:lnTo>
                  <a:pt x="168654" y="213358"/>
                </a:lnTo>
                <a:lnTo>
                  <a:pt x="168654" y="194054"/>
                </a:lnTo>
                <a:lnTo>
                  <a:pt x="240282" y="194054"/>
                </a:lnTo>
                <a:lnTo>
                  <a:pt x="240282" y="2539"/>
                </a:lnTo>
                <a:lnTo>
                  <a:pt x="261110" y="2539"/>
                </a:lnTo>
                <a:lnTo>
                  <a:pt x="261110" y="441449"/>
                </a:lnTo>
                <a:close/>
              </a:path>
              <a:path w="360679" h="447675">
                <a:moveTo>
                  <a:pt x="97027" y="415541"/>
                </a:moveTo>
                <a:lnTo>
                  <a:pt x="0" y="415541"/>
                </a:lnTo>
                <a:lnTo>
                  <a:pt x="0" y="200658"/>
                </a:lnTo>
                <a:lnTo>
                  <a:pt x="118871" y="200658"/>
                </a:lnTo>
                <a:lnTo>
                  <a:pt x="118871" y="27939"/>
                </a:lnTo>
                <a:lnTo>
                  <a:pt x="0" y="27939"/>
                </a:lnTo>
                <a:lnTo>
                  <a:pt x="0" y="8635"/>
                </a:lnTo>
                <a:lnTo>
                  <a:pt x="139699" y="8635"/>
                </a:lnTo>
                <a:lnTo>
                  <a:pt x="139699" y="219454"/>
                </a:lnTo>
                <a:lnTo>
                  <a:pt x="21335" y="219454"/>
                </a:lnTo>
                <a:lnTo>
                  <a:pt x="21335" y="396237"/>
                </a:lnTo>
                <a:lnTo>
                  <a:pt x="192022" y="396237"/>
                </a:lnTo>
                <a:lnTo>
                  <a:pt x="192022" y="398269"/>
                </a:lnTo>
                <a:lnTo>
                  <a:pt x="172893" y="406540"/>
                </a:lnTo>
                <a:lnTo>
                  <a:pt x="150240" y="411858"/>
                </a:lnTo>
                <a:lnTo>
                  <a:pt x="124729" y="414700"/>
                </a:lnTo>
                <a:lnTo>
                  <a:pt x="97027" y="415541"/>
                </a:lnTo>
                <a:close/>
              </a:path>
              <a:path w="360679" h="447675">
                <a:moveTo>
                  <a:pt x="192022" y="396237"/>
                </a:moveTo>
                <a:lnTo>
                  <a:pt x="97535" y="396237"/>
                </a:lnTo>
                <a:lnTo>
                  <a:pt x="124371" y="395554"/>
                </a:lnTo>
                <a:lnTo>
                  <a:pt x="149541" y="393062"/>
                </a:lnTo>
                <a:lnTo>
                  <a:pt x="172329" y="388093"/>
                </a:lnTo>
                <a:lnTo>
                  <a:pt x="192022" y="379981"/>
                </a:lnTo>
                <a:lnTo>
                  <a:pt x="192022" y="396237"/>
                </a:lnTo>
                <a:close/>
              </a:path>
              <a:path w="360679" h="447675">
                <a:moveTo>
                  <a:pt x="360677" y="447545"/>
                </a:moveTo>
                <a:lnTo>
                  <a:pt x="339341" y="447545"/>
                </a:lnTo>
                <a:lnTo>
                  <a:pt x="339341" y="0"/>
                </a:lnTo>
                <a:lnTo>
                  <a:pt x="360677" y="0"/>
                </a:lnTo>
                <a:lnTo>
                  <a:pt x="36067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4018280" y="758505"/>
            <a:ext cx="365125" cy="454659"/>
          </a:xfrm>
          <a:custGeom>
            <a:avLst/>
            <a:gdLst/>
            <a:rect l="l" t="t" r="r" b="b"/>
            <a:pathLst>
              <a:path w="365125" h="454659">
                <a:moveTo>
                  <a:pt x="114299" y="225550"/>
                </a:moveTo>
                <a:lnTo>
                  <a:pt x="69405" y="218692"/>
                </a:lnTo>
                <a:lnTo>
                  <a:pt x="34035" y="198118"/>
                </a:lnTo>
                <a:lnTo>
                  <a:pt x="9016" y="161923"/>
                </a:lnTo>
                <a:lnTo>
                  <a:pt x="0" y="112775"/>
                </a:lnTo>
                <a:lnTo>
                  <a:pt x="2317" y="86502"/>
                </a:lnTo>
                <a:lnTo>
                  <a:pt x="19716" y="43481"/>
                </a:lnTo>
                <a:lnTo>
                  <a:pt x="50363" y="15430"/>
                </a:lnTo>
                <a:lnTo>
                  <a:pt x="90828" y="1777"/>
                </a:lnTo>
                <a:lnTo>
                  <a:pt x="114299" y="0"/>
                </a:lnTo>
                <a:lnTo>
                  <a:pt x="138056" y="1777"/>
                </a:lnTo>
                <a:lnTo>
                  <a:pt x="159574" y="6984"/>
                </a:lnTo>
                <a:lnTo>
                  <a:pt x="178521" y="15430"/>
                </a:lnTo>
                <a:lnTo>
                  <a:pt x="183218" y="18795"/>
                </a:lnTo>
                <a:lnTo>
                  <a:pt x="114299" y="18795"/>
                </a:lnTo>
                <a:lnTo>
                  <a:pt x="94614" y="20311"/>
                </a:lnTo>
                <a:lnTo>
                  <a:pt x="47751" y="42671"/>
                </a:lnTo>
                <a:lnTo>
                  <a:pt x="23105" y="91463"/>
                </a:lnTo>
                <a:lnTo>
                  <a:pt x="21335" y="112775"/>
                </a:lnTo>
                <a:lnTo>
                  <a:pt x="23105" y="133793"/>
                </a:lnTo>
                <a:lnTo>
                  <a:pt x="47751" y="182370"/>
                </a:lnTo>
                <a:lnTo>
                  <a:pt x="94614" y="204730"/>
                </a:lnTo>
                <a:lnTo>
                  <a:pt x="114299" y="206246"/>
                </a:lnTo>
                <a:lnTo>
                  <a:pt x="183698" y="206246"/>
                </a:lnTo>
                <a:lnTo>
                  <a:pt x="178521" y="210120"/>
                </a:lnTo>
                <a:lnTo>
                  <a:pt x="159574" y="218692"/>
                </a:lnTo>
                <a:lnTo>
                  <a:pt x="138056" y="223836"/>
                </a:lnTo>
                <a:lnTo>
                  <a:pt x="114299" y="225550"/>
                </a:lnTo>
                <a:close/>
              </a:path>
              <a:path w="365125" h="454659">
                <a:moveTo>
                  <a:pt x="183698" y="206246"/>
                </a:moveTo>
                <a:lnTo>
                  <a:pt x="114299" y="206246"/>
                </a:lnTo>
                <a:lnTo>
                  <a:pt x="133976" y="204730"/>
                </a:lnTo>
                <a:lnTo>
                  <a:pt x="151700" y="200214"/>
                </a:lnTo>
                <a:lnTo>
                  <a:pt x="192046" y="168781"/>
                </a:lnTo>
                <a:lnTo>
                  <a:pt x="207262" y="112775"/>
                </a:lnTo>
                <a:lnTo>
                  <a:pt x="205556" y="91463"/>
                </a:lnTo>
                <a:lnTo>
                  <a:pt x="180338" y="42671"/>
                </a:lnTo>
                <a:lnTo>
                  <a:pt x="133976" y="20311"/>
                </a:lnTo>
                <a:lnTo>
                  <a:pt x="114299" y="18795"/>
                </a:lnTo>
                <a:lnTo>
                  <a:pt x="183218" y="18795"/>
                </a:lnTo>
                <a:lnTo>
                  <a:pt x="220026" y="63372"/>
                </a:lnTo>
                <a:lnTo>
                  <a:pt x="229106" y="112775"/>
                </a:lnTo>
                <a:lnTo>
                  <a:pt x="226780" y="138826"/>
                </a:lnTo>
                <a:lnTo>
                  <a:pt x="220026" y="161923"/>
                </a:lnTo>
                <a:lnTo>
                  <a:pt x="209175" y="181783"/>
                </a:lnTo>
                <a:lnTo>
                  <a:pt x="194562" y="198118"/>
                </a:lnTo>
                <a:lnTo>
                  <a:pt x="183698" y="206246"/>
                </a:lnTo>
                <a:close/>
              </a:path>
              <a:path w="365125" h="454659">
                <a:moveTo>
                  <a:pt x="364741" y="251458"/>
                </a:moveTo>
                <a:lnTo>
                  <a:pt x="343405" y="251458"/>
                </a:lnTo>
                <a:lnTo>
                  <a:pt x="343405" y="3047"/>
                </a:lnTo>
                <a:lnTo>
                  <a:pt x="364741" y="3047"/>
                </a:lnTo>
                <a:lnTo>
                  <a:pt x="364741" y="251458"/>
                </a:lnTo>
                <a:close/>
              </a:path>
              <a:path w="365125" h="454659">
                <a:moveTo>
                  <a:pt x="364741" y="454657"/>
                </a:moveTo>
                <a:lnTo>
                  <a:pt x="36067" y="454657"/>
                </a:lnTo>
                <a:lnTo>
                  <a:pt x="36067" y="297178"/>
                </a:lnTo>
                <a:lnTo>
                  <a:pt x="364741" y="297178"/>
                </a:lnTo>
                <a:lnTo>
                  <a:pt x="364741" y="315974"/>
                </a:lnTo>
                <a:lnTo>
                  <a:pt x="57911" y="315974"/>
                </a:lnTo>
                <a:lnTo>
                  <a:pt x="57911" y="435861"/>
                </a:lnTo>
                <a:lnTo>
                  <a:pt x="364741" y="435861"/>
                </a:lnTo>
                <a:lnTo>
                  <a:pt x="364741" y="454657"/>
                </a:lnTo>
                <a:close/>
              </a:path>
              <a:path w="365125" h="454659">
                <a:moveTo>
                  <a:pt x="364741" y="435861"/>
                </a:moveTo>
                <a:lnTo>
                  <a:pt x="343405" y="435861"/>
                </a:lnTo>
                <a:lnTo>
                  <a:pt x="343405" y="315974"/>
                </a:lnTo>
                <a:lnTo>
                  <a:pt x="364741" y="315974"/>
                </a:lnTo>
                <a:lnTo>
                  <a:pt x="364741" y="43586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7413981" y="2089935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260603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3" y="0"/>
                </a:lnTo>
                <a:lnTo>
                  <a:pt x="260603" y="45148"/>
                </a:lnTo>
                <a:lnTo>
                  <a:pt x="50291" y="140588"/>
                </a:lnTo>
                <a:lnTo>
                  <a:pt x="260603" y="236600"/>
                </a:lnTo>
                <a:lnTo>
                  <a:pt x="260603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8031202" y="1961348"/>
            <a:ext cx="45085" cy="207010"/>
          </a:xfrm>
          <a:custGeom>
            <a:avLst/>
            <a:gdLst/>
            <a:rect l="l" t="t" r="r" b="b"/>
            <a:pathLst>
              <a:path w="45084" h="207010">
                <a:moveTo>
                  <a:pt x="44577" y="206883"/>
                </a:moveTo>
                <a:lnTo>
                  <a:pt x="0" y="206883"/>
                </a:lnTo>
                <a:lnTo>
                  <a:pt x="0" y="0"/>
                </a:lnTo>
                <a:lnTo>
                  <a:pt x="44577" y="0"/>
                </a:lnTo>
                <a:lnTo>
                  <a:pt x="44577" y="2068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7767739" y="1968207"/>
            <a:ext cx="308610" cy="496570"/>
          </a:xfrm>
          <a:custGeom>
            <a:avLst/>
            <a:gdLst/>
            <a:rect l="l" t="t" r="r" b="b"/>
            <a:pathLst>
              <a:path w="308609" h="496569">
                <a:moveTo>
                  <a:pt x="308038" y="200660"/>
                </a:moveTo>
                <a:lnTo>
                  <a:pt x="187452" y="200660"/>
                </a:lnTo>
                <a:lnTo>
                  <a:pt x="187452" y="39370"/>
                </a:lnTo>
                <a:lnTo>
                  <a:pt x="187452" y="0"/>
                </a:lnTo>
                <a:lnTo>
                  <a:pt x="142875" y="0"/>
                </a:lnTo>
                <a:lnTo>
                  <a:pt x="142875" y="39370"/>
                </a:lnTo>
                <a:lnTo>
                  <a:pt x="142875" y="200660"/>
                </a:lnTo>
                <a:lnTo>
                  <a:pt x="142875" y="240030"/>
                </a:lnTo>
                <a:lnTo>
                  <a:pt x="142875" y="426720"/>
                </a:lnTo>
                <a:lnTo>
                  <a:pt x="44005" y="426720"/>
                </a:lnTo>
                <a:lnTo>
                  <a:pt x="44005" y="39370"/>
                </a:lnTo>
                <a:lnTo>
                  <a:pt x="142875" y="39370"/>
                </a:lnTo>
                <a:lnTo>
                  <a:pt x="142875" y="0"/>
                </a:lnTo>
                <a:lnTo>
                  <a:pt x="0" y="0"/>
                </a:lnTo>
                <a:lnTo>
                  <a:pt x="0" y="39370"/>
                </a:lnTo>
                <a:lnTo>
                  <a:pt x="0" y="426720"/>
                </a:lnTo>
                <a:lnTo>
                  <a:pt x="0" y="466090"/>
                </a:lnTo>
                <a:lnTo>
                  <a:pt x="187452" y="466090"/>
                </a:lnTo>
                <a:lnTo>
                  <a:pt x="187452" y="426720"/>
                </a:lnTo>
                <a:lnTo>
                  <a:pt x="187452" y="240030"/>
                </a:lnTo>
                <a:lnTo>
                  <a:pt x="263461" y="240030"/>
                </a:lnTo>
                <a:lnTo>
                  <a:pt x="263461" y="496062"/>
                </a:lnTo>
                <a:lnTo>
                  <a:pt x="308038" y="496062"/>
                </a:lnTo>
                <a:lnTo>
                  <a:pt x="308038" y="240030"/>
                </a:lnTo>
                <a:lnTo>
                  <a:pt x="308038" y="2006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8139215" y="1958490"/>
            <a:ext cx="45085" cy="511175"/>
          </a:xfrm>
          <a:custGeom>
            <a:avLst/>
            <a:gdLst/>
            <a:rect l="l" t="t" r="r" b="b"/>
            <a:pathLst>
              <a:path w="45084" h="511175">
                <a:moveTo>
                  <a:pt x="44577" y="510921"/>
                </a:moveTo>
                <a:lnTo>
                  <a:pt x="0" y="510921"/>
                </a:lnTo>
                <a:lnTo>
                  <a:pt x="0" y="0"/>
                </a:lnTo>
                <a:lnTo>
                  <a:pt x="44577" y="0"/>
                </a:lnTo>
                <a:lnTo>
                  <a:pt x="44577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8302093" y="1955061"/>
            <a:ext cx="428625" cy="517525"/>
          </a:xfrm>
          <a:custGeom>
            <a:avLst/>
            <a:gdLst/>
            <a:rect l="l" t="t" r="r" b="b"/>
            <a:pathLst>
              <a:path w="428625" h="517525">
                <a:moveTo>
                  <a:pt x="132588" y="293179"/>
                </a:moveTo>
                <a:lnTo>
                  <a:pt x="81867" y="285107"/>
                </a:lnTo>
                <a:lnTo>
                  <a:pt x="42291" y="261175"/>
                </a:lnTo>
                <a:lnTo>
                  <a:pt x="11072" y="213383"/>
                </a:lnTo>
                <a:lnTo>
                  <a:pt x="0" y="146304"/>
                </a:lnTo>
                <a:lnTo>
                  <a:pt x="2830" y="110763"/>
                </a:lnTo>
                <a:lnTo>
                  <a:pt x="24351" y="53399"/>
                </a:lnTo>
                <a:lnTo>
                  <a:pt x="60579" y="18323"/>
                </a:lnTo>
                <a:lnTo>
                  <a:pt x="105941" y="2107"/>
                </a:lnTo>
                <a:lnTo>
                  <a:pt x="132588" y="0"/>
                </a:lnTo>
                <a:lnTo>
                  <a:pt x="159225" y="2107"/>
                </a:lnTo>
                <a:lnTo>
                  <a:pt x="183237" y="8286"/>
                </a:lnTo>
                <a:lnTo>
                  <a:pt x="204355" y="18323"/>
                </a:lnTo>
                <a:lnTo>
                  <a:pt x="222313" y="32004"/>
                </a:lnTo>
                <a:lnTo>
                  <a:pt x="229145" y="40005"/>
                </a:lnTo>
                <a:lnTo>
                  <a:pt x="132588" y="40005"/>
                </a:lnTo>
                <a:lnTo>
                  <a:pt x="114692" y="41478"/>
                </a:lnTo>
                <a:lnTo>
                  <a:pt x="72580" y="62293"/>
                </a:lnTo>
                <a:lnTo>
                  <a:pt x="51720" y="97655"/>
                </a:lnTo>
                <a:lnTo>
                  <a:pt x="44577" y="146304"/>
                </a:lnTo>
                <a:lnTo>
                  <a:pt x="46380" y="172209"/>
                </a:lnTo>
                <a:lnTo>
                  <a:pt x="60489" y="214375"/>
                </a:lnTo>
                <a:lnTo>
                  <a:pt x="98726" y="247316"/>
                </a:lnTo>
                <a:lnTo>
                  <a:pt x="132588" y="253174"/>
                </a:lnTo>
                <a:lnTo>
                  <a:pt x="229142" y="253174"/>
                </a:lnTo>
                <a:lnTo>
                  <a:pt x="222313" y="261175"/>
                </a:lnTo>
                <a:lnTo>
                  <a:pt x="204355" y="275096"/>
                </a:lnTo>
                <a:lnTo>
                  <a:pt x="183237" y="285107"/>
                </a:lnTo>
                <a:lnTo>
                  <a:pt x="159225" y="291152"/>
                </a:lnTo>
                <a:lnTo>
                  <a:pt x="132588" y="293179"/>
                </a:lnTo>
                <a:close/>
              </a:path>
              <a:path w="428625" h="517525">
                <a:moveTo>
                  <a:pt x="229142" y="253174"/>
                </a:moveTo>
                <a:lnTo>
                  <a:pt x="132588" y="253174"/>
                </a:lnTo>
                <a:lnTo>
                  <a:pt x="150483" y="251692"/>
                </a:lnTo>
                <a:lnTo>
                  <a:pt x="166449" y="247316"/>
                </a:lnTo>
                <a:lnTo>
                  <a:pt x="204355" y="214375"/>
                </a:lnTo>
                <a:lnTo>
                  <a:pt x="218232" y="172209"/>
                </a:lnTo>
                <a:lnTo>
                  <a:pt x="220027" y="146304"/>
                </a:lnTo>
                <a:lnTo>
                  <a:pt x="218232" y="120398"/>
                </a:lnTo>
                <a:lnTo>
                  <a:pt x="204355" y="78232"/>
                </a:lnTo>
                <a:lnTo>
                  <a:pt x="166449" y="45791"/>
                </a:lnTo>
                <a:lnTo>
                  <a:pt x="132588" y="40005"/>
                </a:lnTo>
                <a:lnTo>
                  <a:pt x="229145" y="40005"/>
                </a:lnTo>
                <a:lnTo>
                  <a:pt x="240583" y="53399"/>
                </a:lnTo>
                <a:lnTo>
                  <a:pt x="254031" y="79724"/>
                </a:lnTo>
                <a:lnTo>
                  <a:pt x="262336" y="110763"/>
                </a:lnTo>
                <a:lnTo>
                  <a:pt x="265176" y="146304"/>
                </a:lnTo>
                <a:lnTo>
                  <a:pt x="262336" y="182174"/>
                </a:lnTo>
                <a:lnTo>
                  <a:pt x="254031" y="213383"/>
                </a:lnTo>
                <a:lnTo>
                  <a:pt x="240583" y="239771"/>
                </a:lnTo>
                <a:lnTo>
                  <a:pt x="229142" y="253174"/>
                </a:lnTo>
                <a:close/>
              </a:path>
              <a:path w="428625" h="517525">
                <a:moveTo>
                  <a:pt x="418909" y="359473"/>
                </a:moveTo>
                <a:lnTo>
                  <a:pt x="373189" y="359473"/>
                </a:lnTo>
                <a:lnTo>
                  <a:pt x="373189" y="3429"/>
                </a:lnTo>
                <a:lnTo>
                  <a:pt x="418909" y="3429"/>
                </a:lnTo>
                <a:lnTo>
                  <a:pt x="418909" y="359473"/>
                </a:lnTo>
                <a:close/>
              </a:path>
              <a:path w="428625" h="517525">
                <a:moveTo>
                  <a:pt x="428625" y="517207"/>
                </a:moveTo>
                <a:lnTo>
                  <a:pt x="38862" y="517207"/>
                </a:lnTo>
                <a:lnTo>
                  <a:pt x="38862" y="349758"/>
                </a:lnTo>
                <a:lnTo>
                  <a:pt x="85153" y="349758"/>
                </a:lnTo>
                <a:lnTo>
                  <a:pt x="85153" y="477774"/>
                </a:lnTo>
                <a:lnTo>
                  <a:pt x="428625" y="477774"/>
                </a:lnTo>
                <a:lnTo>
                  <a:pt x="428625" y="5172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9001104" y="1958490"/>
            <a:ext cx="429259" cy="511809"/>
          </a:xfrm>
          <a:custGeom>
            <a:avLst/>
            <a:gdLst/>
            <a:rect l="l" t="t" r="r" b="b"/>
            <a:pathLst>
              <a:path w="429259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59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59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59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59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59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9553744" y="1958490"/>
            <a:ext cx="412115" cy="511175"/>
          </a:xfrm>
          <a:custGeom>
            <a:avLst/>
            <a:gdLst/>
            <a:rect l="l" t="t" r="r" b="b"/>
            <a:pathLst>
              <a:path w="412115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5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5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0090954" y="1958490"/>
            <a:ext cx="417830" cy="511175"/>
          </a:xfrm>
          <a:custGeom>
            <a:avLst/>
            <a:gdLst/>
            <a:rect l="l" t="t" r="r" b="b"/>
            <a:pathLst>
              <a:path w="417829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29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29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29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10616162" y="2089935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0" y="281749"/>
                </a:moveTo>
                <a:lnTo>
                  <a:pt x="0" y="236600"/>
                </a:lnTo>
                <a:lnTo>
                  <a:pt x="210311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9" name="object 19"/>
          <p:cNvGrpSpPr/>
          <p:nvPr/>
        </p:nvGrpSpPr>
        <p:grpSpPr>
          <a:xfrm rot="0">
            <a:off x="6481549" y="2701631"/>
            <a:ext cx="5325110" cy="6512559"/>
            <a:chOff x="6481549" y="2701631"/>
            <a:chExt cx="5325110" cy="6512559"/>
          </a:xfrm>
        </p:grpSpPr>
        <p:sp>
          <p:nvSpPr>
            <p:cNvPr id="20" name="object 20"/>
            <p:cNvSpPr/>
            <p:nvPr/>
          </p:nvSpPr>
          <p:spPr>
            <a:xfrm>
              <a:off x="6500599" y="2720681"/>
              <a:ext cx="5287010" cy="6474460"/>
            </a:xfrm>
            <a:custGeom>
              <a:avLst/>
              <a:gdLst/>
              <a:rect l="l" t="t" r="r" b="b"/>
              <a:pathLst>
                <a:path w="5287009" h="6474459">
                  <a:moveTo>
                    <a:pt x="0" y="0"/>
                  </a:moveTo>
                  <a:lnTo>
                    <a:pt x="0" y="6474412"/>
                  </a:lnTo>
                  <a:lnTo>
                    <a:pt x="5286801" y="647441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55499" y="4113992"/>
              <a:ext cx="4777105" cy="1722755"/>
            </a:xfrm>
            <a:custGeom>
              <a:avLst/>
              <a:gdLst/>
              <a:rect l="l" t="t" r="r" b="b"/>
              <a:pathLst>
                <a:path w="4777105" h="1722754">
                  <a:moveTo>
                    <a:pt x="4777000" y="1722446"/>
                  </a:moveTo>
                  <a:lnTo>
                    <a:pt x="0" y="1722446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1722446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8219389" y="4647856"/>
              <a:ext cx="1842135" cy="569595"/>
            </a:xfrm>
            <a:custGeom>
              <a:avLst/>
              <a:gdLst/>
              <a:rect l="l" t="t" r="r" b="b"/>
              <a:pathLst>
                <a:path w="1842134" h="569595">
                  <a:moveTo>
                    <a:pt x="452132" y="386080"/>
                  </a:moveTo>
                  <a:lnTo>
                    <a:pt x="413397" y="386080"/>
                  </a:lnTo>
                  <a:lnTo>
                    <a:pt x="413397" y="419735"/>
                  </a:lnTo>
                  <a:lnTo>
                    <a:pt x="413397" y="536575"/>
                  </a:lnTo>
                  <a:lnTo>
                    <a:pt x="74930" y="536575"/>
                  </a:lnTo>
                  <a:lnTo>
                    <a:pt x="74930" y="419735"/>
                  </a:lnTo>
                  <a:lnTo>
                    <a:pt x="413397" y="419735"/>
                  </a:lnTo>
                  <a:lnTo>
                    <a:pt x="413397" y="386080"/>
                  </a:lnTo>
                  <a:lnTo>
                    <a:pt x="36195" y="386080"/>
                  </a:lnTo>
                  <a:lnTo>
                    <a:pt x="36195" y="569595"/>
                  </a:lnTo>
                  <a:lnTo>
                    <a:pt x="452132" y="569595"/>
                  </a:lnTo>
                  <a:lnTo>
                    <a:pt x="452132" y="536575"/>
                  </a:lnTo>
                  <a:lnTo>
                    <a:pt x="452132" y="419735"/>
                  </a:lnTo>
                  <a:lnTo>
                    <a:pt x="452132" y="386080"/>
                  </a:lnTo>
                  <a:close/>
                </a:path>
                <a:path w="1842134" h="569595">
                  <a:moveTo>
                    <a:pt x="452132" y="0"/>
                  </a:moveTo>
                  <a:lnTo>
                    <a:pt x="413397" y="0"/>
                  </a:lnTo>
                  <a:lnTo>
                    <a:pt x="413397" y="237490"/>
                  </a:lnTo>
                  <a:lnTo>
                    <a:pt x="383971" y="253657"/>
                  </a:lnTo>
                  <a:lnTo>
                    <a:pt x="348068" y="264477"/>
                  </a:lnTo>
                  <a:lnTo>
                    <a:pt x="305612" y="270522"/>
                  </a:lnTo>
                  <a:lnTo>
                    <a:pt x="256552" y="272415"/>
                  </a:lnTo>
                  <a:lnTo>
                    <a:pt x="38735" y="272415"/>
                  </a:lnTo>
                  <a:lnTo>
                    <a:pt x="38735" y="171450"/>
                  </a:lnTo>
                  <a:lnTo>
                    <a:pt x="247027" y="171450"/>
                  </a:lnTo>
                  <a:lnTo>
                    <a:pt x="247027" y="137795"/>
                  </a:lnTo>
                  <a:lnTo>
                    <a:pt x="38735" y="137795"/>
                  </a:lnTo>
                  <a:lnTo>
                    <a:pt x="38735" y="40005"/>
                  </a:lnTo>
                  <a:lnTo>
                    <a:pt x="262267" y="40005"/>
                  </a:lnTo>
                  <a:lnTo>
                    <a:pt x="262267" y="6985"/>
                  </a:lnTo>
                  <a:lnTo>
                    <a:pt x="0" y="6985"/>
                  </a:lnTo>
                  <a:lnTo>
                    <a:pt x="0" y="304800"/>
                  </a:lnTo>
                  <a:lnTo>
                    <a:pt x="265442" y="304800"/>
                  </a:lnTo>
                  <a:lnTo>
                    <a:pt x="311416" y="302806"/>
                  </a:lnTo>
                  <a:lnTo>
                    <a:pt x="351802" y="296545"/>
                  </a:lnTo>
                  <a:lnTo>
                    <a:pt x="385991" y="285508"/>
                  </a:lnTo>
                  <a:lnTo>
                    <a:pt x="408051" y="272415"/>
                  </a:lnTo>
                  <a:lnTo>
                    <a:pt x="413397" y="269240"/>
                  </a:lnTo>
                  <a:lnTo>
                    <a:pt x="413397" y="334010"/>
                  </a:lnTo>
                  <a:lnTo>
                    <a:pt x="452132" y="334010"/>
                  </a:lnTo>
                  <a:lnTo>
                    <a:pt x="452132" y="269240"/>
                  </a:lnTo>
                  <a:lnTo>
                    <a:pt x="452132" y="0"/>
                  </a:lnTo>
                  <a:close/>
                </a:path>
                <a:path w="1842134" h="569595">
                  <a:moveTo>
                    <a:pt x="1254721" y="297815"/>
                  </a:moveTo>
                  <a:lnTo>
                    <a:pt x="1208735" y="284365"/>
                  </a:lnTo>
                  <a:lnTo>
                    <a:pt x="1166520" y="265658"/>
                  </a:lnTo>
                  <a:lnTo>
                    <a:pt x="1128788" y="241960"/>
                  </a:lnTo>
                  <a:lnTo>
                    <a:pt x="1096289" y="213512"/>
                  </a:lnTo>
                  <a:lnTo>
                    <a:pt x="1069746" y="180606"/>
                  </a:lnTo>
                  <a:lnTo>
                    <a:pt x="1049883" y="143510"/>
                  </a:lnTo>
                  <a:lnTo>
                    <a:pt x="1037424" y="102476"/>
                  </a:lnTo>
                  <a:lnTo>
                    <a:pt x="1033106" y="57785"/>
                  </a:lnTo>
                  <a:lnTo>
                    <a:pt x="1033106" y="6985"/>
                  </a:lnTo>
                  <a:lnTo>
                    <a:pt x="994371" y="6985"/>
                  </a:lnTo>
                  <a:lnTo>
                    <a:pt x="994371" y="57785"/>
                  </a:lnTo>
                  <a:lnTo>
                    <a:pt x="990244" y="102476"/>
                  </a:lnTo>
                  <a:lnTo>
                    <a:pt x="978242" y="143510"/>
                  </a:lnTo>
                  <a:lnTo>
                    <a:pt x="958951" y="180606"/>
                  </a:lnTo>
                  <a:lnTo>
                    <a:pt x="932942" y="213512"/>
                  </a:lnTo>
                  <a:lnTo>
                    <a:pt x="900798" y="241960"/>
                  </a:lnTo>
                  <a:lnTo>
                    <a:pt x="863104" y="265658"/>
                  </a:lnTo>
                  <a:lnTo>
                    <a:pt x="820445" y="284365"/>
                  </a:lnTo>
                  <a:lnTo>
                    <a:pt x="773391" y="297815"/>
                  </a:lnTo>
                  <a:lnTo>
                    <a:pt x="773391" y="332740"/>
                  </a:lnTo>
                  <a:lnTo>
                    <a:pt x="834351" y="315912"/>
                  </a:lnTo>
                  <a:lnTo>
                    <a:pt x="886587" y="292760"/>
                  </a:lnTo>
                  <a:lnTo>
                    <a:pt x="930402" y="264236"/>
                  </a:lnTo>
                  <a:lnTo>
                    <a:pt x="966063" y="231317"/>
                  </a:lnTo>
                  <a:lnTo>
                    <a:pt x="993851" y="194995"/>
                  </a:lnTo>
                  <a:lnTo>
                    <a:pt x="1014056" y="156210"/>
                  </a:lnTo>
                  <a:lnTo>
                    <a:pt x="1034402" y="194906"/>
                  </a:lnTo>
                  <a:lnTo>
                    <a:pt x="1062482" y="231038"/>
                  </a:lnTo>
                  <a:lnTo>
                    <a:pt x="1098435" y="263753"/>
                  </a:lnTo>
                  <a:lnTo>
                    <a:pt x="1142377" y="292188"/>
                  </a:lnTo>
                  <a:lnTo>
                    <a:pt x="1194435" y="315468"/>
                  </a:lnTo>
                  <a:lnTo>
                    <a:pt x="1254721" y="332740"/>
                  </a:lnTo>
                  <a:lnTo>
                    <a:pt x="1254721" y="297815"/>
                  </a:lnTo>
                  <a:close/>
                </a:path>
                <a:path w="1842134" h="569595">
                  <a:moveTo>
                    <a:pt x="1264881" y="504190"/>
                  </a:moveTo>
                  <a:lnTo>
                    <a:pt x="1033106" y="504190"/>
                  </a:lnTo>
                  <a:lnTo>
                    <a:pt x="1033106" y="318770"/>
                  </a:lnTo>
                  <a:lnTo>
                    <a:pt x="994371" y="318770"/>
                  </a:lnTo>
                  <a:lnTo>
                    <a:pt x="994371" y="504190"/>
                  </a:lnTo>
                  <a:lnTo>
                    <a:pt x="763866" y="504190"/>
                  </a:lnTo>
                  <a:lnTo>
                    <a:pt x="763866" y="536575"/>
                  </a:lnTo>
                  <a:lnTo>
                    <a:pt x="1264881" y="536575"/>
                  </a:lnTo>
                  <a:lnTo>
                    <a:pt x="1264881" y="504190"/>
                  </a:lnTo>
                  <a:close/>
                </a:path>
                <a:path w="1842134" h="569595">
                  <a:moveTo>
                    <a:pt x="1581111" y="10795"/>
                  </a:moveTo>
                  <a:lnTo>
                    <a:pt x="1385531" y="10795"/>
                  </a:lnTo>
                  <a:lnTo>
                    <a:pt x="1385531" y="45720"/>
                  </a:lnTo>
                  <a:lnTo>
                    <a:pt x="1543011" y="45720"/>
                  </a:lnTo>
                  <a:lnTo>
                    <a:pt x="1543011" y="175260"/>
                  </a:lnTo>
                  <a:lnTo>
                    <a:pt x="1540192" y="236740"/>
                  </a:lnTo>
                  <a:lnTo>
                    <a:pt x="1531861" y="292061"/>
                  </a:lnTo>
                  <a:lnTo>
                    <a:pt x="1518234" y="341160"/>
                  </a:lnTo>
                  <a:lnTo>
                    <a:pt x="1499514" y="383933"/>
                  </a:lnTo>
                  <a:lnTo>
                    <a:pt x="1475917" y="420306"/>
                  </a:lnTo>
                  <a:lnTo>
                    <a:pt x="1447647" y="450202"/>
                  </a:lnTo>
                  <a:lnTo>
                    <a:pt x="1414907" y="473532"/>
                  </a:lnTo>
                  <a:lnTo>
                    <a:pt x="1377911" y="490220"/>
                  </a:lnTo>
                  <a:lnTo>
                    <a:pt x="1377911" y="526415"/>
                  </a:lnTo>
                  <a:lnTo>
                    <a:pt x="1420672" y="509828"/>
                  </a:lnTo>
                  <a:lnTo>
                    <a:pt x="1458366" y="487273"/>
                  </a:lnTo>
                  <a:lnTo>
                    <a:pt x="1490992" y="458863"/>
                  </a:lnTo>
                  <a:lnTo>
                    <a:pt x="1518577" y="424751"/>
                  </a:lnTo>
                  <a:lnTo>
                    <a:pt x="1541119" y="385076"/>
                  </a:lnTo>
                  <a:lnTo>
                    <a:pt x="1558632" y="339953"/>
                  </a:lnTo>
                  <a:lnTo>
                    <a:pt x="1571129" y="289534"/>
                  </a:lnTo>
                  <a:lnTo>
                    <a:pt x="1578622" y="233959"/>
                  </a:lnTo>
                  <a:lnTo>
                    <a:pt x="1581035" y="175260"/>
                  </a:lnTo>
                  <a:lnTo>
                    <a:pt x="1581111" y="10795"/>
                  </a:lnTo>
                  <a:close/>
                </a:path>
                <a:path w="1842134" h="569595">
                  <a:moveTo>
                    <a:pt x="1842109" y="0"/>
                  </a:moveTo>
                  <a:lnTo>
                    <a:pt x="1804009" y="0"/>
                  </a:lnTo>
                  <a:lnTo>
                    <a:pt x="1804009" y="237490"/>
                  </a:lnTo>
                  <a:lnTo>
                    <a:pt x="1707489" y="237490"/>
                  </a:lnTo>
                  <a:lnTo>
                    <a:pt x="1707489" y="3175"/>
                  </a:lnTo>
                  <a:lnTo>
                    <a:pt x="1669389" y="3175"/>
                  </a:lnTo>
                  <a:lnTo>
                    <a:pt x="1669389" y="556260"/>
                  </a:lnTo>
                  <a:lnTo>
                    <a:pt x="1707489" y="556260"/>
                  </a:lnTo>
                  <a:lnTo>
                    <a:pt x="1707489" y="272415"/>
                  </a:lnTo>
                  <a:lnTo>
                    <a:pt x="1804009" y="272415"/>
                  </a:lnTo>
                  <a:lnTo>
                    <a:pt x="1804009" y="562610"/>
                  </a:lnTo>
                  <a:lnTo>
                    <a:pt x="1842109" y="562610"/>
                  </a:lnTo>
                  <a:lnTo>
                    <a:pt x="1842109" y="272415"/>
                  </a:lnTo>
                  <a:lnTo>
                    <a:pt x="1842109" y="237490"/>
                  </a:lnTo>
                  <a:lnTo>
                    <a:pt x="184210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6755499" y="6101542"/>
              <a:ext cx="4777105" cy="2854960"/>
            </a:xfrm>
            <a:custGeom>
              <a:avLst/>
              <a:gd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17790" y="7198169"/>
              <a:ext cx="2445385" cy="573405"/>
            </a:xfrm>
            <a:custGeom>
              <a:avLst/>
              <a:gdLst/>
              <a:rect l="l" t="t" r="r" b="b"/>
              <a:pathLst>
                <a:path w="2445384" h="573404">
                  <a:moveTo>
                    <a:pt x="452132" y="389267"/>
                  </a:moveTo>
                  <a:lnTo>
                    <a:pt x="413397" y="389267"/>
                  </a:lnTo>
                  <a:lnTo>
                    <a:pt x="413397" y="422922"/>
                  </a:lnTo>
                  <a:lnTo>
                    <a:pt x="413397" y="539762"/>
                  </a:lnTo>
                  <a:lnTo>
                    <a:pt x="74930" y="539762"/>
                  </a:lnTo>
                  <a:lnTo>
                    <a:pt x="74930" y="422922"/>
                  </a:lnTo>
                  <a:lnTo>
                    <a:pt x="413397" y="422922"/>
                  </a:lnTo>
                  <a:lnTo>
                    <a:pt x="413397" y="389267"/>
                  </a:lnTo>
                  <a:lnTo>
                    <a:pt x="36195" y="389267"/>
                  </a:lnTo>
                  <a:lnTo>
                    <a:pt x="36195" y="572782"/>
                  </a:lnTo>
                  <a:lnTo>
                    <a:pt x="452132" y="572782"/>
                  </a:lnTo>
                  <a:lnTo>
                    <a:pt x="452132" y="539762"/>
                  </a:lnTo>
                  <a:lnTo>
                    <a:pt x="452132" y="422922"/>
                  </a:lnTo>
                  <a:lnTo>
                    <a:pt x="452132" y="389267"/>
                  </a:lnTo>
                  <a:close/>
                </a:path>
                <a:path w="2445384" h="573404">
                  <a:moveTo>
                    <a:pt x="452132" y="3175"/>
                  </a:moveTo>
                  <a:lnTo>
                    <a:pt x="413397" y="3175"/>
                  </a:lnTo>
                  <a:lnTo>
                    <a:pt x="413397" y="240677"/>
                  </a:lnTo>
                  <a:lnTo>
                    <a:pt x="383971" y="256844"/>
                  </a:lnTo>
                  <a:lnTo>
                    <a:pt x="348068" y="267665"/>
                  </a:lnTo>
                  <a:lnTo>
                    <a:pt x="305612" y="273710"/>
                  </a:lnTo>
                  <a:lnTo>
                    <a:pt x="256552" y="275602"/>
                  </a:lnTo>
                  <a:lnTo>
                    <a:pt x="38735" y="275602"/>
                  </a:lnTo>
                  <a:lnTo>
                    <a:pt x="38735" y="174625"/>
                  </a:lnTo>
                  <a:lnTo>
                    <a:pt x="247027" y="174625"/>
                  </a:lnTo>
                  <a:lnTo>
                    <a:pt x="247027" y="140970"/>
                  </a:lnTo>
                  <a:lnTo>
                    <a:pt x="38735" y="140970"/>
                  </a:lnTo>
                  <a:lnTo>
                    <a:pt x="38735" y="43180"/>
                  </a:lnTo>
                  <a:lnTo>
                    <a:pt x="262267" y="43180"/>
                  </a:lnTo>
                  <a:lnTo>
                    <a:pt x="262267" y="10160"/>
                  </a:lnTo>
                  <a:lnTo>
                    <a:pt x="0" y="10160"/>
                  </a:lnTo>
                  <a:lnTo>
                    <a:pt x="0" y="307987"/>
                  </a:lnTo>
                  <a:lnTo>
                    <a:pt x="265442" y="307987"/>
                  </a:lnTo>
                  <a:lnTo>
                    <a:pt x="311416" y="305993"/>
                  </a:lnTo>
                  <a:lnTo>
                    <a:pt x="351802" y="299732"/>
                  </a:lnTo>
                  <a:lnTo>
                    <a:pt x="385991" y="288696"/>
                  </a:lnTo>
                  <a:lnTo>
                    <a:pt x="408051" y="275602"/>
                  </a:lnTo>
                  <a:lnTo>
                    <a:pt x="413397" y="272427"/>
                  </a:lnTo>
                  <a:lnTo>
                    <a:pt x="413397" y="337197"/>
                  </a:lnTo>
                  <a:lnTo>
                    <a:pt x="452132" y="337197"/>
                  </a:lnTo>
                  <a:lnTo>
                    <a:pt x="452132" y="272427"/>
                  </a:lnTo>
                  <a:lnTo>
                    <a:pt x="452132" y="3175"/>
                  </a:lnTo>
                  <a:close/>
                </a:path>
                <a:path w="2445384" h="573404">
                  <a:moveTo>
                    <a:pt x="905522" y="100330"/>
                  </a:moveTo>
                  <a:lnTo>
                    <a:pt x="903084" y="78422"/>
                  </a:lnTo>
                  <a:lnTo>
                    <a:pt x="896073" y="59372"/>
                  </a:lnTo>
                  <a:lnTo>
                    <a:pt x="884897" y="43180"/>
                  </a:lnTo>
                  <a:lnTo>
                    <a:pt x="871385" y="31115"/>
                  </a:lnTo>
                  <a:lnTo>
                    <a:pt x="869962" y="29845"/>
                  </a:lnTo>
                  <a:lnTo>
                    <a:pt x="868057" y="28765"/>
                  </a:lnTo>
                  <a:lnTo>
                    <a:pt x="868057" y="100330"/>
                  </a:lnTo>
                  <a:lnTo>
                    <a:pt x="866432" y="114452"/>
                  </a:lnTo>
                  <a:lnTo>
                    <a:pt x="843927" y="146685"/>
                  </a:lnTo>
                  <a:lnTo>
                    <a:pt x="805586" y="163512"/>
                  </a:lnTo>
                  <a:lnTo>
                    <a:pt x="756297" y="168910"/>
                  </a:lnTo>
                  <a:lnTo>
                    <a:pt x="730084" y="167589"/>
                  </a:lnTo>
                  <a:lnTo>
                    <a:pt x="685304" y="156591"/>
                  </a:lnTo>
                  <a:lnTo>
                    <a:pt x="650252" y="127088"/>
                  </a:lnTo>
                  <a:lnTo>
                    <a:pt x="643902" y="100330"/>
                  </a:lnTo>
                  <a:lnTo>
                    <a:pt x="645528" y="86207"/>
                  </a:lnTo>
                  <a:lnTo>
                    <a:pt x="668032" y="53340"/>
                  </a:lnTo>
                  <a:lnTo>
                    <a:pt x="706208" y="36753"/>
                  </a:lnTo>
                  <a:lnTo>
                    <a:pt x="756297" y="31115"/>
                  </a:lnTo>
                  <a:lnTo>
                    <a:pt x="781862" y="32537"/>
                  </a:lnTo>
                  <a:lnTo>
                    <a:pt x="826566" y="43713"/>
                  </a:lnTo>
                  <a:lnTo>
                    <a:pt x="861707" y="73507"/>
                  </a:lnTo>
                  <a:lnTo>
                    <a:pt x="868057" y="100330"/>
                  </a:lnTo>
                  <a:lnTo>
                    <a:pt x="868057" y="28765"/>
                  </a:lnTo>
                  <a:lnTo>
                    <a:pt x="846658" y="16611"/>
                  </a:lnTo>
                  <a:lnTo>
                    <a:pt x="819315" y="7302"/>
                  </a:lnTo>
                  <a:lnTo>
                    <a:pt x="788873" y="1816"/>
                  </a:lnTo>
                  <a:lnTo>
                    <a:pt x="756297" y="0"/>
                  </a:lnTo>
                  <a:lnTo>
                    <a:pt x="723341" y="1816"/>
                  </a:lnTo>
                  <a:lnTo>
                    <a:pt x="665302" y="16611"/>
                  </a:lnTo>
                  <a:lnTo>
                    <a:pt x="627329" y="43180"/>
                  </a:lnTo>
                  <a:lnTo>
                    <a:pt x="608952" y="78422"/>
                  </a:lnTo>
                  <a:lnTo>
                    <a:pt x="606437" y="100330"/>
                  </a:lnTo>
                  <a:lnTo>
                    <a:pt x="608952" y="122237"/>
                  </a:lnTo>
                  <a:lnTo>
                    <a:pt x="627329" y="157213"/>
                  </a:lnTo>
                  <a:lnTo>
                    <a:pt x="665302" y="183794"/>
                  </a:lnTo>
                  <a:lnTo>
                    <a:pt x="723341" y="198856"/>
                  </a:lnTo>
                  <a:lnTo>
                    <a:pt x="756297" y="200660"/>
                  </a:lnTo>
                  <a:lnTo>
                    <a:pt x="788873" y="198856"/>
                  </a:lnTo>
                  <a:lnTo>
                    <a:pt x="819315" y="193281"/>
                  </a:lnTo>
                  <a:lnTo>
                    <a:pt x="846658" y="183794"/>
                  </a:lnTo>
                  <a:lnTo>
                    <a:pt x="869962" y="170180"/>
                  </a:lnTo>
                  <a:lnTo>
                    <a:pt x="871423" y="168910"/>
                  </a:lnTo>
                  <a:lnTo>
                    <a:pt x="884897" y="157213"/>
                  </a:lnTo>
                  <a:lnTo>
                    <a:pt x="896073" y="141211"/>
                  </a:lnTo>
                  <a:lnTo>
                    <a:pt x="903084" y="122237"/>
                  </a:lnTo>
                  <a:lnTo>
                    <a:pt x="905522" y="100330"/>
                  </a:lnTo>
                  <a:close/>
                </a:path>
                <a:path w="2445384" h="573404">
                  <a:moveTo>
                    <a:pt x="962672" y="235597"/>
                  </a:moveTo>
                  <a:lnTo>
                    <a:pt x="930567" y="244259"/>
                  </a:lnTo>
                  <a:lnTo>
                    <a:pt x="893533" y="249720"/>
                  </a:lnTo>
                  <a:lnTo>
                    <a:pt x="853274" y="252552"/>
                  </a:lnTo>
                  <a:lnTo>
                    <a:pt x="811542" y="253377"/>
                  </a:lnTo>
                  <a:lnTo>
                    <a:pt x="581672" y="253377"/>
                  </a:lnTo>
                  <a:lnTo>
                    <a:pt x="581672" y="285762"/>
                  </a:lnTo>
                  <a:lnTo>
                    <a:pt x="709942" y="285762"/>
                  </a:lnTo>
                  <a:lnTo>
                    <a:pt x="709942" y="401332"/>
                  </a:lnTo>
                  <a:lnTo>
                    <a:pt x="748677" y="401332"/>
                  </a:lnTo>
                  <a:lnTo>
                    <a:pt x="748677" y="285762"/>
                  </a:lnTo>
                  <a:lnTo>
                    <a:pt x="815987" y="285762"/>
                  </a:lnTo>
                  <a:lnTo>
                    <a:pt x="857745" y="285102"/>
                  </a:lnTo>
                  <a:lnTo>
                    <a:pt x="897191" y="282422"/>
                  </a:lnTo>
                  <a:lnTo>
                    <a:pt x="932700" y="276644"/>
                  </a:lnTo>
                  <a:lnTo>
                    <a:pt x="962672" y="266712"/>
                  </a:lnTo>
                  <a:lnTo>
                    <a:pt x="962672" y="235597"/>
                  </a:lnTo>
                  <a:close/>
                </a:path>
                <a:path w="2445384" h="573404">
                  <a:moveTo>
                    <a:pt x="1055382" y="3175"/>
                  </a:moveTo>
                  <a:lnTo>
                    <a:pt x="1016647" y="3175"/>
                  </a:lnTo>
                  <a:lnTo>
                    <a:pt x="1016647" y="344182"/>
                  </a:lnTo>
                  <a:lnTo>
                    <a:pt x="882662" y="344182"/>
                  </a:lnTo>
                  <a:lnTo>
                    <a:pt x="882662" y="375297"/>
                  </a:lnTo>
                  <a:lnTo>
                    <a:pt x="1016647" y="375297"/>
                  </a:lnTo>
                  <a:lnTo>
                    <a:pt x="1016647" y="434352"/>
                  </a:lnTo>
                  <a:lnTo>
                    <a:pt x="1055382" y="434352"/>
                  </a:lnTo>
                  <a:lnTo>
                    <a:pt x="1055382" y="3175"/>
                  </a:lnTo>
                  <a:close/>
                </a:path>
                <a:path w="2445384" h="573404">
                  <a:moveTo>
                    <a:pt x="1066812" y="538492"/>
                  </a:moveTo>
                  <a:lnTo>
                    <a:pt x="678192" y="538492"/>
                  </a:lnTo>
                  <a:lnTo>
                    <a:pt x="678192" y="421652"/>
                  </a:lnTo>
                  <a:lnTo>
                    <a:pt x="639457" y="421652"/>
                  </a:lnTo>
                  <a:lnTo>
                    <a:pt x="639457" y="571512"/>
                  </a:lnTo>
                  <a:lnTo>
                    <a:pt x="1066812" y="571512"/>
                  </a:lnTo>
                  <a:lnTo>
                    <a:pt x="1066812" y="538492"/>
                  </a:lnTo>
                  <a:close/>
                </a:path>
                <a:path w="2445384" h="573404">
                  <a:moveTo>
                    <a:pt x="1857921" y="301002"/>
                  </a:moveTo>
                  <a:lnTo>
                    <a:pt x="1811934" y="287553"/>
                  </a:lnTo>
                  <a:lnTo>
                    <a:pt x="1769719" y="268846"/>
                  </a:lnTo>
                  <a:lnTo>
                    <a:pt x="1731987" y="245135"/>
                  </a:lnTo>
                  <a:lnTo>
                    <a:pt x="1699488" y="216700"/>
                  </a:lnTo>
                  <a:lnTo>
                    <a:pt x="1672945" y="183794"/>
                  </a:lnTo>
                  <a:lnTo>
                    <a:pt x="1653082" y="146685"/>
                  </a:lnTo>
                  <a:lnTo>
                    <a:pt x="1640624" y="105664"/>
                  </a:lnTo>
                  <a:lnTo>
                    <a:pt x="1636306" y="60960"/>
                  </a:lnTo>
                  <a:lnTo>
                    <a:pt x="1636306" y="10160"/>
                  </a:lnTo>
                  <a:lnTo>
                    <a:pt x="1597571" y="10160"/>
                  </a:lnTo>
                  <a:lnTo>
                    <a:pt x="1597571" y="60960"/>
                  </a:lnTo>
                  <a:lnTo>
                    <a:pt x="1593443" y="105664"/>
                  </a:lnTo>
                  <a:lnTo>
                    <a:pt x="1581442" y="146685"/>
                  </a:lnTo>
                  <a:lnTo>
                    <a:pt x="1562150" y="183794"/>
                  </a:lnTo>
                  <a:lnTo>
                    <a:pt x="1536141" y="216700"/>
                  </a:lnTo>
                  <a:lnTo>
                    <a:pt x="1503997" y="245135"/>
                  </a:lnTo>
                  <a:lnTo>
                    <a:pt x="1466303" y="268846"/>
                  </a:lnTo>
                  <a:lnTo>
                    <a:pt x="1423644" y="287553"/>
                  </a:lnTo>
                  <a:lnTo>
                    <a:pt x="1376591" y="301002"/>
                  </a:lnTo>
                  <a:lnTo>
                    <a:pt x="1376591" y="335927"/>
                  </a:lnTo>
                  <a:lnTo>
                    <a:pt x="1437551" y="319100"/>
                  </a:lnTo>
                  <a:lnTo>
                    <a:pt x="1489786" y="295935"/>
                  </a:lnTo>
                  <a:lnTo>
                    <a:pt x="1533601" y="267423"/>
                  </a:lnTo>
                  <a:lnTo>
                    <a:pt x="1569262" y="234505"/>
                  </a:lnTo>
                  <a:lnTo>
                    <a:pt x="1597050" y="198170"/>
                  </a:lnTo>
                  <a:lnTo>
                    <a:pt x="1617256" y="159385"/>
                  </a:lnTo>
                  <a:lnTo>
                    <a:pt x="1637601" y="198081"/>
                  </a:lnTo>
                  <a:lnTo>
                    <a:pt x="1665681" y="234226"/>
                  </a:lnTo>
                  <a:lnTo>
                    <a:pt x="1701634" y="266941"/>
                  </a:lnTo>
                  <a:lnTo>
                    <a:pt x="1745576" y="295376"/>
                  </a:lnTo>
                  <a:lnTo>
                    <a:pt x="1797634" y="318655"/>
                  </a:lnTo>
                  <a:lnTo>
                    <a:pt x="1857921" y="335927"/>
                  </a:lnTo>
                  <a:lnTo>
                    <a:pt x="1857921" y="301002"/>
                  </a:lnTo>
                  <a:close/>
                </a:path>
                <a:path w="2445384" h="573404">
                  <a:moveTo>
                    <a:pt x="1868081" y="507377"/>
                  </a:moveTo>
                  <a:lnTo>
                    <a:pt x="1636306" y="507377"/>
                  </a:lnTo>
                  <a:lnTo>
                    <a:pt x="1636306" y="321957"/>
                  </a:lnTo>
                  <a:lnTo>
                    <a:pt x="1597571" y="321957"/>
                  </a:lnTo>
                  <a:lnTo>
                    <a:pt x="1597571" y="507377"/>
                  </a:lnTo>
                  <a:lnTo>
                    <a:pt x="1367066" y="507377"/>
                  </a:lnTo>
                  <a:lnTo>
                    <a:pt x="1367066" y="539762"/>
                  </a:lnTo>
                  <a:lnTo>
                    <a:pt x="1868081" y="539762"/>
                  </a:lnTo>
                  <a:lnTo>
                    <a:pt x="1868081" y="507377"/>
                  </a:lnTo>
                  <a:close/>
                </a:path>
                <a:path w="2445384" h="573404">
                  <a:moveTo>
                    <a:pt x="2184311" y="13970"/>
                  </a:moveTo>
                  <a:lnTo>
                    <a:pt x="1988731" y="13970"/>
                  </a:lnTo>
                  <a:lnTo>
                    <a:pt x="1988731" y="48895"/>
                  </a:lnTo>
                  <a:lnTo>
                    <a:pt x="2146211" y="48895"/>
                  </a:lnTo>
                  <a:lnTo>
                    <a:pt x="2146211" y="178435"/>
                  </a:lnTo>
                  <a:lnTo>
                    <a:pt x="2143391" y="239928"/>
                  </a:lnTo>
                  <a:lnTo>
                    <a:pt x="2135060" y="295249"/>
                  </a:lnTo>
                  <a:lnTo>
                    <a:pt x="2121433" y="344347"/>
                  </a:lnTo>
                  <a:lnTo>
                    <a:pt x="2102713" y="387121"/>
                  </a:lnTo>
                  <a:lnTo>
                    <a:pt x="2079117" y="423494"/>
                  </a:lnTo>
                  <a:lnTo>
                    <a:pt x="2050846" y="453390"/>
                  </a:lnTo>
                  <a:lnTo>
                    <a:pt x="2018106" y="476719"/>
                  </a:lnTo>
                  <a:lnTo>
                    <a:pt x="1981111" y="493407"/>
                  </a:lnTo>
                  <a:lnTo>
                    <a:pt x="1981111" y="529602"/>
                  </a:lnTo>
                  <a:lnTo>
                    <a:pt x="2023872" y="513016"/>
                  </a:lnTo>
                  <a:lnTo>
                    <a:pt x="2061565" y="490461"/>
                  </a:lnTo>
                  <a:lnTo>
                    <a:pt x="2094191" y="462051"/>
                  </a:lnTo>
                  <a:lnTo>
                    <a:pt x="2121776" y="427939"/>
                  </a:lnTo>
                  <a:lnTo>
                    <a:pt x="2144318" y="388264"/>
                  </a:lnTo>
                  <a:lnTo>
                    <a:pt x="2161832" y="343141"/>
                  </a:lnTo>
                  <a:lnTo>
                    <a:pt x="2174329" y="292722"/>
                  </a:lnTo>
                  <a:lnTo>
                    <a:pt x="2181822" y="237147"/>
                  </a:lnTo>
                  <a:lnTo>
                    <a:pt x="2184235" y="178435"/>
                  </a:lnTo>
                  <a:lnTo>
                    <a:pt x="2184311" y="13970"/>
                  </a:lnTo>
                  <a:close/>
                </a:path>
                <a:path w="2445384" h="573404">
                  <a:moveTo>
                    <a:pt x="2445308" y="3175"/>
                  </a:moveTo>
                  <a:lnTo>
                    <a:pt x="2407208" y="3175"/>
                  </a:lnTo>
                  <a:lnTo>
                    <a:pt x="2407208" y="240677"/>
                  </a:lnTo>
                  <a:lnTo>
                    <a:pt x="2310688" y="240677"/>
                  </a:lnTo>
                  <a:lnTo>
                    <a:pt x="2310688" y="6350"/>
                  </a:lnTo>
                  <a:lnTo>
                    <a:pt x="2272588" y="6350"/>
                  </a:lnTo>
                  <a:lnTo>
                    <a:pt x="2272588" y="559447"/>
                  </a:lnTo>
                  <a:lnTo>
                    <a:pt x="2310688" y="559447"/>
                  </a:lnTo>
                  <a:lnTo>
                    <a:pt x="2310688" y="275602"/>
                  </a:lnTo>
                  <a:lnTo>
                    <a:pt x="2407208" y="275602"/>
                  </a:lnTo>
                  <a:lnTo>
                    <a:pt x="2407208" y="565797"/>
                  </a:lnTo>
                  <a:lnTo>
                    <a:pt x="2445308" y="565797"/>
                  </a:lnTo>
                  <a:lnTo>
                    <a:pt x="2445308" y="275602"/>
                  </a:lnTo>
                  <a:lnTo>
                    <a:pt x="2445308" y="240677"/>
                  </a:lnTo>
                  <a:lnTo>
                    <a:pt x="2445308" y="317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5499" y="3091642"/>
              <a:ext cx="4777105" cy="626110"/>
            </a:xfrm>
            <a:custGeom>
              <a:avLst/>
              <a:gd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6508" y="3076739"/>
              <a:ext cx="3722370" cy="566420"/>
            </a:xfrm>
            <a:custGeom>
              <a:avLst/>
              <a:gdLst/>
              <a:rect l="l" t="t" r="r" b="b"/>
              <a:pathLst>
                <a:path w="3722370" h="566420">
                  <a:moveTo>
                    <a:pt x="456565" y="279"/>
                  </a:moveTo>
                  <a:lnTo>
                    <a:pt x="418465" y="279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54"/>
                  </a:lnTo>
                  <a:lnTo>
                    <a:pt x="277495" y="3454"/>
                  </a:lnTo>
                  <a:lnTo>
                    <a:pt x="277495" y="451777"/>
                  </a:lnTo>
                  <a:lnTo>
                    <a:pt x="253390" y="468706"/>
                  </a:lnTo>
                  <a:lnTo>
                    <a:pt x="224231" y="480580"/>
                  </a:lnTo>
                  <a:lnTo>
                    <a:pt x="190436" y="487578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64"/>
                  </a:lnTo>
                  <a:lnTo>
                    <a:pt x="0" y="7264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31"/>
                  </a:lnTo>
                  <a:lnTo>
                    <a:pt x="223443" y="513918"/>
                  </a:lnTo>
                  <a:lnTo>
                    <a:pt x="253657" y="501827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79"/>
                  </a:lnTo>
                  <a:close/>
                </a:path>
                <a:path w="3722370" h="566420">
                  <a:moveTo>
                    <a:pt x="871220" y="11074"/>
                  </a:moveTo>
                  <a:lnTo>
                    <a:pt x="832485" y="11074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74"/>
                  </a:lnTo>
                  <a:close/>
                </a:path>
                <a:path w="3722370" h="566420">
                  <a:moveTo>
                    <a:pt x="1050925" y="279"/>
                  </a:moveTo>
                  <a:lnTo>
                    <a:pt x="1012190" y="279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79"/>
                  </a:lnTo>
                  <a:close/>
                </a:path>
                <a:path w="3722370" h="566420">
                  <a:moveTo>
                    <a:pt x="1536712" y="3454"/>
                  </a:moveTo>
                  <a:lnTo>
                    <a:pt x="1499247" y="3454"/>
                  </a:lnTo>
                  <a:lnTo>
                    <a:pt x="1499247" y="233972"/>
                  </a:lnTo>
                  <a:lnTo>
                    <a:pt x="1399552" y="233972"/>
                  </a:lnTo>
                  <a:lnTo>
                    <a:pt x="1401953" y="189230"/>
                  </a:lnTo>
                  <a:lnTo>
                    <a:pt x="1402092" y="11074"/>
                  </a:lnTo>
                  <a:lnTo>
                    <a:pt x="1206500" y="11074"/>
                  </a:lnTo>
                  <a:lnTo>
                    <a:pt x="1206500" y="45999"/>
                  </a:lnTo>
                  <a:lnTo>
                    <a:pt x="1363980" y="45999"/>
                  </a:lnTo>
                  <a:lnTo>
                    <a:pt x="1363980" y="175539"/>
                  </a:lnTo>
                  <a:lnTo>
                    <a:pt x="1361160" y="237032"/>
                  </a:lnTo>
                  <a:lnTo>
                    <a:pt x="1352829" y="292354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598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52" y="508914"/>
                  </a:lnTo>
                  <a:lnTo>
                    <a:pt x="1283347" y="484505"/>
                  </a:lnTo>
                  <a:lnTo>
                    <a:pt x="1317078" y="453593"/>
                  </a:lnTo>
                  <a:lnTo>
                    <a:pt x="1345184" y="416306"/>
                  </a:lnTo>
                  <a:lnTo>
                    <a:pt x="1367650" y="372795"/>
                  </a:lnTo>
                  <a:lnTo>
                    <a:pt x="1384503" y="323189"/>
                  </a:lnTo>
                  <a:lnTo>
                    <a:pt x="1395742" y="267627"/>
                  </a:lnTo>
                  <a:lnTo>
                    <a:pt x="1499247" y="267627"/>
                  </a:lnTo>
                  <a:lnTo>
                    <a:pt x="1499247" y="556552"/>
                  </a:lnTo>
                  <a:lnTo>
                    <a:pt x="1536712" y="556552"/>
                  </a:lnTo>
                  <a:lnTo>
                    <a:pt x="1536712" y="267627"/>
                  </a:lnTo>
                  <a:lnTo>
                    <a:pt x="1536712" y="233972"/>
                  </a:lnTo>
                  <a:lnTo>
                    <a:pt x="1536712" y="3454"/>
                  </a:lnTo>
                  <a:close/>
                </a:path>
                <a:path w="3722370" h="566420">
                  <a:moveTo>
                    <a:pt x="1663077" y="279"/>
                  </a:moveTo>
                  <a:lnTo>
                    <a:pt x="1624977" y="279"/>
                  </a:lnTo>
                  <a:lnTo>
                    <a:pt x="1624977" y="562267"/>
                  </a:lnTo>
                  <a:lnTo>
                    <a:pt x="1663077" y="562267"/>
                  </a:lnTo>
                  <a:lnTo>
                    <a:pt x="1663077" y="279"/>
                  </a:lnTo>
                  <a:close/>
                </a:path>
                <a:path w="3722370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21" y="151282"/>
                  </a:lnTo>
                  <a:lnTo>
                    <a:pt x="2075688" y="105092"/>
                  </a:lnTo>
                  <a:lnTo>
                    <a:pt x="2060536" y="66929"/>
                  </a:lnTo>
                  <a:lnTo>
                    <a:pt x="2054237" y="57950"/>
                  </a:lnTo>
                  <a:lnTo>
                    <a:pt x="2054237" y="266357"/>
                  </a:lnTo>
                  <a:lnTo>
                    <a:pt x="2052053" y="335749"/>
                  </a:lnTo>
                  <a:lnTo>
                    <a:pt x="2044865" y="393903"/>
                  </a:lnTo>
                  <a:lnTo>
                    <a:pt x="2031733" y="440029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29"/>
                  </a:lnTo>
                  <a:lnTo>
                    <a:pt x="1854606" y="393903"/>
                  </a:lnTo>
                  <a:lnTo>
                    <a:pt x="1847494" y="335749"/>
                  </a:lnTo>
                  <a:lnTo>
                    <a:pt x="1845322" y="266357"/>
                  </a:lnTo>
                  <a:lnTo>
                    <a:pt x="1847494" y="197408"/>
                  </a:lnTo>
                  <a:lnTo>
                    <a:pt x="1854606" y="139661"/>
                  </a:lnTo>
                  <a:lnTo>
                    <a:pt x="1867547" y="93827"/>
                  </a:lnTo>
                  <a:lnTo>
                    <a:pt x="1887232" y="60604"/>
                  </a:lnTo>
                  <a:lnTo>
                    <a:pt x="1931250" y="35699"/>
                  </a:lnTo>
                  <a:lnTo>
                    <a:pt x="1949462" y="33934"/>
                  </a:lnTo>
                  <a:lnTo>
                    <a:pt x="1968017" y="35699"/>
                  </a:lnTo>
                  <a:lnTo>
                    <a:pt x="2011692" y="60604"/>
                  </a:lnTo>
                  <a:lnTo>
                    <a:pt x="2031733" y="93827"/>
                  </a:lnTo>
                  <a:lnTo>
                    <a:pt x="2044865" y="139661"/>
                  </a:lnTo>
                  <a:lnTo>
                    <a:pt x="2052053" y="197408"/>
                  </a:lnTo>
                  <a:lnTo>
                    <a:pt x="2054237" y="266357"/>
                  </a:lnTo>
                  <a:lnTo>
                    <a:pt x="2054237" y="57950"/>
                  </a:lnTo>
                  <a:lnTo>
                    <a:pt x="2039632" y="37109"/>
                  </a:lnTo>
                  <a:lnTo>
                    <a:pt x="2036000" y="33934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34" y="2641"/>
                  </a:lnTo>
                  <a:lnTo>
                    <a:pt x="1949462" y="279"/>
                  </a:lnTo>
                  <a:lnTo>
                    <a:pt x="1922602" y="2641"/>
                  </a:lnTo>
                  <a:lnTo>
                    <a:pt x="1877212" y="21183"/>
                  </a:lnTo>
                  <a:lnTo>
                    <a:pt x="1838693" y="66929"/>
                  </a:lnTo>
                  <a:lnTo>
                    <a:pt x="1823732" y="105092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21"/>
                  </a:lnTo>
                  <a:lnTo>
                    <a:pt x="1813801" y="381647"/>
                  </a:lnTo>
                  <a:lnTo>
                    <a:pt x="1823732" y="428015"/>
                  </a:lnTo>
                  <a:lnTo>
                    <a:pt x="1838693" y="466344"/>
                  </a:lnTo>
                  <a:lnTo>
                    <a:pt x="1877212" y="512127"/>
                  </a:lnTo>
                  <a:lnTo>
                    <a:pt x="1922602" y="529170"/>
                  </a:lnTo>
                  <a:lnTo>
                    <a:pt x="1949462" y="531152"/>
                  </a:lnTo>
                  <a:lnTo>
                    <a:pt x="1976234" y="529170"/>
                  </a:lnTo>
                  <a:lnTo>
                    <a:pt x="2000262" y="522973"/>
                  </a:lnTo>
                  <a:lnTo>
                    <a:pt x="2021433" y="512127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15"/>
                  </a:lnTo>
                  <a:lnTo>
                    <a:pt x="2085721" y="381647"/>
                  </a:lnTo>
                  <a:lnTo>
                    <a:pt x="2091258" y="327621"/>
                  </a:lnTo>
                  <a:lnTo>
                    <a:pt x="2092972" y="266357"/>
                  </a:lnTo>
                  <a:close/>
                </a:path>
                <a:path w="3722370" h="566420">
                  <a:moveTo>
                    <a:pt x="2257437" y="279"/>
                  </a:moveTo>
                  <a:lnTo>
                    <a:pt x="2218702" y="279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79"/>
                  </a:lnTo>
                  <a:close/>
                </a:path>
                <a:path w="3722370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295"/>
                  </a:lnTo>
                  <a:lnTo>
                    <a:pt x="2574328" y="160959"/>
                  </a:lnTo>
                  <a:lnTo>
                    <a:pt x="2566682" y="107594"/>
                  </a:lnTo>
                  <a:lnTo>
                    <a:pt x="2566682" y="4089"/>
                  </a:lnTo>
                  <a:lnTo>
                    <a:pt x="2527947" y="4089"/>
                  </a:lnTo>
                  <a:lnTo>
                    <a:pt x="2527947" y="107594"/>
                  </a:lnTo>
                  <a:lnTo>
                    <a:pt x="2520543" y="161010"/>
                  </a:lnTo>
                  <a:lnTo>
                    <a:pt x="2500134" y="206654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899"/>
                  </a:lnTo>
                  <a:lnTo>
                    <a:pt x="2546997" y="193319"/>
                  </a:lnTo>
                  <a:lnTo>
                    <a:pt x="2571280" y="233807"/>
                  </a:lnTo>
                  <a:lnTo>
                    <a:pt x="2607399" y="270002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70" h="566420">
                  <a:moveTo>
                    <a:pt x="2863227" y="279"/>
                  </a:moveTo>
                  <a:lnTo>
                    <a:pt x="2824492" y="279"/>
                  </a:lnTo>
                  <a:lnTo>
                    <a:pt x="2824492" y="62509"/>
                  </a:lnTo>
                  <a:lnTo>
                    <a:pt x="2687332" y="62509"/>
                  </a:lnTo>
                  <a:lnTo>
                    <a:pt x="2687332" y="96164"/>
                  </a:lnTo>
                  <a:lnTo>
                    <a:pt x="2824492" y="96164"/>
                  </a:lnTo>
                  <a:lnTo>
                    <a:pt x="2824492" y="172364"/>
                  </a:lnTo>
                  <a:lnTo>
                    <a:pt x="2687332" y="172364"/>
                  </a:lnTo>
                  <a:lnTo>
                    <a:pt x="2687332" y="205384"/>
                  </a:lnTo>
                  <a:lnTo>
                    <a:pt x="2824492" y="205384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79"/>
                  </a:lnTo>
                  <a:close/>
                </a:path>
                <a:path w="3722370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70" h="566420">
                  <a:moveTo>
                    <a:pt x="3457498" y="11074"/>
                  </a:moveTo>
                  <a:lnTo>
                    <a:pt x="3418763" y="11074"/>
                  </a:lnTo>
                  <a:lnTo>
                    <a:pt x="3418763" y="223520"/>
                  </a:lnTo>
                  <a:lnTo>
                    <a:pt x="3418763" y="257810"/>
                  </a:lnTo>
                  <a:lnTo>
                    <a:pt x="3418763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63" y="257810"/>
                  </a:lnTo>
                  <a:lnTo>
                    <a:pt x="3418763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98" y="523240"/>
                  </a:lnTo>
                  <a:lnTo>
                    <a:pt x="3457498" y="223520"/>
                  </a:lnTo>
                  <a:lnTo>
                    <a:pt x="3457498" y="11074"/>
                  </a:lnTo>
                  <a:close/>
                </a:path>
                <a:path w="3722370" h="566420">
                  <a:moveTo>
                    <a:pt x="3722293" y="242570"/>
                  </a:moveTo>
                  <a:lnTo>
                    <a:pt x="3627678" y="242570"/>
                  </a:lnTo>
                  <a:lnTo>
                    <a:pt x="3627678" y="0"/>
                  </a:lnTo>
                  <a:lnTo>
                    <a:pt x="3588943" y="0"/>
                  </a:lnTo>
                  <a:lnTo>
                    <a:pt x="3588943" y="242570"/>
                  </a:lnTo>
                  <a:lnTo>
                    <a:pt x="3588943" y="275590"/>
                  </a:lnTo>
                  <a:lnTo>
                    <a:pt x="3588943" y="562610"/>
                  </a:lnTo>
                  <a:lnTo>
                    <a:pt x="3627678" y="562610"/>
                  </a:lnTo>
                  <a:lnTo>
                    <a:pt x="3627678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object 27"/>
          <p:cNvSpPr/>
          <p:nvPr/>
        </p:nvSpPr>
        <p:spPr>
          <a:xfrm>
            <a:off x="13215520" y="3171023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260603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3" y="0"/>
                </a:lnTo>
                <a:lnTo>
                  <a:pt x="260603" y="45148"/>
                </a:lnTo>
                <a:lnTo>
                  <a:pt x="50291" y="140588"/>
                </a:lnTo>
                <a:lnTo>
                  <a:pt x="260603" y="236600"/>
                </a:lnTo>
                <a:lnTo>
                  <a:pt x="260603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/>
          <p:nvPr/>
        </p:nvSpPr>
        <p:spPr>
          <a:xfrm>
            <a:off x="13541846" y="3039579"/>
            <a:ext cx="986790" cy="524510"/>
          </a:xfrm>
          <a:custGeom>
            <a:avLst/>
            <a:gdLst/>
            <a:rect l="l" t="t" r="r" b="b"/>
            <a:pathLst>
              <a:path w="986790" h="524510">
                <a:moveTo>
                  <a:pt x="289179" y="228028"/>
                </a:moveTo>
                <a:lnTo>
                  <a:pt x="251282" y="212115"/>
                </a:lnTo>
                <a:lnTo>
                  <a:pt x="217932" y="188772"/>
                </a:lnTo>
                <a:lnTo>
                  <a:pt x="195910" y="162877"/>
                </a:lnTo>
                <a:lnTo>
                  <a:pt x="191363" y="157543"/>
                </a:lnTo>
                <a:lnTo>
                  <a:pt x="173799" y="118008"/>
                </a:lnTo>
                <a:lnTo>
                  <a:pt x="167449" y="69723"/>
                </a:lnTo>
                <a:lnTo>
                  <a:pt x="167449" y="2857"/>
                </a:lnTo>
                <a:lnTo>
                  <a:pt x="121729" y="2857"/>
                </a:lnTo>
                <a:lnTo>
                  <a:pt x="121729" y="69723"/>
                </a:lnTo>
                <a:lnTo>
                  <a:pt x="115481" y="117678"/>
                </a:lnTo>
                <a:lnTo>
                  <a:pt x="98132" y="158407"/>
                </a:lnTo>
                <a:lnTo>
                  <a:pt x="71729" y="191566"/>
                </a:lnTo>
                <a:lnTo>
                  <a:pt x="38328" y="216801"/>
                </a:lnTo>
                <a:lnTo>
                  <a:pt x="0" y="233743"/>
                </a:lnTo>
                <a:lnTo>
                  <a:pt x="0" y="275463"/>
                </a:lnTo>
                <a:lnTo>
                  <a:pt x="49098" y="256755"/>
                </a:lnTo>
                <a:lnTo>
                  <a:pt x="90652" y="230314"/>
                </a:lnTo>
                <a:lnTo>
                  <a:pt x="122872" y="198310"/>
                </a:lnTo>
                <a:lnTo>
                  <a:pt x="144018" y="162877"/>
                </a:lnTo>
                <a:lnTo>
                  <a:pt x="167424" y="197015"/>
                </a:lnTo>
                <a:lnTo>
                  <a:pt x="200520" y="227177"/>
                </a:lnTo>
                <a:lnTo>
                  <a:pt x="241655" y="251764"/>
                </a:lnTo>
                <a:lnTo>
                  <a:pt x="289179" y="269176"/>
                </a:lnTo>
                <a:lnTo>
                  <a:pt x="289179" y="228028"/>
                </a:lnTo>
                <a:close/>
              </a:path>
              <a:path w="986790" h="524510">
                <a:moveTo>
                  <a:pt x="436626" y="418338"/>
                </a:moveTo>
                <a:lnTo>
                  <a:pt x="434009" y="397243"/>
                </a:lnTo>
                <a:lnTo>
                  <a:pt x="426478" y="378548"/>
                </a:lnTo>
                <a:lnTo>
                  <a:pt x="414439" y="362331"/>
                </a:lnTo>
                <a:lnTo>
                  <a:pt x="401688" y="351472"/>
                </a:lnTo>
                <a:lnTo>
                  <a:pt x="398335" y="348615"/>
                </a:lnTo>
                <a:lnTo>
                  <a:pt x="390334" y="344246"/>
                </a:lnTo>
                <a:lnTo>
                  <a:pt x="390334" y="418338"/>
                </a:lnTo>
                <a:lnTo>
                  <a:pt x="388835" y="429996"/>
                </a:lnTo>
                <a:lnTo>
                  <a:pt x="344170" y="470649"/>
                </a:lnTo>
                <a:lnTo>
                  <a:pt x="279857" y="483120"/>
                </a:lnTo>
                <a:lnTo>
                  <a:pt x="239458" y="484632"/>
                </a:lnTo>
                <a:lnTo>
                  <a:pt x="198729" y="483120"/>
                </a:lnTo>
                <a:lnTo>
                  <a:pt x="134658" y="470649"/>
                </a:lnTo>
                <a:lnTo>
                  <a:pt x="101993" y="450735"/>
                </a:lnTo>
                <a:lnTo>
                  <a:pt x="88011" y="418338"/>
                </a:lnTo>
                <a:lnTo>
                  <a:pt x="89598" y="406361"/>
                </a:lnTo>
                <a:lnTo>
                  <a:pt x="134658" y="365937"/>
                </a:lnTo>
                <a:lnTo>
                  <a:pt x="198729" y="353085"/>
                </a:lnTo>
                <a:lnTo>
                  <a:pt x="239458" y="351472"/>
                </a:lnTo>
                <a:lnTo>
                  <a:pt x="279857" y="353085"/>
                </a:lnTo>
                <a:lnTo>
                  <a:pt x="344170" y="365937"/>
                </a:lnTo>
                <a:lnTo>
                  <a:pt x="377063" y="385635"/>
                </a:lnTo>
                <a:lnTo>
                  <a:pt x="390334" y="418338"/>
                </a:lnTo>
                <a:lnTo>
                  <a:pt x="390334" y="344246"/>
                </a:lnTo>
                <a:lnTo>
                  <a:pt x="368287" y="332206"/>
                </a:lnTo>
                <a:lnTo>
                  <a:pt x="331114" y="320611"/>
                </a:lnTo>
                <a:lnTo>
                  <a:pt x="287820" y="313740"/>
                </a:lnTo>
                <a:lnTo>
                  <a:pt x="239458" y="311467"/>
                </a:lnTo>
                <a:lnTo>
                  <a:pt x="191071" y="313740"/>
                </a:lnTo>
                <a:lnTo>
                  <a:pt x="147726" y="320611"/>
                </a:lnTo>
                <a:lnTo>
                  <a:pt x="110388" y="332206"/>
                </a:lnTo>
                <a:lnTo>
                  <a:pt x="63893" y="362331"/>
                </a:lnTo>
                <a:lnTo>
                  <a:pt x="44323" y="397243"/>
                </a:lnTo>
                <a:lnTo>
                  <a:pt x="41719" y="418338"/>
                </a:lnTo>
                <a:lnTo>
                  <a:pt x="44323" y="439458"/>
                </a:lnTo>
                <a:lnTo>
                  <a:pt x="63893" y="474599"/>
                </a:lnTo>
                <a:lnTo>
                  <a:pt x="110388" y="504545"/>
                </a:lnTo>
                <a:lnTo>
                  <a:pt x="147726" y="515569"/>
                </a:lnTo>
                <a:lnTo>
                  <a:pt x="191071" y="521995"/>
                </a:lnTo>
                <a:lnTo>
                  <a:pt x="239458" y="524065"/>
                </a:lnTo>
                <a:lnTo>
                  <a:pt x="287820" y="521995"/>
                </a:lnTo>
                <a:lnTo>
                  <a:pt x="331114" y="515569"/>
                </a:lnTo>
                <a:lnTo>
                  <a:pt x="368287" y="504545"/>
                </a:lnTo>
                <a:lnTo>
                  <a:pt x="398335" y="488632"/>
                </a:lnTo>
                <a:lnTo>
                  <a:pt x="402920" y="484632"/>
                </a:lnTo>
                <a:lnTo>
                  <a:pt x="414439" y="474599"/>
                </a:lnTo>
                <a:lnTo>
                  <a:pt x="426478" y="458203"/>
                </a:lnTo>
                <a:lnTo>
                  <a:pt x="434009" y="439458"/>
                </a:lnTo>
                <a:lnTo>
                  <a:pt x="436626" y="418338"/>
                </a:lnTo>
                <a:close/>
              </a:path>
              <a:path w="986790" h="524510">
                <a:moveTo>
                  <a:pt x="501777" y="118872"/>
                </a:moveTo>
                <a:lnTo>
                  <a:pt x="423481" y="118872"/>
                </a:lnTo>
                <a:lnTo>
                  <a:pt x="423481" y="0"/>
                </a:lnTo>
                <a:lnTo>
                  <a:pt x="377761" y="0"/>
                </a:lnTo>
                <a:lnTo>
                  <a:pt x="377761" y="290893"/>
                </a:lnTo>
                <a:lnTo>
                  <a:pt x="423481" y="290893"/>
                </a:lnTo>
                <a:lnTo>
                  <a:pt x="423481" y="159448"/>
                </a:lnTo>
                <a:lnTo>
                  <a:pt x="501777" y="159448"/>
                </a:lnTo>
                <a:lnTo>
                  <a:pt x="501777" y="118872"/>
                </a:lnTo>
                <a:close/>
              </a:path>
              <a:path w="986790" h="524510">
                <a:moveTo>
                  <a:pt x="773239" y="433768"/>
                </a:moveTo>
                <a:lnTo>
                  <a:pt x="743140" y="411302"/>
                </a:lnTo>
                <a:lnTo>
                  <a:pt x="717486" y="381698"/>
                </a:lnTo>
                <a:lnTo>
                  <a:pt x="700735" y="349186"/>
                </a:lnTo>
                <a:lnTo>
                  <a:pt x="697560" y="343039"/>
                </a:lnTo>
                <a:lnTo>
                  <a:pt x="684669" y="293408"/>
                </a:lnTo>
                <a:lnTo>
                  <a:pt x="680212" y="232600"/>
                </a:lnTo>
                <a:lnTo>
                  <a:pt x="680085" y="5715"/>
                </a:lnTo>
                <a:lnTo>
                  <a:pt x="634936" y="5715"/>
                </a:lnTo>
                <a:lnTo>
                  <a:pt x="634809" y="232600"/>
                </a:lnTo>
                <a:lnTo>
                  <a:pt x="630415" y="293243"/>
                </a:lnTo>
                <a:lnTo>
                  <a:pt x="617689" y="342925"/>
                </a:lnTo>
                <a:lnTo>
                  <a:pt x="598017" y="381660"/>
                </a:lnTo>
                <a:lnTo>
                  <a:pt x="572681" y="411175"/>
                </a:lnTo>
                <a:lnTo>
                  <a:pt x="542925" y="433197"/>
                </a:lnTo>
                <a:lnTo>
                  <a:pt x="542925" y="475488"/>
                </a:lnTo>
                <a:lnTo>
                  <a:pt x="582409" y="451332"/>
                </a:lnTo>
                <a:lnTo>
                  <a:pt x="615353" y="421132"/>
                </a:lnTo>
                <a:lnTo>
                  <a:pt x="640803" y="386537"/>
                </a:lnTo>
                <a:lnTo>
                  <a:pt x="657796" y="349186"/>
                </a:lnTo>
                <a:lnTo>
                  <a:pt x="675424" y="386524"/>
                </a:lnTo>
                <a:lnTo>
                  <a:pt x="701154" y="421195"/>
                </a:lnTo>
                <a:lnTo>
                  <a:pt x="734060" y="451573"/>
                </a:lnTo>
                <a:lnTo>
                  <a:pt x="773239" y="476059"/>
                </a:lnTo>
                <a:lnTo>
                  <a:pt x="773239" y="433768"/>
                </a:lnTo>
                <a:close/>
              </a:path>
              <a:path w="986790" h="524510">
                <a:moveTo>
                  <a:pt x="870966" y="2857"/>
                </a:moveTo>
                <a:lnTo>
                  <a:pt x="826389" y="2857"/>
                </a:lnTo>
                <a:lnTo>
                  <a:pt x="826389" y="193167"/>
                </a:lnTo>
                <a:lnTo>
                  <a:pt x="738949" y="193167"/>
                </a:lnTo>
                <a:lnTo>
                  <a:pt x="738949" y="232600"/>
                </a:lnTo>
                <a:lnTo>
                  <a:pt x="826389" y="232600"/>
                </a:lnTo>
                <a:lnTo>
                  <a:pt x="826389" y="505777"/>
                </a:lnTo>
                <a:lnTo>
                  <a:pt x="870966" y="505777"/>
                </a:lnTo>
                <a:lnTo>
                  <a:pt x="870966" y="2857"/>
                </a:lnTo>
                <a:close/>
              </a:path>
              <a:path w="986790" h="524510">
                <a:moveTo>
                  <a:pt x="986409" y="0"/>
                </a:moveTo>
                <a:lnTo>
                  <a:pt x="941832" y="0"/>
                </a:lnTo>
                <a:lnTo>
                  <a:pt x="941832" y="511492"/>
                </a:lnTo>
                <a:lnTo>
                  <a:pt x="986409" y="511492"/>
                </a:lnTo>
                <a:lnTo>
                  <a:pt x="98640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/>
          <p:nvPr/>
        </p:nvSpPr>
        <p:spPr>
          <a:xfrm>
            <a:off x="14802566" y="3039578"/>
            <a:ext cx="429259" cy="511809"/>
          </a:xfrm>
          <a:custGeom>
            <a:avLst/>
            <a:gdLst/>
            <a:rect l="l" t="t" r="r" b="b"/>
            <a:pathLst>
              <a:path w="429259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59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59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59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59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59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15355282" y="3039578"/>
            <a:ext cx="412115" cy="511175"/>
          </a:xfrm>
          <a:custGeom>
            <a:avLst/>
            <a:gdLst/>
            <a:rect l="l" t="t" r="r" b="b"/>
            <a:pathLst>
              <a:path w="412115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5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5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15892493" y="3039578"/>
            <a:ext cx="417830" cy="511175"/>
          </a:xfrm>
          <a:custGeom>
            <a:avLst/>
            <a:gdLst/>
            <a:rect l="l" t="t" r="r" b="b"/>
            <a:pathLst>
              <a:path w="417830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30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30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30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/>
          <p:nvPr/>
        </p:nvSpPr>
        <p:spPr>
          <a:xfrm>
            <a:off x="16417701" y="3171023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0" y="281749"/>
                </a:moveTo>
                <a:lnTo>
                  <a:pt x="0" y="236600"/>
                </a:lnTo>
                <a:lnTo>
                  <a:pt x="210312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3" name="object 33"/>
          <p:cNvGrpSpPr/>
          <p:nvPr/>
        </p:nvGrpSpPr>
        <p:grpSpPr>
          <a:xfrm rot="0">
            <a:off x="12283087" y="3811293"/>
            <a:ext cx="5325110" cy="4321810"/>
            <a:chOff x="12283087" y="3811293"/>
            <a:chExt cx="5325110" cy="4321810"/>
          </a:xfrm>
        </p:grpSpPr>
        <p:sp>
          <p:nvSpPr>
            <p:cNvPr id="34" name="object 34"/>
            <p:cNvSpPr/>
            <p:nvPr/>
          </p:nvSpPr>
          <p:spPr>
            <a:xfrm>
              <a:off x="12302137" y="3830343"/>
              <a:ext cx="5287010" cy="4283710"/>
            </a:xfrm>
            <a:custGeom>
              <a:avLst/>
              <a:gdLst/>
              <a:rect l="l" t="t" r="r" b="b"/>
              <a:pathLst>
                <a:path w="5287009" h="4283709">
                  <a:moveTo>
                    <a:pt x="0" y="0"/>
                  </a:moveTo>
                  <a:lnTo>
                    <a:pt x="0" y="4283662"/>
                  </a:lnTo>
                  <a:lnTo>
                    <a:pt x="5286801" y="428366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57037" y="4152314"/>
              <a:ext cx="4777105" cy="626110"/>
            </a:xfrm>
            <a:custGeom>
              <a:avLst/>
              <a:gd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18046" y="4137405"/>
              <a:ext cx="3722370" cy="566420"/>
            </a:xfrm>
            <a:custGeom>
              <a:avLst/>
              <a:gdLst/>
              <a:rect l="l" t="t" r="r" b="b"/>
              <a:pathLst>
                <a:path w="3722369" h="566420">
                  <a:moveTo>
                    <a:pt x="456565" y="292"/>
                  </a:moveTo>
                  <a:lnTo>
                    <a:pt x="418465" y="292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67"/>
                  </a:lnTo>
                  <a:lnTo>
                    <a:pt x="277495" y="3467"/>
                  </a:lnTo>
                  <a:lnTo>
                    <a:pt x="277495" y="451777"/>
                  </a:lnTo>
                  <a:lnTo>
                    <a:pt x="253390" y="468718"/>
                  </a:lnTo>
                  <a:lnTo>
                    <a:pt x="224231" y="480593"/>
                  </a:lnTo>
                  <a:lnTo>
                    <a:pt x="190436" y="487591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77"/>
                  </a:lnTo>
                  <a:lnTo>
                    <a:pt x="0" y="7277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401" y="521144"/>
                  </a:lnTo>
                  <a:lnTo>
                    <a:pt x="223443" y="513930"/>
                  </a:lnTo>
                  <a:lnTo>
                    <a:pt x="253657" y="501827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92"/>
                  </a:lnTo>
                  <a:close/>
                </a:path>
                <a:path w="3722369" h="566420">
                  <a:moveTo>
                    <a:pt x="871220" y="11087"/>
                  </a:moveTo>
                  <a:lnTo>
                    <a:pt x="832485" y="11087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87"/>
                  </a:lnTo>
                  <a:close/>
                </a:path>
                <a:path w="3722369" h="566420">
                  <a:moveTo>
                    <a:pt x="1050925" y="292"/>
                  </a:moveTo>
                  <a:lnTo>
                    <a:pt x="1012190" y="292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92"/>
                  </a:lnTo>
                  <a:close/>
                </a:path>
                <a:path w="3722369" h="566420">
                  <a:moveTo>
                    <a:pt x="1536712" y="3467"/>
                  </a:moveTo>
                  <a:lnTo>
                    <a:pt x="1499247" y="3467"/>
                  </a:lnTo>
                  <a:lnTo>
                    <a:pt x="1499247" y="233972"/>
                  </a:lnTo>
                  <a:lnTo>
                    <a:pt x="1399552" y="233972"/>
                  </a:lnTo>
                  <a:lnTo>
                    <a:pt x="1401953" y="189230"/>
                  </a:lnTo>
                  <a:lnTo>
                    <a:pt x="1402092" y="11087"/>
                  </a:lnTo>
                  <a:lnTo>
                    <a:pt x="1206500" y="11087"/>
                  </a:lnTo>
                  <a:lnTo>
                    <a:pt x="1206500" y="46012"/>
                  </a:lnTo>
                  <a:lnTo>
                    <a:pt x="1363992" y="46012"/>
                  </a:lnTo>
                  <a:lnTo>
                    <a:pt x="1363992" y="175552"/>
                  </a:lnTo>
                  <a:lnTo>
                    <a:pt x="1361160" y="237032"/>
                  </a:lnTo>
                  <a:lnTo>
                    <a:pt x="1352829" y="292366"/>
                  </a:lnTo>
                  <a:lnTo>
                    <a:pt x="1339202" y="341452"/>
                  </a:lnTo>
                  <a:lnTo>
                    <a:pt x="1320495" y="384225"/>
                  </a:lnTo>
                  <a:lnTo>
                    <a:pt x="1296885" y="420598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52" y="508927"/>
                  </a:lnTo>
                  <a:lnTo>
                    <a:pt x="1283347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202"/>
                  </a:lnTo>
                  <a:lnTo>
                    <a:pt x="1395742" y="267627"/>
                  </a:lnTo>
                  <a:lnTo>
                    <a:pt x="1499247" y="267627"/>
                  </a:lnTo>
                  <a:lnTo>
                    <a:pt x="1499247" y="556552"/>
                  </a:lnTo>
                  <a:lnTo>
                    <a:pt x="1536712" y="556552"/>
                  </a:lnTo>
                  <a:lnTo>
                    <a:pt x="1536712" y="267627"/>
                  </a:lnTo>
                  <a:lnTo>
                    <a:pt x="1536712" y="233972"/>
                  </a:lnTo>
                  <a:lnTo>
                    <a:pt x="1536712" y="3467"/>
                  </a:lnTo>
                  <a:close/>
                </a:path>
                <a:path w="3722369" h="566420">
                  <a:moveTo>
                    <a:pt x="1663077" y="292"/>
                  </a:moveTo>
                  <a:lnTo>
                    <a:pt x="1624977" y="292"/>
                  </a:lnTo>
                  <a:lnTo>
                    <a:pt x="1624977" y="562267"/>
                  </a:lnTo>
                  <a:lnTo>
                    <a:pt x="1663077" y="562267"/>
                  </a:lnTo>
                  <a:lnTo>
                    <a:pt x="1663077" y="292"/>
                  </a:lnTo>
                  <a:close/>
                </a:path>
                <a:path w="3722369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21" y="151282"/>
                  </a:lnTo>
                  <a:lnTo>
                    <a:pt x="2075688" y="105105"/>
                  </a:lnTo>
                  <a:lnTo>
                    <a:pt x="2060536" y="66941"/>
                  </a:lnTo>
                  <a:lnTo>
                    <a:pt x="2054237" y="57962"/>
                  </a:lnTo>
                  <a:lnTo>
                    <a:pt x="2054237" y="266357"/>
                  </a:lnTo>
                  <a:lnTo>
                    <a:pt x="2052053" y="335762"/>
                  </a:lnTo>
                  <a:lnTo>
                    <a:pt x="2044865" y="393915"/>
                  </a:lnTo>
                  <a:lnTo>
                    <a:pt x="2031733" y="440042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42"/>
                  </a:lnTo>
                  <a:lnTo>
                    <a:pt x="1854606" y="393915"/>
                  </a:lnTo>
                  <a:lnTo>
                    <a:pt x="1847494" y="335762"/>
                  </a:lnTo>
                  <a:lnTo>
                    <a:pt x="1845322" y="266357"/>
                  </a:lnTo>
                  <a:lnTo>
                    <a:pt x="1847494" y="197421"/>
                  </a:lnTo>
                  <a:lnTo>
                    <a:pt x="1854606" y="139674"/>
                  </a:lnTo>
                  <a:lnTo>
                    <a:pt x="1867547" y="93840"/>
                  </a:lnTo>
                  <a:lnTo>
                    <a:pt x="1887232" y="60617"/>
                  </a:lnTo>
                  <a:lnTo>
                    <a:pt x="1931250" y="35699"/>
                  </a:lnTo>
                  <a:lnTo>
                    <a:pt x="1949462" y="33947"/>
                  </a:lnTo>
                  <a:lnTo>
                    <a:pt x="1968017" y="35699"/>
                  </a:lnTo>
                  <a:lnTo>
                    <a:pt x="2011692" y="60617"/>
                  </a:lnTo>
                  <a:lnTo>
                    <a:pt x="2031733" y="93840"/>
                  </a:lnTo>
                  <a:lnTo>
                    <a:pt x="2044865" y="139674"/>
                  </a:lnTo>
                  <a:lnTo>
                    <a:pt x="2052053" y="197421"/>
                  </a:lnTo>
                  <a:lnTo>
                    <a:pt x="2054237" y="266357"/>
                  </a:lnTo>
                  <a:lnTo>
                    <a:pt x="2054237" y="57962"/>
                  </a:lnTo>
                  <a:lnTo>
                    <a:pt x="2039632" y="37122"/>
                  </a:lnTo>
                  <a:lnTo>
                    <a:pt x="2036000" y="33947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34" y="2654"/>
                  </a:lnTo>
                  <a:lnTo>
                    <a:pt x="1949462" y="292"/>
                  </a:lnTo>
                  <a:lnTo>
                    <a:pt x="1922602" y="2654"/>
                  </a:lnTo>
                  <a:lnTo>
                    <a:pt x="1877212" y="21183"/>
                  </a:lnTo>
                  <a:lnTo>
                    <a:pt x="1838693" y="66941"/>
                  </a:lnTo>
                  <a:lnTo>
                    <a:pt x="1823732" y="105105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34"/>
                  </a:lnTo>
                  <a:lnTo>
                    <a:pt x="1813801" y="381647"/>
                  </a:lnTo>
                  <a:lnTo>
                    <a:pt x="1823732" y="428028"/>
                  </a:lnTo>
                  <a:lnTo>
                    <a:pt x="1838693" y="466344"/>
                  </a:lnTo>
                  <a:lnTo>
                    <a:pt x="1877212" y="512127"/>
                  </a:lnTo>
                  <a:lnTo>
                    <a:pt x="1922602" y="529183"/>
                  </a:lnTo>
                  <a:lnTo>
                    <a:pt x="1949462" y="531152"/>
                  </a:lnTo>
                  <a:lnTo>
                    <a:pt x="1976234" y="529183"/>
                  </a:lnTo>
                  <a:lnTo>
                    <a:pt x="2000262" y="522973"/>
                  </a:lnTo>
                  <a:lnTo>
                    <a:pt x="2021433" y="512127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28"/>
                  </a:lnTo>
                  <a:lnTo>
                    <a:pt x="2085721" y="381647"/>
                  </a:lnTo>
                  <a:lnTo>
                    <a:pt x="2091258" y="327634"/>
                  </a:lnTo>
                  <a:lnTo>
                    <a:pt x="2092972" y="266357"/>
                  </a:lnTo>
                  <a:close/>
                </a:path>
                <a:path w="3722369" h="566420">
                  <a:moveTo>
                    <a:pt x="2257437" y="292"/>
                  </a:moveTo>
                  <a:lnTo>
                    <a:pt x="2218702" y="292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92"/>
                  </a:lnTo>
                  <a:close/>
                </a:path>
                <a:path w="3722369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308"/>
                  </a:lnTo>
                  <a:lnTo>
                    <a:pt x="2574328" y="160972"/>
                  </a:lnTo>
                  <a:lnTo>
                    <a:pt x="2566682" y="107607"/>
                  </a:lnTo>
                  <a:lnTo>
                    <a:pt x="2566682" y="4102"/>
                  </a:lnTo>
                  <a:lnTo>
                    <a:pt x="2527947" y="4102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34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899"/>
                  </a:lnTo>
                  <a:lnTo>
                    <a:pt x="2546997" y="193332"/>
                  </a:lnTo>
                  <a:lnTo>
                    <a:pt x="2571280" y="233807"/>
                  </a:lnTo>
                  <a:lnTo>
                    <a:pt x="2607399" y="270014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69" h="566420">
                  <a:moveTo>
                    <a:pt x="2863227" y="292"/>
                  </a:moveTo>
                  <a:lnTo>
                    <a:pt x="2824492" y="292"/>
                  </a:lnTo>
                  <a:lnTo>
                    <a:pt x="2824492" y="62522"/>
                  </a:lnTo>
                  <a:lnTo>
                    <a:pt x="2687332" y="62522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92"/>
                  </a:lnTo>
                  <a:close/>
                </a:path>
                <a:path w="3722369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69" h="566420">
                  <a:moveTo>
                    <a:pt x="3457498" y="11087"/>
                  </a:moveTo>
                  <a:lnTo>
                    <a:pt x="3418763" y="11087"/>
                  </a:lnTo>
                  <a:lnTo>
                    <a:pt x="3418763" y="223520"/>
                  </a:lnTo>
                  <a:lnTo>
                    <a:pt x="3418763" y="257810"/>
                  </a:lnTo>
                  <a:lnTo>
                    <a:pt x="3418763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63" y="257810"/>
                  </a:lnTo>
                  <a:lnTo>
                    <a:pt x="3418763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98" y="523240"/>
                  </a:lnTo>
                  <a:lnTo>
                    <a:pt x="3457498" y="223520"/>
                  </a:lnTo>
                  <a:lnTo>
                    <a:pt x="3457498" y="11087"/>
                  </a:lnTo>
                  <a:close/>
                </a:path>
                <a:path w="3722369" h="566420">
                  <a:moveTo>
                    <a:pt x="3722293" y="242570"/>
                  </a:moveTo>
                  <a:lnTo>
                    <a:pt x="3627678" y="242570"/>
                  </a:lnTo>
                  <a:lnTo>
                    <a:pt x="3627678" y="0"/>
                  </a:lnTo>
                  <a:lnTo>
                    <a:pt x="3588943" y="0"/>
                  </a:lnTo>
                  <a:lnTo>
                    <a:pt x="3588943" y="242570"/>
                  </a:lnTo>
                  <a:lnTo>
                    <a:pt x="3588943" y="275590"/>
                  </a:lnTo>
                  <a:lnTo>
                    <a:pt x="3588943" y="562610"/>
                  </a:lnTo>
                  <a:lnTo>
                    <a:pt x="3627678" y="562610"/>
                  </a:lnTo>
                  <a:lnTo>
                    <a:pt x="3627678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57037" y="5069445"/>
              <a:ext cx="4777105" cy="2854960"/>
            </a:xfrm>
            <a:custGeom>
              <a:avLst/>
              <a:gd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8" name="object 38"/>
            <p:cNvSpPr/>
            <p:nvPr/>
          </p:nvSpPr>
          <p:spPr>
            <a:xfrm>
              <a:off x="13689495" y="6169253"/>
              <a:ext cx="2504440" cy="580390"/>
            </a:xfrm>
            <a:custGeom>
              <a:avLst/>
              <a:gdLst/>
              <a:rect l="l" t="t" r="r" b="b"/>
              <a:pathLst>
                <a:path w="2504440" h="580390">
                  <a:moveTo>
                    <a:pt x="318770" y="258445"/>
                  </a:moveTo>
                  <a:lnTo>
                    <a:pt x="276377" y="240131"/>
                  </a:lnTo>
                  <a:lnTo>
                    <a:pt x="238099" y="213283"/>
                  </a:lnTo>
                  <a:lnTo>
                    <a:pt x="206984" y="177749"/>
                  </a:lnTo>
                  <a:lnTo>
                    <a:pt x="201333" y="165735"/>
                  </a:lnTo>
                  <a:lnTo>
                    <a:pt x="186080" y="133375"/>
                  </a:lnTo>
                  <a:lnTo>
                    <a:pt x="178435" y="80010"/>
                  </a:lnTo>
                  <a:lnTo>
                    <a:pt x="178435" y="3810"/>
                  </a:lnTo>
                  <a:lnTo>
                    <a:pt x="139700" y="3810"/>
                  </a:lnTo>
                  <a:lnTo>
                    <a:pt x="139700" y="80010"/>
                  </a:lnTo>
                  <a:lnTo>
                    <a:pt x="132308" y="133489"/>
                  </a:lnTo>
                  <a:lnTo>
                    <a:pt x="111925" y="179247"/>
                  </a:lnTo>
                  <a:lnTo>
                    <a:pt x="81267" y="216763"/>
                  </a:lnTo>
                  <a:lnTo>
                    <a:pt x="43091" y="245427"/>
                  </a:lnTo>
                  <a:lnTo>
                    <a:pt x="0" y="264795"/>
                  </a:lnTo>
                  <a:lnTo>
                    <a:pt x="0" y="300355"/>
                  </a:lnTo>
                  <a:lnTo>
                    <a:pt x="55524" y="277355"/>
                  </a:lnTo>
                  <a:lnTo>
                    <a:pt x="101714" y="245452"/>
                  </a:lnTo>
                  <a:lnTo>
                    <a:pt x="136804" y="207302"/>
                  </a:lnTo>
                  <a:lnTo>
                    <a:pt x="158750" y="165735"/>
                  </a:lnTo>
                  <a:lnTo>
                    <a:pt x="183311" y="206222"/>
                  </a:lnTo>
                  <a:lnTo>
                    <a:pt x="219468" y="242417"/>
                  </a:lnTo>
                  <a:lnTo>
                    <a:pt x="265277" y="272173"/>
                  </a:lnTo>
                  <a:lnTo>
                    <a:pt x="318770" y="293370"/>
                  </a:lnTo>
                  <a:lnTo>
                    <a:pt x="318770" y="258445"/>
                  </a:lnTo>
                  <a:close/>
                </a:path>
                <a:path w="2504440" h="580390">
                  <a:moveTo>
                    <a:pt x="480695" y="462915"/>
                  </a:moveTo>
                  <a:lnTo>
                    <a:pt x="478002" y="440397"/>
                  </a:lnTo>
                  <a:lnTo>
                    <a:pt x="470065" y="420370"/>
                  </a:lnTo>
                  <a:lnTo>
                    <a:pt x="457123" y="402729"/>
                  </a:lnTo>
                  <a:lnTo>
                    <a:pt x="441960" y="389559"/>
                  </a:lnTo>
                  <a:lnTo>
                    <a:pt x="441960" y="462915"/>
                  </a:lnTo>
                  <a:lnTo>
                    <a:pt x="440169" y="477189"/>
                  </a:lnTo>
                  <a:lnTo>
                    <a:pt x="412750" y="513080"/>
                  </a:lnTo>
                  <a:lnTo>
                    <a:pt x="352590" y="536257"/>
                  </a:lnTo>
                  <a:lnTo>
                    <a:pt x="311848" y="542188"/>
                  </a:lnTo>
                  <a:lnTo>
                    <a:pt x="264795" y="544195"/>
                  </a:lnTo>
                  <a:lnTo>
                    <a:pt x="217385" y="542188"/>
                  </a:lnTo>
                  <a:lnTo>
                    <a:pt x="176530" y="536257"/>
                  </a:lnTo>
                  <a:lnTo>
                    <a:pt x="116840" y="513080"/>
                  </a:lnTo>
                  <a:lnTo>
                    <a:pt x="88887" y="477189"/>
                  </a:lnTo>
                  <a:lnTo>
                    <a:pt x="86995" y="462915"/>
                  </a:lnTo>
                  <a:lnTo>
                    <a:pt x="88887" y="448551"/>
                  </a:lnTo>
                  <a:lnTo>
                    <a:pt x="116840" y="412115"/>
                  </a:lnTo>
                  <a:lnTo>
                    <a:pt x="176530" y="389178"/>
                  </a:lnTo>
                  <a:lnTo>
                    <a:pt x="217385" y="383095"/>
                  </a:lnTo>
                  <a:lnTo>
                    <a:pt x="264795" y="381000"/>
                  </a:lnTo>
                  <a:lnTo>
                    <a:pt x="311848" y="383095"/>
                  </a:lnTo>
                  <a:lnTo>
                    <a:pt x="352590" y="389178"/>
                  </a:lnTo>
                  <a:lnTo>
                    <a:pt x="412750" y="412115"/>
                  </a:lnTo>
                  <a:lnTo>
                    <a:pt x="440169" y="448551"/>
                  </a:lnTo>
                  <a:lnTo>
                    <a:pt x="441960" y="462915"/>
                  </a:lnTo>
                  <a:lnTo>
                    <a:pt x="441960" y="389559"/>
                  </a:lnTo>
                  <a:lnTo>
                    <a:pt x="406603" y="369951"/>
                  </a:lnTo>
                  <a:lnTo>
                    <a:pt x="365925" y="357670"/>
                  </a:lnTo>
                  <a:lnTo>
                    <a:pt x="318338" y="350380"/>
                  </a:lnTo>
                  <a:lnTo>
                    <a:pt x="264795" y="347980"/>
                  </a:lnTo>
                  <a:lnTo>
                    <a:pt x="211264" y="350380"/>
                  </a:lnTo>
                  <a:lnTo>
                    <a:pt x="163677" y="357670"/>
                  </a:lnTo>
                  <a:lnTo>
                    <a:pt x="122999" y="369951"/>
                  </a:lnTo>
                  <a:lnTo>
                    <a:pt x="72377" y="402729"/>
                  </a:lnTo>
                  <a:lnTo>
                    <a:pt x="51054" y="440397"/>
                  </a:lnTo>
                  <a:lnTo>
                    <a:pt x="48260" y="462915"/>
                  </a:lnTo>
                  <a:lnTo>
                    <a:pt x="51054" y="485432"/>
                  </a:lnTo>
                  <a:lnTo>
                    <a:pt x="72377" y="522833"/>
                  </a:lnTo>
                  <a:lnTo>
                    <a:pt x="122999" y="555523"/>
                  </a:lnTo>
                  <a:lnTo>
                    <a:pt x="163677" y="567766"/>
                  </a:lnTo>
                  <a:lnTo>
                    <a:pt x="211264" y="574903"/>
                  </a:lnTo>
                  <a:lnTo>
                    <a:pt x="264795" y="577215"/>
                  </a:lnTo>
                  <a:lnTo>
                    <a:pt x="318338" y="574903"/>
                  </a:lnTo>
                  <a:lnTo>
                    <a:pt x="365925" y="567766"/>
                  </a:lnTo>
                  <a:lnTo>
                    <a:pt x="406603" y="555523"/>
                  </a:lnTo>
                  <a:lnTo>
                    <a:pt x="457123" y="522833"/>
                  </a:lnTo>
                  <a:lnTo>
                    <a:pt x="478002" y="485432"/>
                  </a:lnTo>
                  <a:lnTo>
                    <a:pt x="480695" y="462915"/>
                  </a:lnTo>
                  <a:close/>
                </a:path>
                <a:path w="2504440" h="580390">
                  <a:moveTo>
                    <a:pt x="554990" y="135255"/>
                  </a:moveTo>
                  <a:lnTo>
                    <a:pt x="466090" y="135255"/>
                  </a:lnTo>
                  <a:lnTo>
                    <a:pt x="466090" y="0"/>
                  </a:lnTo>
                  <a:lnTo>
                    <a:pt x="427355" y="0"/>
                  </a:lnTo>
                  <a:lnTo>
                    <a:pt x="427355" y="320040"/>
                  </a:lnTo>
                  <a:lnTo>
                    <a:pt x="466090" y="320040"/>
                  </a:lnTo>
                  <a:lnTo>
                    <a:pt x="466090" y="168910"/>
                  </a:lnTo>
                  <a:lnTo>
                    <a:pt x="554990" y="168910"/>
                  </a:lnTo>
                  <a:lnTo>
                    <a:pt x="554990" y="135255"/>
                  </a:lnTo>
                  <a:close/>
                </a:path>
                <a:path w="2504440" h="580390">
                  <a:moveTo>
                    <a:pt x="857885" y="488315"/>
                  </a:moveTo>
                  <a:lnTo>
                    <a:pt x="823747" y="462902"/>
                  </a:lnTo>
                  <a:lnTo>
                    <a:pt x="794105" y="429463"/>
                  </a:lnTo>
                  <a:lnTo>
                    <a:pt x="770750" y="385953"/>
                  </a:lnTo>
                  <a:lnTo>
                    <a:pt x="766597" y="370840"/>
                  </a:lnTo>
                  <a:lnTo>
                    <a:pt x="755434" y="330263"/>
                  </a:lnTo>
                  <a:lnTo>
                    <a:pt x="749935" y="260350"/>
                  </a:lnTo>
                  <a:lnTo>
                    <a:pt x="749935" y="6985"/>
                  </a:lnTo>
                  <a:lnTo>
                    <a:pt x="711200" y="6985"/>
                  </a:lnTo>
                  <a:lnTo>
                    <a:pt x="711200" y="260350"/>
                  </a:lnTo>
                  <a:lnTo>
                    <a:pt x="705650" y="330136"/>
                  </a:lnTo>
                  <a:lnTo>
                    <a:pt x="690270" y="385953"/>
                  </a:lnTo>
                  <a:lnTo>
                    <a:pt x="666902" y="429691"/>
                  </a:lnTo>
                  <a:lnTo>
                    <a:pt x="637489" y="463003"/>
                  </a:lnTo>
                  <a:lnTo>
                    <a:pt x="603885" y="487680"/>
                  </a:lnTo>
                  <a:lnTo>
                    <a:pt x="603885" y="523875"/>
                  </a:lnTo>
                  <a:lnTo>
                    <a:pt x="649262" y="494157"/>
                  </a:lnTo>
                  <a:lnTo>
                    <a:pt x="685888" y="457593"/>
                  </a:lnTo>
                  <a:lnTo>
                    <a:pt x="713105" y="415912"/>
                  </a:lnTo>
                  <a:lnTo>
                    <a:pt x="730250" y="370840"/>
                  </a:lnTo>
                  <a:lnTo>
                    <a:pt x="748233" y="415912"/>
                  </a:lnTo>
                  <a:lnTo>
                    <a:pt x="775970" y="457593"/>
                  </a:lnTo>
                  <a:lnTo>
                    <a:pt x="812761" y="494157"/>
                  </a:lnTo>
                  <a:lnTo>
                    <a:pt x="857885" y="523875"/>
                  </a:lnTo>
                  <a:lnTo>
                    <a:pt x="857885" y="488315"/>
                  </a:lnTo>
                  <a:close/>
                </a:path>
                <a:path w="2504440" h="580390">
                  <a:moveTo>
                    <a:pt x="962025" y="3175"/>
                  </a:moveTo>
                  <a:lnTo>
                    <a:pt x="924560" y="3175"/>
                  </a:lnTo>
                  <a:lnTo>
                    <a:pt x="924560" y="217805"/>
                  </a:lnTo>
                  <a:lnTo>
                    <a:pt x="820420" y="217805"/>
                  </a:lnTo>
                  <a:lnTo>
                    <a:pt x="820420" y="252095"/>
                  </a:lnTo>
                  <a:lnTo>
                    <a:pt x="924560" y="252095"/>
                  </a:lnTo>
                  <a:lnTo>
                    <a:pt x="924560" y="556260"/>
                  </a:lnTo>
                  <a:lnTo>
                    <a:pt x="962025" y="556260"/>
                  </a:lnTo>
                  <a:lnTo>
                    <a:pt x="962025" y="3175"/>
                  </a:lnTo>
                  <a:close/>
                </a:path>
                <a:path w="2504440" h="580390">
                  <a:moveTo>
                    <a:pt x="1091577" y="0"/>
                  </a:moveTo>
                  <a:lnTo>
                    <a:pt x="1053477" y="0"/>
                  </a:lnTo>
                  <a:lnTo>
                    <a:pt x="1053477" y="562610"/>
                  </a:lnTo>
                  <a:lnTo>
                    <a:pt x="1091577" y="562610"/>
                  </a:lnTo>
                  <a:lnTo>
                    <a:pt x="1091577" y="0"/>
                  </a:lnTo>
                  <a:close/>
                </a:path>
                <a:path w="2504440" h="580390">
                  <a:moveTo>
                    <a:pt x="1871891" y="0"/>
                  </a:moveTo>
                  <a:lnTo>
                    <a:pt x="1833791" y="0"/>
                  </a:lnTo>
                  <a:lnTo>
                    <a:pt x="1833791" y="237490"/>
                  </a:lnTo>
                  <a:lnTo>
                    <a:pt x="1730921" y="237490"/>
                  </a:lnTo>
                  <a:lnTo>
                    <a:pt x="1730921" y="3175"/>
                  </a:lnTo>
                  <a:lnTo>
                    <a:pt x="1692821" y="3175"/>
                  </a:lnTo>
                  <a:lnTo>
                    <a:pt x="1692821" y="451485"/>
                  </a:lnTo>
                  <a:lnTo>
                    <a:pt x="1668716" y="468426"/>
                  </a:lnTo>
                  <a:lnTo>
                    <a:pt x="1639557" y="480301"/>
                  </a:lnTo>
                  <a:lnTo>
                    <a:pt x="1605749" y="487299"/>
                  </a:lnTo>
                  <a:lnTo>
                    <a:pt x="1567726" y="489585"/>
                  </a:lnTo>
                  <a:lnTo>
                    <a:pt x="1454061" y="489585"/>
                  </a:lnTo>
                  <a:lnTo>
                    <a:pt x="1454061" y="6985"/>
                  </a:lnTo>
                  <a:lnTo>
                    <a:pt x="1415326" y="6985"/>
                  </a:lnTo>
                  <a:lnTo>
                    <a:pt x="1415326" y="523240"/>
                  </a:lnTo>
                  <a:lnTo>
                    <a:pt x="1561376" y="523240"/>
                  </a:lnTo>
                  <a:lnTo>
                    <a:pt x="1602714" y="520852"/>
                  </a:lnTo>
                  <a:lnTo>
                    <a:pt x="1638769" y="513638"/>
                  </a:lnTo>
                  <a:lnTo>
                    <a:pt x="1668983" y="501548"/>
                  </a:lnTo>
                  <a:lnTo>
                    <a:pt x="1692821" y="484505"/>
                  </a:lnTo>
                  <a:lnTo>
                    <a:pt x="1692821" y="556260"/>
                  </a:lnTo>
                  <a:lnTo>
                    <a:pt x="1730921" y="556260"/>
                  </a:lnTo>
                  <a:lnTo>
                    <a:pt x="1730921" y="272415"/>
                  </a:lnTo>
                  <a:lnTo>
                    <a:pt x="1833791" y="272415"/>
                  </a:lnTo>
                  <a:lnTo>
                    <a:pt x="1833791" y="562610"/>
                  </a:lnTo>
                  <a:lnTo>
                    <a:pt x="1871891" y="562610"/>
                  </a:lnTo>
                  <a:lnTo>
                    <a:pt x="1871891" y="0"/>
                  </a:lnTo>
                  <a:close/>
                </a:path>
                <a:path w="2504440" h="580390">
                  <a:moveTo>
                    <a:pt x="2477681" y="480695"/>
                  </a:moveTo>
                  <a:lnTo>
                    <a:pt x="2475179" y="460832"/>
                  </a:lnTo>
                  <a:lnTo>
                    <a:pt x="2467686" y="443230"/>
                  </a:lnTo>
                  <a:lnTo>
                    <a:pt x="2455176" y="428015"/>
                  </a:lnTo>
                  <a:lnTo>
                    <a:pt x="2438946" y="416217"/>
                  </a:lnTo>
                  <a:lnTo>
                    <a:pt x="2438946" y="480695"/>
                  </a:lnTo>
                  <a:lnTo>
                    <a:pt x="2437600" y="491744"/>
                  </a:lnTo>
                  <a:lnTo>
                    <a:pt x="2388603" y="531304"/>
                  </a:lnTo>
                  <a:lnTo>
                    <a:pt x="2306332" y="545592"/>
                  </a:lnTo>
                  <a:lnTo>
                    <a:pt x="2251621" y="547370"/>
                  </a:lnTo>
                  <a:lnTo>
                    <a:pt x="2196909" y="545592"/>
                  </a:lnTo>
                  <a:lnTo>
                    <a:pt x="2151138" y="540232"/>
                  </a:lnTo>
                  <a:lnTo>
                    <a:pt x="2087791" y="518795"/>
                  </a:lnTo>
                  <a:lnTo>
                    <a:pt x="2064296" y="480695"/>
                  </a:lnTo>
                  <a:lnTo>
                    <a:pt x="2065731" y="469722"/>
                  </a:lnTo>
                  <a:lnTo>
                    <a:pt x="2114639" y="429564"/>
                  </a:lnTo>
                  <a:lnTo>
                    <a:pt x="2196909" y="415785"/>
                  </a:lnTo>
                  <a:lnTo>
                    <a:pt x="2251621" y="414020"/>
                  </a:lnTo>
                  <a:lnTo>
                    <a:pt x="2306332" y="415785"/>
                  </a:lnTo>
                  <a:lnTo>
                    <a:pt x="2352116" y="421005"/>
                  </a:lnTo>
                  <a:lnTo>
                    <a:pt x="2415451" y="441325"/>
                  </a:lnTo>
                  <a:lnTo>
                    <a:pt x="2438946" y="480695"/>
                  </a:lnTo>
                  <a:lnTo>
                    <a:pt x="2438946" y="416217"/>
                  </a:lnTo>
                  <a:lnTo>
                    <a:pt x="2362746" y="388696"/>
                  </a:lnTo>
                  <a:lnTo>
                    <a:pt x="2311590" y="381977"/>
                  </a:lnTo>
                  <a:lnTo>
                    <a:pt x="2251621" y="379730"/>
                  </a:lnTo>
                  <a:lnTo>
                    <a:pt x="2191651" y="381977"/>
                  </a:lnTo>
                  <a:lnTo>
                    <a:pt x="2140420" y="388696"/>
                  </a:lnTo>
                  <a:lnTo>
                    <a:pt x="2098116" y="399821"/>
                  </a:lnTo>
                  <a:lnTo>
                    <a:pt x="2047532" y="428015"/>
                  </a:lnTo>
                  <a:lnTo>
                    <a:pt x="2027961" y="460832"/>
                  </a:lnTo>
                  <a:lnTo>
                    <a:pt x="2025561" y="480695"/>
                  </a:lnTo>
                  <a:lnTo>
                    <a:pt x="2027961" y="500570"/>
                  </a:lnTo>
                  <a:lnTo>
                    <a:pt x="2047532" y="533654"/>
                  </a:lnTo>
                  <a:lnTo>
                    <a:pt x="2098116" y="561911"/>
                  </a:lnTo>
                  <a:lnTo>
                    <a:pt x="2140420" y="572376"/>
                  </a:lnTo>
                  <a:lnTo>
                    <a:pt x="2191651" y="578434"/>
                  </a:lnTo>
                  <a:lnTo>
                    <a:pt x="2251621" y="580390"/>
                  </a:lnTo>
                  <a:lnTo>
                    <a:pt x="2311590" y="578434"/>
                  </a:lnTo>
                  <a:lnTo>
                    <a:pt x="2362746" y="572376"/>
                  </a:lnTo>
                  <a:lnTo>
                    <a:pt x="2404859" y="561911"/>
                  </a:lnTo>
                  <a:lnTo>
                    <a:pt x="2455176" y="533654"/>
                  </a:lnTo>
                  <a:lnTo>
                    <a:pt x="2475179" y="500570"/>
                  </a:lnTo>
                  <a:lnTo>
                    <a:pt x="2477681" y="480695"/>
                  </a:lnTo>
                  <a:close/>
                </a:path>
                <a:path w="2504440" h="580390">
                  <a:moveTo>
                    <a:pt x="2504351" y="275590"/>
                  </a:moveTo>
                  <a:lnTo>
                    <a:pt x="2378621" y="275590"/>
                  </a:lnTo>
                  <a:lnTo>
                    <a:pt x="2378621" y="194310"/>
                  </a:lnTo>
                  <a:lnTo>
                    <a:pt x="2378621" y="187960"/>
                  </a:lnTo>
                  <a:lnTo>
                    <a:pt x="2430056" y="170281"/>
                  </a:lnTo>
                  <a:lnTo>
                    <a:pt x="2468880" y="135407"/>
                  </a:lnTo>
                  <a:lnTo>
                    <a:pt x="2477681" y="99695"/>
                  </a:lnTo>
                  <a:lnTo>
                    <a:pt x="2475446" y="80759"/>
                  </a:lnTo>
                  <a:lnTo>
                    <a:pt x="2468880" y="63969"/>
                  </a:lnTo>
                  <a:lnTo>
                    <a:pt x="2458123" y="49326"/>
                  </a:lnTo>
                  <a:lnTo>
                    <a:pt x="2443391" y="36830"/>
                  </a:lnTo>
                  <a:lnTo>
                    <a:pt x="2438946" y="34620"/>
                  </a:lnTo>
                  <a:lnTo>
                    <a:pt x="2438946" y="99695"/>
                  </a:lnTo>
                  <a:lnTo>
                    <a:pt x="2437625" y="110642"/>
                  </a:lnTo>
                  <a:lnTo>
                    <a:pt x="2389682" y="150025"/>
                  </a:lnTo>
                  <a:lnTo>
                    <a:pt x="2340521" y="160591"/>
                  </a:lnTo>
                  <a:lnTo>
                    <a:pt x="2340521" y="194310"/>
                  </a:lnTo>
                  <a:lnTo>
                    <a:pt x="2340521" y="275590"/>
                  </a:lnTo>
                  <a:lnTo>
                    <a:pt x="2163356" y="275590"/>
                  </a:lnTo>
                  <a:lnTo>
                    <a:pt x="2163356" y="194310"/>
                  </a:lnTo>
                  <a:lnTo>
                    <a:pt x="2183574" y="196710"/>
                  </a:lnTo>
                  <a:lnTo>
                    <a:pt x="2205113" y="198285"/>
                  </a:lnTo>
                  <a:lnTo>
                    <a:pt x="2227834" y="199136"/>
                  </a:lnTo>
                  <a:lnTo>
                    <a:pt x="2251621" y="199390"/>
                  </a:lnTo>
                  <a:lnTo>
                    <a:pt x="2275421" y="199047"/>
                  </a:lnTo>
                  <a:lnTo>
                    <a:pt x="2298217" y="198043"/>
                  </a:lnTo>
                  <a:lnTo>
                    <a:pt x="2319934" y="196443"/>
                  </a:lnTo>
                  <a:lnTo>
                    <a:pt x="2340521" y="194310"/>
                  </a:lnTo>
                  <a:lnTo>
                    <a:pt x="2340521" y="160591"/>
                  </a:lnTo>
                  <a:lnTo>
                    <a:pt x="2306536" y="164579"/>
                  </a:lnTo>
                  <a:lnTo>
                    <a:pt x="2251621" y="166370"/>
                  </a:lnTo>
                  <a:lnTo>
                    <a:pt x="2196719" y="164579"/>
                  </a:lnTo>
                  <a:lnTo>
                    <a:pt x="2150503" y="159143"/>
                  </a:lnTo>
                  <a:lnTo>
                    <a:pt x="2086521" y="137160"/>
                  </a:lnTo>
                  <a:lnTo>
                    <a:pt x="2064296" y="99695"/>
                  </a:lnTo>
                  <a:lnTo>
                    <a:pt x="2065718" y="88747"/>
                  </a:lnTo>
                  <a:lnTo>
                    <a:pt x="2113572" y="49098"/>
                  </a:lnTo>
                  <a:lnTo>
                    <a:pt x="2196719" y="34721"/>
                  </a:lnTo>
                  <a:lnTo>
                    <a:pt x="2251621" y="33020"/>
                  </a:lnTo>
                  <a:lnTo>
                    <a:pt x="2306536" y="34721"/>
                  </a:lnTo>
                  <a:lnTo>
                    <a:pt x="2352751" y="40005"/>
                  </a:lnTo>
                  <a:lnTo>
                    <a:pt x="2416721" y="62230"/>
                  </a:lnTo>
                  <a:lnTo>
                    <a:pt x="2438946" y="99695"/>
                  </a:lnTo>
                  <a:lnTo>
                    <a:pt x="2438946" y="34620"/>
                  </a:lnTo>
                  <a:lnTo>
                    <a:pt x="2366086" y="8648"/>
                  </a:lnTo>
                  <a:lnTo>
                    <a:pt x="2313025" y="2095"/>
                  </a:lnTo>
                  <a:lnTo>
                    <a:pt x="2251621" y="0"/>
                  </a:lnTo>
                  <a:lnTo>
                    <a:pt x="2189962" y="2095"/>
                  </a:lnTo>
                  <a:lnTo>
                    <a:pt x="2136927" y="8648"/>
                  </a:lnTo>
                  <a:lnTo>
                    <a:pt x="2093302" y="20091"/>
                  </a:lnTo>
                  <a:lnTo>
                    <a:pt x="2044852" y="49326"/>
                  </a:lnTo>
                  <a:lnTo>
                    <a:pt x="2025561" y="99695"/>
                  </a:lnTo>
                  <a:lnTo>
                    <a:pt x="2027707" y="118630"/>
                  </a:lnTo>
                  <a:lnTo>
                    <a:pt x="2059851" y="162560"/>
                  </a:lnTo>
                  <a:lnTo>
                    <a:pt x="2105837" y="183184"/>
                  </a:lnTo>
                  <a:lnTo>
                    <a:pt x="2125256" y="187960"/>
                  </a:lnTo>
                  <a:lnTo>
                    <a:pt x="2125256" y="275590"/>
                  </a:lnTo>
                  <a:lnTo>
                    <a:pt x="1996986" y="275590"/>
                  </a:lnTo>
                  <a:lnTo>
                    <a:pt x="1996986" y="309880"/>
                  </a:lnTo>
                  <a:lnTo>
                    <a:pt x="2504351" y="309880"/>
                  </a:lnTo>
                  <a:lnTo>
                    <a:pt x="2504351" y="2755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9" name="object 39"/>
          <p:cNvSpPr/>
          <p:nvPr/>
        </p:nvSpPr>
        <p:spPr>
          <a:xfrm>
            <a:off x="1340981" y="3171023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260603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3" y="0"/>
                </a:lnTo>
                <a:lnTo>
                  <a:pt x="260603" y="45148"/>
                </a:lnTo>
                <a:lnTo>
                  <a:pt x="50291" y="140588"/>
                </a:lnTo>
                <a:lnTo>
                  <a:pt x="260603" y="236600"/>
                </a:lnTo>
                <a:lnTo>
                  <a:pt x="260603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1686167" y="3039578"/>
            <a:ext cx="483234" cy="524510"/>
          </a:xfrm>
          <a:custGeom>
            <a:avLst/>
            <a:gdLst/>
            <a:rect l="l" t="t" r="r" b="b"/>
            <a:pathLst>
              <a:path w="483235" h="524510">
                <a:moveTo>
                  <a:pt x="245173" y="265747"/>
                </a:moveTo>
                <a:lnTo>
                  <a:pt x="0" y="265747"/>
                </a:lnTo>
                <a:lnTo>
                  <a:pt x="0" y="5715"/>
                </a:lnTo>
                <a:lnTo>
                  <a:pt x="45148" y="5715"/>
                </a:lnTo>
                <a:lnTo>
                  <a:pt x="45148" y="93154"/>
                </a:lnTo>
                <a:lnTo>
                  <a:pt x="245173" y="93154"/>
                </a:lnTo>
                <a:lnTo>
                  <a:pt x="245173" y="132588"/>
                </a:lnTo>
                <a:lnTo>
                  <a:pt x="45148" y="132588"/>
                </a:lnTo>
                <a:lnTo>
                  <a:pt x="45148" y="226314"/>
                </a:lnTo>
                <a:lnTo>
                  <a:pt x="245173" y="226314"/>
                </a:lnTo>
                <a:lnTo>
                  <a:pt x="245173" y="265747"/>
                </a:lnTo>
                <a:close/>
              </a:path>
              <a:path w="483235" h="524510">
                <a:moveTo>
                  <a:pt x="245173" y="93154"/>
                </a:moveTo>
                <a:lnTo>
                  <a:pt x="200025" y="93154"/>
                </a:lnTo>
                <a:lnTo>
                  <a:pt x="200025" y="5715"/>
                </a:lnTo>
                <a:lnTo>
                  <a:pt x="245173" y="5715"/>
                </a:lnTo>
                <a:lnTo>
                  <a:pt x="245173" y="93154"/>
                </a:lnTo>
                <a:close/>
              </a:path>
              <a:path w="483235" h="524510">
                <a:moveTo>
                  <a:pt x="245173" y="226314"/>
                </a:moveTo>
                <a:lnTo>
                  <a:pt x="200025" y="226314"/>
                </a:lnTo>
                <a:lnTo>
                  <a:pt x="200025" y="132588"/>
                </a:lnTo>
                <a:lnTo>
                  <a:pt x="245173" y="132588"/>
                </a:lnTo>
                <a:lnTo>
                  <a:pt x="245173" y="226314"/>
                </a:lnTo>
                <a:close/>
              </a:path>
              <a:path w="483235" h="524510">
                <a:moveTo>
                  <a:pt x="404622" y="297180"/>
                </a:moveTo>
                <a:lnTo>
                  <a:pt x="358902" y="297180"/>
                </a:lnTo>
                <a:lnTo>
                  <a:pt x="358902" y="0"/>
                </a:lnTo>
                <a:lnTo>
                  <a:pt x="404622" y="0"/>
                </a:lnTo>
                <a:lnTo>
                  <a:pt x="404622" y="122301"/>
                </a:lnTo>
                <a:lnTo>
                  <a:pt x="482917" y="122301"/>
                </a:lnTo>
                <a:lnTo>
                  <a:pt x="482917" y="162306"/>
                </a:lnTo>
                <a:lnTo>
                  <a:pt x="404622" y="162306"/>
                </a:lnTo>
                <a:lnTo>
                  <a:pt x="404622" y="297180"/>
                </a:lnTo>
                <a:close/>
              </a:path>
              <a:path w="483235" h="524510">
                <a:moveTo>
                  <a:pt x="220599" y="524065"/>
                </a:moveTo>
                <a:lnTo>
                  <a:pt x="172084" y="522279"/>
                </a:lnTo>
                <a:lnTo>
                  <a:pt x="129087" y="516636"/>
                </a:lnTo>
                <a:lnTo>
                  <a:pt x="62865" y="492061"/>
                </a:lnTo>
                <a:lnTo>
                  <a:pt x="33432" y="462486"/>
                </a:lnTo>
                <a:lnTo>
                  <a:pt x="22860" y="421767"/>
                </a:lnTo>
                <a:lnTo>
                  <a:pt x="25574" y="399764"/>
                </a:lnTo>
                <a:lnTo>
                  <a:pt x="46005" y="364545"/>
                </a:lnTo>
                <a:lnTo>
                  <a:pt x="92413" y="336167"/>
                </a:lnTo>
                <a:lnTo>
                  <a:pt x="172084" y="320200"/>
                </a:lnTo>
                <a:lnTo>
                  <a:pt x="220599" y="318325"/>
                </a:lnTo>
                <a:lnTo>
                  <a:pt x="268792" y="320200"/>
                </a:lnTo>
                <a:lnTo>
                  <a:pt x="311681" y="326040"/>
                </a:lnTo>
                <a:lnTo>
                  <a:pt x="348463" y="336167"/>
                </a:lnTo>
                <a:lnTo>
                  <a:pt x="378333" y="350901"/>
                </a:lnTo>
                <a:lnTo>
                  <a:pt x="387464" y="358330"/>
                </a:lnTo>
                <a:lnTo>
                  <a:pt x="220599" y="358330"/>
                </a:lnTo>
                <a:lnTo>
                  <a:pt x="178227" y="359928"/>
                </a:lnTo>
                <a:lnTo>
                  <a:pt x="112987" y="372555"/>
                </a:lnTo>
                <a:lnTo>
                  <a:pt x="74652" y="400692"/>
                </a:lnTo>
                <a:lnTo>
                  <a:pt x="69151" y="421767"/>
                </a:lnTo>
                <a:lnTo>
                  <a:pt x="70535" y="432804"/>
                </a:lnTo>
                <a:lnTo>
                  <a:pt x="112987" y="470737"/>
                </a:lnTo>
                <a:lnTo>
                  <a:pt x="178227" y="483596"/>
                </a:lnTo>
                <a:lnTo>
                  <a:pt x="220599" y="485203"/>
                </a:lnTo>
                <a:lnTo>
                  <a:pt x="386919" y="485203"/>
                </a:lnTo>
                <a:lnTo>
                  <a:pt x="378333" y="492061"/>
                </a:lnTo>
                <a:lnTo>
                  <a:pt x="348463" y="506706"/>
                </a:lnTo>
                <a:lnTo>
                  <a:pt x="311681" y="516636"/>
                </a:lnTo>
                <a:lnTo>
                  <a:pt x="268792" y="522279"/>
                </a:lnTo>
                <a:lnTo>
                  <a:pt x="220599" y="524065"/>
                </a:lnTo>
                <a:close/>
              </a:path>
              <a:path w="483235" h="524510">
                <a:moveTo>
                  <a:pt x="386919" y="485203"/>
                </a:moveTo>
                <a:lnTo>
                  <a:pt x="220599" y="485203"/>
                </a:lnTo>
                <a:lnTo>
                  <a:pt x="262729" y="483596"/>
                </a:lnTo>
                <a:lnTo>
                  <a:pt x="298751" y="478774"/>
                </a:lnTo>
                <a:lnTo>
                  <a:pt x="350329" y="459486"/>
                </a:lnTo>
                <a:lnTo>
                  <a:pt x="371475" y="421767"/>
                </a:lnTo>
                <a:lnTo>
                  <a:pt x="370180" y="410720"/>
                </a:lnTo>
                <a:lnTo>
                  <a:pt x="328130" y="372555"/>
                </a:lnTo>
                <a:lnTo>
                  <a:pt x="262729" y="359928"/>
                </a:lnTo>
                <a:lnTo>
                  <a:pt x="220599" y="358330"/>
                </a:lnTo>
                <a:lnTo>
                  <a:pt x="387464" y="358330"/>
                </a:lnTo>
                <a:lnTo>
                  <a:pt x="395102" y="364545"/>
                </a:lnTo>
                <a:lnTo>
                  <a:pt x="407479" y="380761"/>
                </a:lnTo>
                <a:lnTo>
                  <a:pt x="415141" y="399764"/>
                </a:lnTo>
                <a:lnTo>
                  <a:pt x="417766" y="421767"/>
                </a:lnTo>
                <a:lnTo>
                  <a:pt x="415141" y="443519"/>
                </a:lnTo>
                <a:lnTo>
                  <a:pt x="407479" y="462486"/>
                </a:lnTo>
                <a:lnTo>
                  <a:pt x="395102" y="478666"/>
                </a:lnTo>
                <a:lnTo>
                  <a:pt x="386919" y="48520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2235950" y="3039578"/>
            <a:ext cx="423545" cy="524510"/>
          </a:xfrm>
          <a:custGeom>
            <a:avLst/>
            <a:gdLst/>
            <a:rect l="l" t="t" r="r" b="b"/>
            <a:pathLst>
              <a:path w="423544" h="524510">
                <a:moveTo>
                  <a:pt x="412051" y="53149"/>
                </a:moveTo>
                <a:lnTo>
                  <a:pt x="366331" y="53149"/>
                </a:lnTo>
                <a:lnTo>
                  <a:pt x="366331" y="0"/>
                </a:lnTo>
                <a:lnTo>
                  <a:pt x="412051" y="0"/>
                </a:lnTo>
                <a:lnTo>
                  <a:pt x="412051" y="53149"/>
                </a:lnTo>
                <a:close/>
              </a:path>
              <a:path w="423544" h="524510">
                <a:moveTo>
                  <a:pt x="242887" y="253174"/>
                </a:moveTo>
                <a:lnTo>
                  <a:pt x="0" y="253174"/>
                </a:lnTo>
                <a:lnTo>
                  <a:pt x="0" y="5715"/>
                </a:lnTo>
                <a:lnTo>
                  <a:pt x="242887" y="5715"/>
                </a:lnTo>
                <a:lnTo>
                  <a:pt x="242887" y="45720"/>
                </a:lnTo>
                <a:lnTo>
                  <a:pt x="45148" y="45720"/>
                </a:lnTo>
                <a:lnTo>
                  <a:pt x="45148" y="213741"/>
                </a:lnTo>
                <a:lnTo>
                  <a:pt x="242887" y="213741"/>
                </a:lnTo>
                <a:lnTo>
                  <a:pt x="242887" y="253174"/>
                </a:lnTo>
                <a:close/>
              </a:path>
              <a:path w="423544" h="524510">
                <a:moveTo>
                  <a:pt x="242887" y="213741"/>
                </a:moveTo>
                <a:lnTo>
                  <a:pt x="197739" y="213741"/>
                </a:lnTo>
                <a:lnTo>
                  <a:pt x="197739" y="45720"/>
                </a:lnTo>
                <a:lnTo>
                  <a:pt x="242887" y="45720"/>
                </a:lnTo>
                <a:lnTo>
                  <a:pt x="242887" y="53149"/>
                </a:lnTo>
                <a:lnTo>
                  <a:pt x="412051" y="53149"/>
                </a:lnTo>
                <a:lnTo>
                  <a:pt x="412051" y="92011"/>
                </a:lnTo>
                <a:lnTo>
                  <a:pt x="242887" y="92011"/>
                </a:lnTo>
                <a:lnTo>
                  <a:pt x="242887" y="166878"/>
                </a:lnTo>
                <a:lnTo>
                  <a:pt x="412051" y="166878"/>
                </a:lnTo>
                <a:lnTo>
                  <a:pt x="412051" y="205740"/>
                </a:lnTo>
                <a:lnTo>
                  <a:pt x="242887" y="205740"/>
                </a:lnTo>
                <a:lnTo>
                  <a:pt x="242887" y="213741"/>
                </a:lnTo>
                <a:close/>
              </a:path>
              <a:path w="423544" h="524510">
                <a:moveTo>
                  <a:pt x="412051" y="166878"/>
                </a:moveTo>
                <a:lnTo>
                  <a:pt x="366331" y="166878"/>
                </a:lnTo>
                <a:lnTo>
                  <a:pt x="366331" y="92011"/>
                </a:lnTo>
                <a:lnTo>
                  <a:pt x="412051" y="92011"/>
                </a:lnTo>
                <a:lnTo>
                  <a:pt x="412051" y="166878"/>
                </a:lnTo>
                <a:close/>
              </a:path>
              <a:path w="423544" h="524510">
                <a:moveTo>
                  <a:pt x="412051" y="293751"/>
                </a:moveTo>
                <a:lnTo>
                  <a:pt x="366331" y="293751"/>
                </a:lnTo>
                <a:lnTo>
                  <a:pt x="366331" y="205740"/>
                </a:lnTo>
                <a:lnTo>
                  <a:pt x="412051" y="205740"/>
                </a:lnTo>
                <a:lnTo>
                  <a:pt x="412051" y="293751"/>
                </a:lnTo>
                <a:close/>
              </a:path>
              <a:path w="423544" h="524510">
                <a:moveTo>
                  <a:pt x="223456" y="524065"/>
                </a:moveTo>
                <a:lnTo>
                  <a:pt x="177843" y="522342"/>
                </a:lnTo>
                <a:lnTo>
                  <a:pt x="135445" y="516707"/>
                </a:lnTo>
                <a:lnTo>
                  <a:pt x="97762" y="506465"/>
                </a:lnTo>
                <a:lnTo>
                  <a:pt x="48595" y="477086"/>
                </a:lnTo>
                <a:lnTo>
                  <a:pt x="26914" y="440849"/>
                </a:lnTo>
                <a:lnTo>
                  <a:pt x="24003" y="418338"/>
                </a:lnTo>
                <a:lnTo>
                  <a:pt x="26914" y="395817"/>
                </a:lnTo>
                <a:lnTo>
                  <a:pt x="48595" y="359348"/>
                </a:lnTo>
                <a:lnTo>
                  <a:pt x="97762" y="329791"/>
                </a:lnTo>
                <a:lnTo>
                  <a:pt x="135445" y="319325"/>
                </a:lnTo>
                <a:lnTo>
                  <a:pt x="177843" y="313360"/>
                </a:lnTo>
                <a:lnTo>
                  <a:pt x="223456" y="311467"/>
                </a:lnTo>
                <a:lnTo>
                  <a:pt x="269158" y="313360"/>
                </a:lnTo>
                <a:lnTo>
                  <a:pt x="311753" y="319325"/>
                </a:lnTo>
                <a:lnTo>
                  <a:pt x="349632" y="329791"/>
                </a:lnTo>
                <a:lnTo>
                  <a:pt x="381190" y="345186"/>
                </a:lnTo>
                <a:lnTo>
                  <a:pt x="388939" y="351472"/>
                </a:lnTo>
                <a:lnTo>
                  <a:pt x="223456" y="351472"/>
                </a:lnTo>
                <a:lnTo>
                  <a:pt x="184790" y="352999"/>
                </a:lnTo>
                <a:lnTo>
                  <a:pt x="118818" y="365697"/>
                </a:lnTo>
                <a:lnTo>
                  <a:pt x="84278" y="385548"/>
                </a:lnTo>
                <a:lnTo>
                  <a:pt x="70294" y="418338"/>
                </a:lnTo>
                <a:lnTo>
                  <a:pt x="71955" y="430223"/>
                </a:lnTo>
                <a:lnTo>
                  <a:pt x="118818" y="470407"/>
                </a:lnTo>
                <a:lnTo>
                  <a:pt x="184790" y="483105"/>
                </a:lnTo>
                <a:lnTo>
                  <a:pt x="223456" y="484632"/>
                </a:lnTo>
                <a:lnTo>
                  <a:pt x="389124" y="484632"/>
                </a:lnTo>
                <a:lnTo>
                  <a:pt x="381190" y="490918"/>
                </a:lnTo>
                <a:lnTo>
                  <a:pt x="349632" y="506465"/>
                </a:lnTo>
                <a:lnTo>
                  <a:pt x="311753" y="516707"/>
                </a:lnTo>
                <a:lnTo>
                  <a:pt x="269158" y="522342"/>
                </a:lnTo>
                <a:lnTo>
                  <a:pt x="223456" y="524065"/>
                </a:lnTo>
                <a:close/>
              </a:path>
              <a:path w="423544" h="524510">
                <a:moveTo>
                  <a:pt x="389124" y="484632"/>
                </a:moveTo>
                <a:lnTo>
                  <a:pt x="223456" y="484632"/>
                </a:lnTo>
                <a:lnTo>
                  <a:pt x="262202" y="483105"/>
                </a:lnTo>
                <a:lnTo>
                  <a:pt x="297680" y="478416"/>
                </a:lnTo>
                <a:lnTo>
                  <a:pt x="352615" y="458914"/>
                </a:lnTo>
                <a:lnTo>
                  <a:pt x="377761" y="418338"/>
                </a:lnTo>
                <a:lnTo>
                  <a:pt x="376082" y="406122"/>
                </a:lnTo>
                <a:lnTo>
                  <a:pt x="328335" y="365697"/>
                </a:lnTo>
                <a:lnTo>
                  <a:pt x="262202" y="352999"/>
                </a:lnTo>
                <a:lnTo>
                  <a:pt x="223456" y="351472"/>
                </a:lnTo>
                <a:lnTo>
                  <a:pt x="388939" y="351472"/>
                </a:lnTo>
                <a:lnTo>
                  <a:pt x="398648" y="359348"/>
                </a:lnTo>
                <a:lnTo>
                  <a:pt x="411980" y="376189"/>
                </a:lnTo>
                <a:lnTo>
                  <a:pt x="420490" y="395817"/>
                </a:lnTo>
                <a:lnTo>
                  <a:pt x="423481" y="418338"/>
                </a:lnTo>
                <a:lnTo>
                  <a:pt x="420490" y="440849"/>
                </a:lnTo>
                <a:lnTo>
                  <a:pt x="411980" y="460414"/>
                </a:lnTo>
                <a:lnTo>
                  <a:pt x="398648" y="477086"/>
                </a:lnTo>
                <a:lnTo>
                  <a:pt x="389124" y="48463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2761729" y="3045485"/>
            <a:ext cx="461009" cy="322580"/>
          </a:xfrm>
          <a:custGeom>
            <a:avLst/>
            <a:gdLst/>
            <a:rect l="l" t="t" r="r" b="b"/>
            <a:pathLst>
              <a:path w="461010" h="322579">
                <a:moveTo>
                  <a:pt x="460629" y="283273"/>
                </a:moveTo>
                <a:lnTo>
                  <a:pt x="252603" y="283273"/>
                </a:lnTo>
                <a:lnTo>
                  <a:pt x="252603" y="223520"/>
                </a:lnTo>
                <a:lnTo>
                  <a:pt x="429196" y="223520"/>
                </a:lnTo>
                <a:lnTo>
                  <a:pt x="429196" y="185420"/>
                </a:lnTo>
                <a:lnTo>
                  <a:pt x="80581" y="185420"/>
                </a:lnTo>
                <a:lnTo>
                  <a:pt x="80581" y="129540"/>
                </a:lnTo>
                <a:lnTo>
                  <a:pt x="425767" y="129540"/>
                </a:lnTo>
                <a:lnTo>
                  <a:pt x="425767" y="92710"/>
                </a:lnTo>
                <a:lnTo>
                  <a:pt x="425767" y="38100"/>
                </a:lnTo>
                <a:lnTo>
                  <a:pt x="425767" y="0"/>
                </a:lnTo>
                <a:lnTo>
                  <a:pt x="34861" y="0"/>
                </a:lnTo>
                <a:lnTo>
                  <a:pt x="34861" y="38100"/>
                </a:lnTo>
                <a:lnTo>
                  <a:pt x="380047" y="38100"/>
                </a:lnTo>
                <a:lnTo>
                  <a:pt x="380047" y="92710"/>
                </a:lnTo>
                <a:lnTo>
                  <a:pt x="34861" y="92710"/>
                </a:lnTo>
                <a:lnTo>
                  <a:pt x="34861" y="129540"/>
                </a:lnTo>
                <a:lnTo>
                  <a:pt x="34861" y="185420"/>
                </a:lnTo>
                <a:lnTo>
                  <a:pt x="34861" y="223520"/>
                </a:lnTo>
                <a:lnTo>
                  <a:pt x="206311" y="223520"/>
                </a:lnTo>
                <a:lnTo>
                  <a:pt x="206311" y="283273"/>
                </a:lnTo>
                <a:lnTo>
                  <a:pt x="0" y="283273"/>
                </a:lnTo>
                <a:lnTo>
                  <a:pt x="0" y="322135"/>
                </a:lnTo>
                <a:lnTo>
                  <a:pt x="460629" y="322135"/>
                </a:lnTo>
                <a:lnTo>
                  <a:pt x="460629" y="28327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43"/>
          <p:cNvSpPr/>
          <p:nvPr/>
        </p:nvSpPr>
        <p:spPr>
          <a:xfrm>
            <a:off x="2792590" y="3422675"/>
            <a:ext cx="394970" cy="137160"/>
          </a:xfrm>
          <a:custGeom>
            <a:avLst/>
            <a:gdLst/>
            <a:rect l="l" t="t" r="r" b="b"/>
            <a:pathLst>
              <a:path w="394969" h="137160">
                <a:moveTo>
                  <a:pt x="394906" y="0"/>
                </a:moveTo>
                <a:lnTo>
                  <a:pt x="0" y="0"/>
                </a:lnTo>
                <a:lnTo>
                  <a:pt x="0" y="38100"/>
                </a:lnTo>
                <a:lnTo>
                  <a:pt x="349186" y="38100"/>
                </a:lnTo>
                <a:lnTo>
                  <a:pt x="349186" y="137160"/>
                </a:lnTo>
                <a:lnTo>
                  <a:pt x="394906" y="137160"/>
                </a:lnTo>
                <a:lnTo>
                  <a:pt x="394906" y="38100"/>
                </a:lnTo>
                <a:lnTo>
                  <a:pt x="39490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" name="object 44"/>
          <p:cNvSpPr/>
          <p:nvPr/>
        </p:nvSpPr>
        <p:spPr>
          <a:xfrm>
            <a:off x="3470952" y="3039578"/>
            <a:ext cx="429259" cy="511809"/>
          </a:xfrm>
          <a:custGeom>
            <a:avLst/>
            <a:gdLst/>
            <a:rect l="l" t="t" r="r" b="b"/>
            <a:pathLst>
              <a:path w="429260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60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60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60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60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60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object 45"/>
          <p:cNvSpPr/>
          <p:nvPr/>
        </p:nvSpPr>
        <p:spPr>
          <a:xfrm>
            <a:off x="4023592" y="3039578"/>
            <a:ext cx="412115" cy="511175"/>
          </a:xfrm>
          <a:custGeom>
            <a:avLst/>
            <a:gdLst/>
            <a:rect l="l" t="t" r="r" b="b"/>
            <a:pathLst>
              <a:path w="412114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4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4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object 46"/>
          <p:cNvSpPr/>
          <p:nvPr/>
        </p:nvSpPr>
        <p:spPr>
          <a:xfrm>
            <a:off x="4560802" y="3039578"/>
            <a:ext cx="417830" cy="511175"/>
          </a:xfrm>
          <a:custGeom>
            <a:avLst/>
            <a:gdLst/>
            <a:rect l="l" t="t" r="r" b="b"/>
            <a:pathLst>
              <a:path w="417829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29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29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29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object 47"/>
          <p:cNvSpPr/>
          <p:nvPr/>
        </p:nvSpPr>
        <p:spPr>
          <a:xfrm>
            <a:off x="5086087" y="3171023"/>
            <a:ext cx="260985" cy="281940"/>
          </a:xfrm>
          <a:custGeom>
            <a:avLst/>
            <a:gdLst/>
            <a:rect l="l" t="t" r="r" b="b"/>
            <a:pathLst>
              <a:path w="260985" h="281939">
                <a:moveTo>
                  <a:pt x="0" y="281749"/>
                </a:moveTo>
                <a:lnTo>
                  <a:pt x="0" y="236600"/>
                </a:lnTo>
                <a:lnTo>
                  <a:pt x="210312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48" name="object 48"/>
          <p:cNvGrpSpPr/>
          <p:nvPr/>
        </p:nvGrpSpPr>
        <p:grpSpPr>
          <a:xfrm rot="0">
            <a:off x="680011" y="3811293"/>
            <a:ext cx="5325110" cy="4321810"/>
            <a:chOff x="680011" y="3811293"/>
            <a:chExt cx="5325110" cy="4321810"/>
          </a:xfrm>
        </p:grpSpPr>
        <p:sp>
          <p:nvSpPr>
            <p:cNvPr id="49" name="object 49"/>
            <p:cNvSpPr/>
            <p:nvPr/>
          </p:nvSpPr>
          <p:spPr>
            <a:xfrm>
              <a:off x="699061" y="3830343"/>
              <a:ext cx="5287010" cy="4283710"/>
            </a:xfrm>
            <a:custGeom>
              <a:avLst/>
              <a:gdLst/>
              <a:rect l="l" t="t" r="r" b="b"/>
              <a:pathLst>
                <a:path w="5287010" h="4283709">
                  <a:moveTo>
                    <a:pt x="0" y="0"/>
                  </a:moveTo>
                  <a:lnTo>
                    <a:pt x="0" y="4283662"/>
                  </a:lnTo>
                  <a:lnTo>
                    <a:pt x="5286801" y="428366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0" name="object 50"/>
            <p:cNvSpPr/>
            <p:nvPr/>
          </p:nvSpPr>
          <p:spPr>
            <a:xfrm>
              <a:off x="953961" y="4152314"/>
              <a:ext cx="4777105" cy="626110"/>
            </a:xfrm>
            <a:custGeom>
              <a:avLst/>
              <a:gd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object 51"/>
            <p:cNvSpPr/>
            <p:nvPr/>
          </p:nvSpPr>
          <p:spPr>
            <a:xfrm>
              <a:off x="1514970" y="4137405"/>
              <a:ext cx="3722370" cy="566420"/>
            </a:xfrm>
            <a:custGeom>
              <a:avLst/>
              <a:gdLst/>
              <a:rect l="l" t="t" r="r" b="b"/>
              <a:pathLst>
                <a:path w="3722370" h="566420">
                  <a:moveTo>
                    <a:pt x="456565" y="292"/>
                  </a:moveTo>
                  <a:lnTo>
                    <a:pt x="418465" y="292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67"/>
                  </a:lnTo>
                  <a:lnTo>
                    <a:pt x="277495" y="3467"/>
                  </a:lnTo>
                  <a:lnTo>
                    <a:pt x="277495" y="451777"/>
                  </a:lnTo>
                  <a:lnTo>
                    <a:pt x="253390" y="468718"/>
                  </a:lnTo>
                  <a:lnTo>
                    <a:pt x="224231" y="480593"/>
                  </a:lnTo>
                  <a:lnTo>
                    <a:pt x="190436" y="487591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77"/>
                  </a:lnTo>
                  <a:lnTo>
                    <a:pt x="0" y="7277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44"/>
                  </a:lnTo>
                  <a:lnTo>
                    <a:pt x="223443" y="513930"/>
                  </a:lnTo>
                  <a:lnTo>
                    <a:pt x="253657" y="501827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92"/>
                  </a:lnTo>
                  <a:close/>
                </a:path>
                <a:path w="3722370" h="566420">
                  <a:moveTo>
                    <a:pt x="871220" y="11087"/>
                  </a:moveTo>
                  <a:lnTo>
                    <a:pt x="832485" y="11087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87"/>
                  </a:lnTo>
                  <a:close/>
                </a:path>
                <a:path w="3722370" h="566420">
                  <a:moveTo>
                    <a:pt x="1050925" y="292"/>
                  </a:moveTo>
                  <a:lnTo>
                    <a:pt x="1012190" y="292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92"/>
                  </a:lnTo>
                  <a:close/>
                </a:path>
                <a:path w="3722370" h="566420">
                  <a:moveTo>
                    <a:pt x="1536712" y="3467"/>
                  </a:moveTo>
                  <a:lnTo>
                    <a:pt x="1499247" y="3467"/>
                  </a:lnTo>
                  <a:lnTo>
                    <a:pt x="1499247" y="233972"/>
                  </a:lnTo>
                  <a:lnTo>
                    <a:pt x="1399540" y="233972"/>
                  </a:lnTo>
                  <a:lnTo>
                    <a:pt x="1401953" y="189230"/>
                  </a:lnTo>
                  <a:lnTo>
                    <a:pt x="1402080" y="11087"/>
                  </a:lnTo>
                  <a:lnTo>
                    <a:pt x="1206500" y="11087"/>
                  </a:lnTo>
                  <a:lnTo>
                    <a:pt x="1206500" y="46012"/>
                  </a:lnTo>
                  <a:lnTo>
                    <a:pt x="1363980" y="46012"/>
                  </a:lnTo>
                  <a:lnTo>
                    <a:pt x="1363980" y="175552"/>
                  </a:lnTo>
                  <a:lnTo>
                    <a:pt x="1361160" y="237032"/>
                  </a:lnTo>
                  <a:lnTo>
                    <a:pt x="1352829" y="292366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598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52" y="508927"/>
                  </a:lnTo>
                  <a:lnTo>
                    <a:pt x="1283347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202"/>
                  </a:lnTo>
                  <a:lnTo>
                    <a:pt x="1395730" y="267627"/>
                  </a:lnTo>
                  <a:lnTo>
                    <a:pt x="1499247" y="267627"/>
                  </a:lnTo>
                  <a:lnTo>
                    <a:pt x="1499247" y="556552"/>
                  </a:lnTo>
                  <a:lnTo>
                    <a:pt x="1536712" y="556552"/>
                  </a:lnTo>
                  <a:lnTo>
                    <a:pt x="1536712" y="267627"/>
                  </a:lnTo>
                  <a:lnTo>
                    <a:pt x="1536712" y="233972"/>
                  </a:lnTo>
                  <a:lnTo>
                    <a:pt x="1536712" y="3467"/>
                  </a:lnTo>
                  <a:close/>
                </a:path>
                <a:path w="3722370" h="566420">
                  <a:moveTo>
                    <a:pt x="1663077" y="292"/>
                  </a:moveTo>
                  <a:lnTo>
                    <a:pt x="1624977" y="292"/>
                  </a:lnTo>
                  <a:lnTo>
                    <a:pt x="1624977" y="562267"/>
                  </a:lnTo>
                  <a:lnTo>
                    <a:pt x="1663077" y="562267"/>
                  </a:lnTo>
                  <a:lnTo>
                    <a:pt x="1663077" y="292"/>
                  </a:lnTo>
                  <a:close/>
                </a:path>
                <a:path w="3722370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21" y="151282"/>
                  </a:lnTo>
                  <a:lnTo>
                    <a:pt x="2075688" y="105105"/>
                  </a:lnTo>
                  <a:lnTo>
                    <a:pt x="2060536" y="66941"/>
                  </a:lnTo>
                  <a:lnTo>
                    <a:pt x="2054237" y="57962"/>
                  </a:lnTo>
                  <a:lnTo>
                    <a:pt x="2054237" y="266357"/>
                  </a:lnTo>
                  <a:lnTo>
                    <a:pt x="2052053" y="335762"/>
                  </a:lnTo>
                  <a:lnTo>
                    <a:pt x="2044865" y="393915"/>
                  </a:lnTo>
                  <a:lnTo>
                    <a:pt x="2031733" y="440042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42"/>
                  </a:lnTo>
                  <a:lnTo>
                    <a:pt x="1854606" y="393915"/>
                  </a:lnTo>
                  <a:lnTo>
                    <a:pt x="1847494" y="335762"/>
                  </a:lnTo>
                  <a:lnTo>
                    <a:pt x="1845322" y="266357"/>
                  </a:lnTo>
                  <a:lnTo>
                    <a:pt x="1847494" y="197421"/>
                  </a:lnTo>
                  <a:lnTo>
                    <a:pt x="1854606" y="139674"/>
                  </a:lnTo>
                  <a:lnTo>
                    <a:pt x="1867547" y="93840"/>
                  </a:lnTo>
                  <a:lnTo>
                    <a:pt x="1887232" y="60617"/>
                  </a:lnTo>
                  <a:lnTo>
                    <a:pt x="1931250" y="35699"/>
                  </a:lnTo>
                  <a:lnTo>
                    <a:pt x="1949462" y="33947"/>
                  </a:lnTo>
                  <a:lnTo>
                    <a:pt x="1968017" y="35699"/>
                  </a:lnTo>
                  <a:lnTo>
                    <a:pt x="2011692" y="60617"/>
                  </a:lnTo>
                  <a:lnTo>
                    <a:pt x="2031733" y="93840"/>
                  </a:lnTo>
                  <a:lnTo>
                    <a:pt x="2044865" y="139674"/>
                  </a:lnTo>
                  <a:lnTo>
                    <a:pt x="2052053" y="197421"/>
                  </a:lnTo>
                  <a:lnTo>
                    <a:pt x="2054237" y="266357"/>
                  </a:lnTo>
                  <a:lnTo>
                    <a:pt x="2054237" y="57962"/>
                  </a:lnTo>
                  <a:lnTo>
                    <a:pt x="2039632" y="37122"/>
                  </a:lnTo>
                  <a:lnTo>
                    <a:pt x="2036000" y="33947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34" y="2654"/>
                  </a:lnTo>
                  <a:lnTo>
                    <a:pt x="1949462" y="292"/>
                  </a:lnTo>
                  <a:lnTo>
                    <a:pt x="1922602" y="2654"/>
                  </a:lnTo>
                  <a:lnTo>
                    <a:pt x="1877212" y="21183"/>
                  </a:lnTo>
                  <a:lnTo>
                    <a:pt x="1838693" y="66941"/>
                  </a:lnTo>
                  <a:lnTo>
                    <a:pt x="1823732" y="105105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34"/>
                  </a:lnTo>
                  <a:lnTo>
                    <a:pt x="1813801" y="381647"/>
                  </a:lnTo>
                  <a:lnTo>
                    <a:pt x="1823732" y="428028"/>
                  </a:lnTo>
                  <a:lnTo>
                    <a:pt x="1838693" y="466344"/>
                  </a:lnTo>
                  <a:lnTo>
                    <a:pt x="1877212" y="512127"/>
                  </a:lnTo>
                  <a:lnTo>
                    <a:pt x="1922602" y="529183"/>
                  </a:lnTo>
                  <a:lnTo>
                    <a:pt x="1949462" y="531152"/>
                  </a:lnTo>
                  <a:lnTo>
                    <a:pt x="1976234" y="529183"/>
                  </a:lnTo>
                  <a:lnTo>
                    <a:pt x="2000262" y="522973"/>
                  </a:lnTo>
                  <a:lnTo>
                    <a:pt x="2021433" y="512127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28"/>
                  </a:lnTo>
                  <a:lnTo>
                    <a:pt x="2085721" y="381647"/>
                  </a:lnTo>
                  <a:lnTo>
                    <a:pt x="2091258" y="327634"/>
                  </a:lnTo>
                  <a:lnTo>
                    <a:pt x="2092972" y="266357"/>
                  </a:lnTo>
                  <a:close/>
                </a:path>
                <a:path w="3722370" h="566420">
                  <a:moveTo>
                    <a:pt x="2257437" y="292"/>
                  </a:moveTo>
                  <a:lnTo>
                    <a:pt x="2218702" y="292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92"/>
                  </a:lnTo>
                  <a:close/>
                </a:path>
                <a:path w="3722370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308"/>
                  </a:lnTo>
                  <a:lnTo>
                    <a:pt x="2574328" y="160972"/>
                  </a:lnTo>
                  <a:lnTo>
                    <a:pt x="2566682" y="107607"/>
                  </a:lnTo>
                  <a:lnTo>
                    <a:pt x="2566682" y="4102"/>
                  </a:lnTo>
                  <a:lnTo>
                    <a:pt x="2527947" y="4102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34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899"/>
                  </a:lnTo>
                  <a:lnTo>
                    <a:pt x="2546997" y="193332"/>
                  </a:lnTo>
                  <a:lnTo>
                    <a:pt x="2571280" y="233807"/>
                  </a:lnTo>
                  <a:lnTo>
                    <a:pt x="2607399" y="270014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70" h="566420">
                  <a:moveTo>
                    <a:pt x="2863227" y="292"/>
                  </a:moveTo>
                  <a:lnTo>
                    <a:pt x="2824492" y="292"/>
                  </a:lnTo>
                  <a:lnTo>
                    <a:pt x="2824492" y="62522"/>
                  </a:lnTo>
                  <a:lnTo>
                    <a:pt x="2687332" y="62522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92"/>
                  </a:lnTo>
                  <a:close/>
                </a:path>
                <a:path w="3722370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70" h="566420">
                  <a:moveTo>
                    <a:pt x="3457498" y="11087"/>
                  </a:moveTo>
                  <a:lnTo>
                    <a:pt x="3418763" y="11087"/>
                  </a:lnTo>
                  <a:lnTo>
                    <a:pt x="3418763" y="223520"/>
                  </a:lnTo>
                  <a:lnTo>
                    <a:pt x="3418763" y="257810"/>
                  </a:lnTo>
                  <a:lnTo>
                    <a:pt x="3418763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63" y="257810"/>
                  </a:lnTo>
                  <a:lnTo>
                    <a:pt x="3418763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98" y="523240"/>
                  </a:lnTo>
                  <a:lnTo>
                    <a:pt x="3457498" y="223520"/>
                  </a:lnTo>
                  <a:lnTo>
                    <a:pt x="3457498" y="11087"/>
                  </a:lnTo>
                  <a:close/>
                </a:path>
                <a:path w="3722370" h="566420">
                  <a:moveTo>
                    <a:pt x="3722293" y="242570"/>
                  </a:moveTo>
                  <a:lnTo>
                    <a:pt x="3627678" y="242570"/>
                  </a:lnTo>
                  <a:lnTo>
                    <a:pt x="3627678" y="0"/>
                  </a:lnTo>
                  <a:lnTo>
                    <a:pt x="3588943" y="0"/>
                  </a:lnTo>
                  <a:lnTo>
                    <a:pt x="3588943" y="242570"/>
                  </a:lnTo>
                  <a:lnTo>
                    <a:pt x="3588943" y="275590"/>
                  </a:lnTo>
                  <a:lnTo>
                    <a:pt x="3588943" y="562610"/>
                  </a:lnTo>
                  <a:lnTo>
                    <a:pt x="3627678" y="562610"/>
                  </a:lnTo>
                  <a:lnTo>
                    <a:pt x="3627678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" name="object 52"/>
            <p:cNvSpPr/>
            <p:nvPr/>
          </p:nvSpPr>
          <p:spPr>
            <a:xfrm>
              <a:off x="953961" y="5069445"/>
              <a:ext cx="4777105" cy="2854960"/>
            </a:xfrm>
            <a:custGeom>
              <a:avLst/>
              <a:gd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3" name="object 53"/>
            <p:cNvSpPr/>
            <p:nvPr/>
          </p:nvSpPr>
          <p:spPr>
            <a:xfrm>
              <a:off x="2500769" y="6169253"/>
              <a:ext cx="1700530" cy="569595"/>
            </a:xfrm>
            <a:custGeom>
              <a:avLst/>
              <a:gdLst/>
              <a:rect l="l" t="t" r="r" b="b"/>
              <a:pathLst>
                <a:path w="1700529" h="569595">
                  <a:moveTo>
                    <a:pt x="337820" y="3175"/>
                  </a:moveTo>
                  <a:lnTo>
                    <a:pt x="300355" y="3175"/>
                  </a:lnTo>
                  <a:lnTo>
                    <a:pt x="300355" y="233680"/>
                  </a:lnTo>
                  <a:lnTo>
                    <a:pt x="200660" y="233680"/>
                  </a:lnTo>
                  <a:lnTo>
                    <a:pt x="203073" y="188937"/>
                  </a:lnTo>
                  <a:lnTo>
                    <a:pt x="203200" y="10795"/>
                  </a:lnTo>
                  <a:lnTo>
                    <a:pt x="7620" y="10795"/>
                  </a:lnTo>
                  <a:lnTo>
                    <a:pt x="7620" y="45720"/>
                  </a:lnTo>
                  <a:lnTo>
                    <a:pt x="165100" y="45720"/>
                  </a:lnTo>
                  <a:lnTo>
                    <a:pt x="165100" y="175260"/>
                  </a:lnTo>
                  <a:lnTo>
                    <a:pt x="162280" y="236740"/>
                  </a:lnTo>
                  <a:lnTo>
                    <a:pt x="153949" y="292074"/>
                  </a:lnTo>
                  <a:lnTo>
                    <a:pt x="140322" y="341160"/>
                  </a:lnTo>
                  <a:lnTo>
                    <a:pt x="121602" y="383933"/>
                  </a:lnTo>
                  <a:lnTo>
                    <a:pt x="98005" y="420319"/>
                  </a:lnTo>
                  <a:lnTo>
                    <a:pt x="69735" y="450202"/>
                  </a:lnTo>
                  <a:lnTo>
                    <a:pt x="36995" y="473532"/>
                  </a:lnTo>
                  <a:lnTo>
                    <a:pt x="0" y="490220"/>
                  </a:lnTo>
                  <a:lnTo>
                    <a:pt x="0" y="526415"/>
                  </a:lnTo>
                  <a:lnTo>
                    <a:pt x="45059" y="508635"/>
                  </a:lnTo>
                  <a:lnTo>
                    <a:pt x="84455" y="484212"/>
                  </a:lnTo>
                  <a:lnTo>
                    <a:pt x="118198" y="453301"/>
                  </a:lnTo>
                  <a:lnTo>
                    <a:pt x="146304" y="416026"/>
                  </a:lnTo>
                  <a:lnTo>
                    <a:pt x="168770" y="372516"/>
                  </a:lnTo>
                  <a:lnTo>
                    <a:pt x="185610" y="322910"/>
                  </a:lnTo>
                  <a:lnTo>
                    <a:pt x="196850" y="267335"/>
                  </a:lnTo>
                  <a:lnTo>
                    <a:pt x="300355" y="267335"/>
                  </a:lnTo>
                  <a:lnTo>
                    <a:pt x="300355" y="556260"/>
                  </a:lnTo>
                  <a:lnTo>
                    <a:pt x="337820" y="556260"/>
                  </a:lnTo>
                  <a:lnTo>
                    <a:pt x="337820" y="267335"/>
                  </a:lnTo>
                  <a:lnTo>
                    <a:pt x="337820" y="233680"/>
                  </a:lnTo>
                  <a:lnTo>
                    <a:pt x="337820" y="3175"/>
                  </a:lnTo>
                  <a:close/>
                </a:path>
                <a:path w="1700529" h="569595">
                  <a:moveTo>
                    <a:pt x="464185" y="0"/>
                  </a:moveTo>
                  <a:lnTo>
                    <a:pt x="426085" y="0"/>
                  </a:lnTo>
                  <a:lnTo>
                    <a:pt x="426085" y="561975"/>
                  </a:lnTo>
                  <a:lnTo>
                    <a:pt x="464185" y="561975"/>
                  </a:lnTo>
                  <a:lnTo>
                    <a:pt x="464185" y="0"/>
                  </a:lnTo>
                  <a:close/>
                </a:path>
                <a:path w="1700529" h="569595">
                  <a:moveTo>
                    <a:pt x="911860" y="488315"/>
                  </a:moveTo>
                  <a:lnTo>
                    <a:pt x="852030" y="449262"/>
                  </a:lnTo>
                  <a:lnTo>
                    <a:pt x="825258" y="421703"/>
                  </a:lnTo>
                  <a:lnTo>
                    <a:pt x="802246" y="387362"/>
                  </a:lnTo>
                  <a:lnTo>
                    <a:pt x="785177" y="347345"/>
                  </a:lnTo>
                  <a:lnTo>
                    <a:pt x="784250" y="345186"/>
                  </a:lnTo>
                  <a:lnTo>
                    <a:pt x="772541" y="294106"/>
                  </a:lnTo>
                  <a:lnTo>
                    <a:pt x="768350" y="233045"/>
                  </a:lnTo>
                  <a:lnTo>
                    <a:pt x="768350" y="6985"/>
                  </a:lnTo>
                  <a:lnTo>
                    <a:pt x="729615" y="6985"/>
                  </a:lnTo>
                  <a:lnTo>
                    <a:pt x="729615" y="233045"/>
                  </a:lnTo>
                  <a:lnTo>
                    <a:pt x="725500" y="294233"/>
                  </a:lnTo>
                  <a:lnTo>
                    <a:pt x="713955" y="345630"/>
                  </a:lnTo>
                  <a:lnTo>
                    <a:pt x="696175" y="388162"/>
                  </a:lnTo>
                  <a:lnTo>
                    <a:pt x="673366" y="422770"/>
                  </a:lnTo>
                  <a:lnTo>
                    <a:pt x="646722" y="450367"/>
                  </a:lnTo>
                  <a:lnTo>
                    <a:pt x="586740" y="488315"/>
                  </a:lnTo>
                  <a:lnTo>
                    <a:pt x="586740" y="523875"/>
                  </a:lnTo>
                  <a:lnTo>
                    <a:pt x="632117" y="501738"/>
                  </a:lnTo>
                  <a:lnTo>
                    <a:pt x="672642" y="471906"/>
                  </a:lnTo>
                  <a:lnTo>
                    <a:pt x="706805" y="435457"/>
                  </a:lnTo>
                  <a:lnTo>
                    <a:pt x="732891" y="393560"/>
                  </a:lnTo>
                  <a:lnTo>
                    <a:pt x="749300" y="347345"/>
                  </a:lnTo>
                  <a:lnTo>
                    <a:pt x="765848" y="393382"/>
                  </a:lnTo>
                  <a:lnTo>
                    <a:pt x="792175" y="434898"/>
                  </a:lnTo>
                  <a:lnTo>
                    <a:pt x="826477" y="471068"/>
                  </a:lnTo>
                  <a:lnTo>
                    <a:pt x="866978" y="501002"/>
                  </a:lnTo>
                  <a:lnTo>
                    <a:pt x="911860" y="523875"/>
                  </a:lnTo>
                  <a:lnTo>
                    <a:pt x="911860" y="488315"/>
                  </a:lnTo>
                  <a:close/>
                </a:path>
                <a:path w="1700529" h="569595">
                  <a:moveTo>
                    <a:pt x="1058545" y="0"/>
                  </a:moveTo>
                  <a:lnTo>
                    <a:pt x="1019810" y="0"/>
                  </a:lnTo>
                  <a:lnTo>
                    <a:pt x="1019810" y="561975"/>
                  </a:lnTo>
                  <a:lnTo>
                    <a:pt x="1058545" y="561975"/>
                  </a:lnTo>
                  <a:lnTo>
                    <a:pt x="1058545" y="0"/>
                  </a:lnTo>
                  <a:close/>
                </a:path>
                <a:path w="1700529" h="569595">
                  <a:moveTo>
                    <a:pt x="1661172" y="7620"/>
                  </a:moveTo>
                  <a:lnTo>
                    <a:pt x="1227467" y="7620"/>
                  </a:lnTo>
                  <a:lnTo>
                    <a:pt x="1227467" y="40640"/>
                  </a:lnTo>
                  <a:lnTo>
                    <a:pt x="1622437" y="40640"/>
                  </a:lnTo>
                  <a:lnTo>
                    <a:pt x="1622437" y="95885"/>
                  </a:lnTo>
                  <a:lnTo>
                    <a:pt x="1621955" y="116547"/>
                  </a:lnTo>
                  <a:lnTo>
                    <a:pt x="1620532" y="137871"/>
                  </a:lnTo>
                  <a:lnTo>
                    <a:pt x="1618145" y="158838"/>
                  </a:lnTo>
                  <a:lnTo>
                    <a:pt x="1614817" y="178435"/>
                  </a:lnTo>
                  <a:lnTo>
                    <a:pt x="1652917" y="178435"/>
                  </a:lnTo>
                  <a:lnTo>
                    <a:pt x="1656346" y="159092"/>
                  </a:lnTo>
                  <a:lnTo>
                    <a:pt x="1658950" y="137947"/>
                  </a:lnTo>
                  <a:lnTo>
                    <a:pt x="1660588" y="116103"/>
                  </a:lnTo>
                  <a:lnTo>
                    <a:pt x="1661134" y="95885"/>
                  </a:lnTo>
                  <a:lnTo>
                    <a:pt x="1661172" y="7620"/>
                  </a:lnTo>
                  <a:close/>
                </a:path>
                <a:path w="1700529" h="569595">
                  <a:moveTo>
                    <a:pt x="1675142" y="537845"/>
                  </a:moveTo>
                  <a:lnTo>
                    <a:pt x="1270647" y="537845"/>
                  </a:lnTo>
                  <a:lnTo>
                    <a:pt x="1270647" y="465455"/>
                  </a:lnTo>
                  <a:lnTo>
                    <a:pt x="1660537" y="465455"/>
                  </a:lnTo>
                  <a:lnTo>
                    <a:pt x="1660537" y="330835"/>
                  </a:lnTo>
                  <a:lnTo>
                    <a:pt x="1231912" y="330835"/>
                  </a:lnTo>
                  <a:lnTo>
                    <a:pt x="1231912" y="362585"/>
                  </a:lnTo>
                  <a:lnTo>
                    <a:pt x="1621802" y="362585"/>
                  </a:lnTo>
                  <a:lnTo>
                    <a:pt x="1621802" y="433705"/>
                  </a:lnTo>
                  <a:lnTo>
                    <a:pt x="1231912" y="433705"/>
                  </a:lnTo>
                  <a:lnTo>
                    <a:pt x="1231912" y="569595"/>
                  </a:lnTo>
                  <a:lnTo>
                    <a:pt x="1675142" y="569595"/>
                  </a:lnTo>
                  <a:lnTo>
                    <a:pt x="1675142" y="537845"/>
                  </a:lnTo>
                  <a:close/>
                </a:path>
                <a:path w="1700529" h="569595">
                  <a:moveTo>
                    <a:pt x="1699907" y="220980"/>
                  </a:moveTo>
                  <a:lnTo>
                    <a:pt x="1192542" y="220980"/>
                  </a:lnTo>
                  <a:lnTo>
                    <a:pt x="1192542" y="253365"/>
                  </a:lnTo>
                  <a:lnTo>
                    <a:pt x="1699907" y="253365"/>
                  </a:lnTo>
                  <a:lnTo>
                    <a:pt x="1699907" y="2209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ahLst/>
            <a:cxn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ahLst/>
            <a:cxn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9096" y="761045"/>
            <a:ext cx="433705" cy="448309"/>
          </a:xfrm>
          <a:custGeom>
            <a:avLst/>
            <a:gdLst/>
            <a:ahLst/>
            <a:cxnLst/>
            <a:rect l="l" t="t" r="r" b="b"/>
            <a:pathLst>
              <a:path w="433705" h="448309">
                <a:moveTo>
                  <a:pt x="211834" y="420621"/>
                </a:moveTo>
                <a:lnTo>
                  <a:pt x="0" y="420621"/>
                </a:lnTo>
                <a:lnTo>
                  <a:pt x="0" y="401825"/>
                </a:lnTo>
                <a:lnTo>
                  <a:pt x="213866" y="401825"/>
                </a:lnTo>
                <a:lnTo>
                  <a:pt x="250124" y="399555"/>
                </a:lnTo>
                <a:lnTo>
                  <a:pt x="282954" y="392808"/>
                </a:lnTo>
                <a:lnTo>
                  <a:pt x="311592" y="381680"/>
                </a:lnTo>
                <a:lnTo>
                  <a:pt x="335277" y="366265"/>
                </a:lnTo>
                <a:lnTo>
                  <a:pt x="335277" y="0"/>
                </a:lnTo>
                <a:lnTo>
                  <a:pt x="357121" y="0"/>
                </a:lnTo>
                <a:lnTo>
                  <a:pt x="357121" y="195578"/>
                </a:lnTo>
                <a:lnTo>
                  <a:pt x="433321" y="195578"/>
                </a:lnTo>
                <a:lnTo>
                  <a:pt x="433321" y="214882"/>
                </a:lnTo>
                <a:lnTo>
                  <a:pt x="357121" y="214882"/>
                </a:lnTo>
                <a:lnTo>
                  <a:pt x="357121" y="385569"/>
                </a:lnTo>
                <a:lnTo>
                  <a:pt x="335277" y="385569"/>
                </a:lnTo>
                <a:lnTo>
                  <a:pt x="311703" y="401119"/>
                </a:lnTo>
                <a:lnTo>
                  <a:pt x="282700" y="412048"/>
                </a:lnTo>
                <a:lnTo>
                  <a:pt x="249124" y="418502"/>
                </a:lnTo>
                <a:lnTo>
                  <a:pt x="211834" y="420621"/>
                </a:lnTo>
                <a:close/>
              </a:path>
              <a:path w="433705" h="448309">
                <a:moveTo>
                  <a:pt x="139699" y="401825"/>
                </a:moveTo>
                <a:lnTo>
                  <a:pt x="117855" y="401825"/>
                </a:lnTo>
                <a:lnTo>
                  <a:pt x="117855" y="259586"/>
                </a:lnTo>
                <a:lnTo>
                  <a:pt x="99122" y="256752"/>
                </a:lnTo>
                <a:lnTo>
                  <a:pt x="52831" y="233678"/>
                </a:lnTo>
                <a:lnTo>
                  <a:pt x="23050" y="190816"/>
                </a:lnTo>
                <a:lnTo>
                  <a:pt x="12699" y="131571"/>
                </a:lnTo>
                <a:lnTo>
                  <a:pt x="15327" y="100043"/>
                </a:lnTo>
                <a:lnTo>
                  <a:pt x="35631" y="48418"/>
                </a:lnTo>
                <a:lnTo>
                  <a:pt x="68603" y="18264"/>
                </a:lnTo>
                <a:lnTo>
                  <a:pt x="107195" y="4818"/>
                </a:lnTo>
                <a:lnTo>
                  <a:pt x="129539" y="3047"/>
                </a:lnTo>
                <a:lnTo>
                  <a:pt x="152248" y="4818"/>
                </a:lnTo>
                <a:lnTo>
                  <a:pt x="172909" y="9969"/>
                </a:lnTo>
                <a:lnTo>
                  <a:pt x="191189" y="18264"/>
                </a:lnTo>
                <a:lnTo>
                  <a:pt x="196870" y="22351"/>
                </a:lnTo>
                <a:lnTo>
                  <a:pt x="129539" y="22351"/>
                </a:lnTo>
                <a:lnTo>
                  <a:pt x="111187" y="23772"/>
                </a:lnTo>
                <a:lnTo>
                  <a:pt x="66039" y="44703"/>
                </a:lnTo>
                <a:lnTo>
                  <a:pt x="42481" y="81279"/>
                </a:lnTo>
                <a:lnTo>
                  <a:pt x="34543" y="131571"/>
                </a:lnTo>
                <a:lnTo>
                  <a:pt x="36536" y="158066"/>
                </a:lnTo>
                <a:lnTo>
                  <a:pt x="52331" y="201722"/>
                </a:lnTo>
                <a:lnTo>
                  <a:pt x="94360" y="234885"/>
                </a:lnTo>
                <a:lnTo>
                  <a:pt x="129539" y="240790"/>
                </a:lnTo>
                <a:lnTo>
                  <a:pt x="197013" y="240790"/>
                </a:lnTo>
                <a:lnTo>
                  <a:pt x="192991" y="243727"/>
                </a:lnTo>
                <a:lnTo>
                  <a:pt x="177036" y="251585"/>
                </a:lnTo>
                <a:lnTo>
                  <a:pt x="159177" y="256967"/>
                </a:lnTo>
                <a:lnTo>
                  <a:pt x="139699" y="259586"/>
                </a:lnTo>
                <a:lnTo>
                  <a:pt x="139699" y="401825"/>
                </a:lnTo>
                <a:close/>
              </a:path>
              <a:path w="433705" h="448309">
                <a:moveTo>
                  <a:pt x="197013" y="240790"/>
                </a:moveTo>
                <a:lnTo>
                  <a:pt x="129539" y="240790"/>
                </a:lnTo>
                <a:lnTo>
                  <a:pt x="148398" y="239290"/>
                </a:lnTo>
                <a:lnTo>
                  <a:pt x="165352" y="234885"/>
                </a:lnTo>
                <a:lnTo>
                  <a:pt x="207334" y="201722"/>
                </a:lnTo>
                <a:lnTo>
                  <a:pt x="223478" y="158066"/>
                </a:lnTo>
                <a:lnTo>
                  <a:pt x="225550" y="131571"/>
                </a:lnTo>
                <a:lnTo>
                  <a:pt x="223478" y="104996"/>
                </a:lnTo>
                <a:lnTo>
                  <a:pt x="207334" y="60991"/>
                </a:lnTo>
                <a:lnTo>
                  <a:pt x="165352" y="28003"/>
                </a:lnTo>
                <a:lnTo>
                  <a:pt x="129539" y="22351"/>
                </a:lnTo>
                <a:lnTo>
                  <a:pt x="196870" y="22351"/>
                </a:lnTo>
                <a:lnTo>
                  <a:pt x="236536" y="72135"/>
                </a:lnTo>
                <a:lnTo>
                  <a:pt x="246886" y="131571"/>
                </a:lnTo>
                <a:lnTo>
                  <a:pt x="244259" y="163027"/>
                </a:lnTo>
                <a:lnTo>
                  <a:pt x="236536" y="190816"/>
                </a:lnTo>
                <a:lnTo>
                  <a:pt x="223955" y="214509"/>
                </a:lnTo>
                <a:lnTo>
                  <a:pt x="206754" y="233678"/>
                </a:lnTo>
                <a:lnTo>
                  <a:pt x="197013" y="240790"/>
                </a:lnTo>
                <a:close/>
              </a:path>
              <a:path w="433705" h="448309">
                <a:moveTo>
                  <a:pt x="357121" y="448053"/>
                </a:moveTo>
                <a:lnTo>
                  <a:pt x="335277" y="448053"/>
                </a:lnTo>
                <a:lnTo>
                  <a:pt x="335277" y="385569"/>
                </a:lnTo>
                <a:lnTo>
                  <a:pt x="357121" y="385569"/>
                </a:lnTo>
                <a:lnTo>
                  <a:pt x="357121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52869" y="761045"/>
            <a:ext cx="355600" cy="447675"/>
          </a:xfrm>
          <a:custGeom>
            <a:avLst/>
            <a:gdLst/>
            <a:ahLst/>
            <a:cxnLst/>
            <a:rect l="l" t="t" r="r" b="b"/>
            <a:pathLst>
              <a:path w="355600" h="447675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7675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7675">
                <a:moveTo>
                  <a:pt x="355597" y="447545"/>
                </a:moveTo>
                <a:lnTo>
                  <a:pt x="334261" y="447545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5466" y="761045"/>
            <a:ext cx="355600" cy="448309"/>
          </a:xfrm>
          <a:custGeom>
            <a:avLst/>
            <a:gdLst/>
            <a:ahLst/>
            <a:cxnLst/>
            <a:rect l="l" t="t" r="r" b="b"/>
            <a:pathLst>
              <a:path w="355600" h="448309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8309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8309">
                <a:moveTo>
                  <a:pt x="355597" y="448053"/>
                </a:moveTo>
                <a:lnTo>
                  <a:pt x="334261" y="448053"/>
                </a:lnTo>
                <a:lnTo>
                  <a:pt x="334261" y="211326"/>
                </a:lnTo>
                <a:lnTo>
                  <a:pt x="240790" y="211326"/>
                </a:lnTo>
                <a:lnTo>
                  <a:pt x="240790" y="192530"/>
                </a:lnTo>
                <a:lnTo>
                  <a:pt x="334261" y="192530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6482" y="770189"/>
            <a:ext cx="398145" cy="417195"/>
          </a:xfrm>
          <a:custGeom>
            <a:avLst/>
            <a:gdLst/>
            <a:ahLst/>
            <a:cxnLst/>
            <a:rect l="l" t="t" r="r" b="b"/>
            <a:pathLst>
              <a:path w="398145" h="417194">
                <a:moveTo>
                  <a:pt x="371853" y="19303"/>
                </a:moveTo>
                <a:lnTo>
                  <a:pt x="25907" y="19303"/>
                </a:lnTo>
                <a:lnTo>
                  <a:pt x="25907" y="0"/>
                </a:lnTo>
                <a:lnTo>
                  <a:pt x="371853" y="0"/>
                </a:lnTo>
                <a:lnTo>
                  <a:pt x="371853" y="19303"/>
                </a:lnTo>
                <a:close/>
              </a:path>
              <a:path w="398145" h="417194">
                <a:moveTo>
                  <a:pt x="111251" y="228090"/>
                </a:moveTo>
                <a:lnTo>
                  <a:pt x="89915" y="228090"/>
                </a:lnTo>
                <a:lnTo>
                  <a:pt x="89915" y="19303"/>
                </a:lnTo>
                <a:lnTo>
                  <a:pt x="111251" y="19303"/>
                </a:lnTo>
                <a:lnTo>
                  <a:pt x="111251" y="228090"/>
                </a:lnTo>
                <a:close/>
              </a:path>
              <a:path w="398145" h="417194">
                <a:moveTo>
                  <a:pt x="289558" y="228090"/>
                </a:moveTo>
                <a:lnTo>
                  <a:pt x="268222" y="228090"/>
                </a:lnTo>
                <a:lnTo>
                  <a:pt x="277080" y="202063"/>
                </a:lnTo>
                <a:lnTo>
                  <a:pt x="282700" y="171512"/>
                </a:lnTo>
                <a:lnTo>
                  <a:pt x="285656" y="139008"/>
                </a:lnTo>
                <a:lnTo>
                  <a:pt x="286510" y="107695"/>
                </a:lnTo>
                <a:lnTo>
                  <a:pt x="286510" y="19303"/>
                </a:lnTo>
                <a:lnTo>
                  <a:pt x="307846" y="19303"/>
                </a:lnTo>
                <a:lnTo>
                  <a:pt x="307796" y="107695"/>
                </a:lnTo>
                <a:lnTo>
                  <a:pt x="306760" y="139151"/>
                </a:lnTo>
                <a:lnTo>
                  <a:pt x="303464" y="172274"/>
                </a:lnTo>
                <a:lnTo>
                  <a:pt x="297773" y="202968"/>
                </a:lnTo>
                <a:lnTo>
                  <a:pt x="289558" y="228090"/>
                </a:lnTo>
                <a:close/>
              </a:path>
              <a:path w="398145" h="417194">
                <a:moveTo>
                  <a:pt x="380997" y="246886"/>
                </a:moveTo>
                <a:lnTo>
                  <a:pt x="16255" y="246886"/>
                </a:lnTo>
                <a:lnTo>
                  <a:pt x="16255" y="228090"/>
                </a:lnTo>
                <a:lnTo>
                  <a:pt x="380997" y="228090"/>
                </a:lnTo>
                <a:lnTo>
                  <a:pt x="380997" y="246886"/>
                </a:lnTo>
                <a:close/>
              </a:path>
              <a:path w="398145" h="417194">
                <a:moveTo>
                  <a:pt x="397761" y="417065"/>
                </a:moveTo>
                <a:lnTo>
                  <a:pt x="0" y="417065"/>
                </a:lnTo>
                <a:lnTo>
                  <a:pt x="0" y="398777"/>
                </a:lnTo>
                <a:lnTo>
                  <a:pt x="397761" y="398777"/>
                </a:lnTo>
                <a:lnTo>
                  <a:pt x="397761" y="4170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4827" y="761553"/>
            <a:ext cx="360680" cy="447675"/>
          </a:xfrm>
          <a:custGeom>
            <a:avLst/>
            <a:gdLst/>
            <a:ahLst/>
            <a:cxnLst/>
            <a:rect l="l" t="t" r="r" b="b"/>
            <a:pathLst>
              <a:path w="360679" h="447675">
                <a:moveTo>
                  <a:pt x="261110" y="441449"/>
                </a:moveTo>
                <a:lnTo>
                  <a:pt x="240282" y="441449"/>
                </a:lnTo>
                <a:lnTo>
                  <a:pt x="240282" y="213358"/>
                </a:lnTo>
                <a:lnTo>
                  <a:pt x="168654" y="213358"/>
                </a:lnTo>
                <a:lnTo>
                  <a:pt x="168654" y="194054"/>
                </a:lnTo>
                <a:lnTo>
                  <a:pt x="240282" y="194054"/>
                </a:lnTo>
                <a:lnTo>
                  <a:pt x="240282" y="2539"/>
                </a:lnTo>
                <a:lnTo>
                  <a:pt x="261110" y="2539"/>
                </a:lnTo>
                <a:lnTo>
                  <a:pt x="261110" y="441449"/>
                </a:lnTo>
                <a:close/>
              </a:path>
              <a:path w="360679" h="447675">
                <a:moveTo>
                  <a:pt x="97027" y="415541"/>
                </a:moveTo>
                <a:lnTo>
                  <a:pt x="0" y="415541"/>
                </a:lnTo>
                <a:lnTo>
                  <a:pt x="0" y="200658"/>
                </a:lnTo>
                <a:lnTo>
                  <a:pt x="118871" y="200658"/>
                </a:lnTo>
                <a:lnTo>
                  <a:pt x="118871" y="27939"/>
                </a:lnTo>
                <a:lnTo>
                  <a:pt x="0" y="27939"/>
                </a:lnTo>
                <a:lnTo>
                  <a:pt x="0" y="8635"/>
                </a:lnTo>
                <a:lnTo>
                  <a:pt x="139699" y="8635"/>
                </a:lnTo>
                <a:lnTo>
                  <a:pt x="139699" y="219454"/>
                </a:lnTo>
                <a:lnTo>
                  <a:pt x="21335" y="219454"/>
                </a:lnTo>
                <a:lnTo>
                  <a:pt x="21335" y="396237"/>
                </a:lnTo>
                <a:lnTo>
                  <a:pt x="192022" y="396237"/>
                </a:lnTo>
                <a:lnTo>
                  <a:pt x="192022" y="398269"/>
                </a:lnTo>
                <a:lnTo>
                  <a:pt x="172893" y="406540"/>
                </a:lnTo>
                <a:lnTo>
                  <a:pt x="150240" y="411858"/>
                </a:lnTo>
                <a:lnTo>
                  <a:pt x="124729" y="414700"/>
                </a:lnTo>
                <a:lnTo>
                  <a:pt x="97027" y="415541"/>
                </a:lnTo>
                <a:close/>
              </a:path>
              <a:path w="360679" h="447675">
                <a:moveTo>
                  <a:pt x="192022" y="396237"/>
                </a:moveTo>
                <a:lnTo>
                  <a:pt x="97535" y="396237"/>
                </a:lnTo>
                <a:lnTo>
                  <a:pt x="124371" y="395554"/>
                </a:lnTo>
                <a:lnTo>
                  <a:pt x="149541" y="393062"/>
                </a:lnTo>
                <a:lnTo>
                  <a:pt x="172329" y="388093"/>
                </a:lnTo>
                <a:lnTo>
                  <a:pt x="192022" y="379981"/>
                </a:lnTo>
                <a:lnTo>
                  <a:pt x="192022" y="396237"/>
                </a:lnTo>
                <a:close/>
              </a:path>
              <a:path w="360679" h="447675">
                <a:moveTo>
                  <a:pt x="360677" y="447545"/>
                </a:moveTo>
                <a:lnTo>
                  <a:pt x="339341" y="447545"/>
                </a:lnTo>
                <a:lnTo>
                  <a:pt x="339341" y="0"/>
                </a:lnTo>
                <a:lnTo>
                  <a:pt x="360677" y="0"/>
                </a:lnTo>
                <a:lnTo>
                  <a:pt x="36067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8280" y="758505"/>
            <a:ext cx="365125" cy="454659"/>
          </a:xfrm>
          <a:custGeom>
            <a:avLst/>
            <a:gdLst/>
            <a:ahLst/>
            <a:cxnLst/>
            <a:rect l="l" t="t" r="r" b="b"/>
            <a:pathLst>
              <a:path w="365125" h="454659">
                <a:moveTo>
                  <a:pt x="114299" y="225550"/>
                </a:moveTo>
                <a:lnTo>
                  <a:pt x="69405" y="218692"/>
                </a:lnTo>
                <a:lnTo>
                  <a:pt x="34035" y="198118"/>
                </a:lnTo>
                <a:lnTo>
                  <a:pt x="9016" y="161923"/>
                </a:lnTo>
                <a:lnTo>
                  <a:pt x="0" y="112775"/>
                </a:lnTo>
                <a:lnTo>
                  <a:pt x="2317" y="86502"/>
                </a:lnTo>
                <a:lnTo>
                  <a:pt x="19716" y="43481"/>
                </a:lnTo>
                <a:lnTo>
                  <a:pt x="50363" y="15430"/>
                </a:lnTo>
                <a:lnTo>
                  <a:pt x="90828" y="1777"/>
                </a:lnTo>
                <a:lnTo>
                  <a:pt x="114299" y="0"/>
                </a:lnTo>
                <a:lnTo>
                  <a:pt x="138056" y="1777"/>
                </a:lnTo>
                <a:lnTo>
                  <a:pt x="159574" y="6984"/>
                </a:lnTo>
                <a:lnTo>
                  <a:pt x="178521" y="15430"/>
                </a:lnTo>
                <a:lnTo>
                  <a:pt x="183218" y="18795"/>
                </a:lnTo>
                <a:lnTo>
                  <a:pt x="114299" y="18795"/>
                </a:lnTo>
                <a:lnTo>
                  <a:pt x="94614" y="20311"/>
                </a:lnTo>
                <a:lnTo>
                  <a:pt x="47751" y="42671"/>
                </a:lnTo>
                <a:lnTo>
                  <a:pt x="23105" y="91463"/>
                </a:lnTo>
                <a:lnTo>
                  <a:pt x="21335" y="112775"/>
                </a:lnTo>
                <a:lnTo>
                  <a:pt x="23105" y="133793"/>
                </a:lnTo>
                <a:lnTo>
                  <a:pt x="47751" y="182370"/>
                </a:lnTo>
                <a:lnTo>
                  <a:pt x="94614" y="204730"/>
                </a:lnTo>
                <a:lnTo>
                  <a:pt x="114299" y="206246"/>
                </a:lnTo>
                <a:lnTo>
                  <a:pt x="183698" y="206246"/>
                </a:lnTo>
                <a:lnTo>
                  <a:pt x="178521" y="210120"/>
                </a:lnTo>
                <a:lnTo>
                  <a:pt x="159574" y="218692"/>
                </a:lnTo>
                <a:lnTo>
                  <a:pt x="138056" y="223836"/>
                </a:lnTo>
                <a:lnTo>
                  <a:pt x="114299" y="225550"/>
                </a:lnTo>
                <a:close/>
              </a:path>
              <a:path w="365125" h="454659">
                <a:moveTo>
                  <a:pt x="183698" y="206246"/>
                </a:moveTo>
                <a:lnTo>
                  <a:pt x="114299" y="206246"/>
                </a:lnTo>
                <a:lnTo>
                  <a:pt x="133976" y="204730"/>
                </a:lnTo>
                <a:lnTo>
                  <a:pt x="151700" y="200214"/>
                </a:lnTo>
                <a:lnTo>
                  <a:pt x="192046" y="168781"/>
                </a:lnTo>
                <a:lnTo>
                  <a:pt x="207262" y="112775"/>
                </a:lnTo>
                <a:lnTo>
                  <a:pt x="205556" y="91463"/>
                </a:lnTo>
                <a:lnTo>
                  <a:pt x="180338" y="42671"/>
                </a:lnTo>
                <a:lnTo>
                  <a:pt x="133976" y="20311"/>
                </a:lnTo>
                <a:lnTo>
                  <a:pt x="114299" y="18795"/>
                </a:lnTo>
                <a:lnTo>
                  <a:pt x="183218" y="18795"/>
                </a:lnTo>
                <a:lnTo>
                  <a:pt x="220026" y="63372"/>
                </a:lnTo>
                <a:lnTo>
                  <a:pt x="229106" y="112775"/>
                </a:lnTo>
                <a:lnTo>
                  <a:pt x="226780" y="138826"/>
                </a:lnTo>
                <a:lnTo>
                  <a:pt x="220026" y="161923"/>
                </a:lnTo>
                <a:lnTo>
                  <a:pt x="209175" y="181783"/>
                </a:lnTo>
                <a:lnTo>
                  <a:pt x="194562" y="198118"/>
                </a:lnTo>
                <a:lnTo>
                  <a:pt x="183698" y="206246"/>
                </a:lnTo>
                <a:close/>
              </a:path>
              <a:path w="365125" h="454659">
                <a:moveTo>
                  <a:pt x="364741" y="251458"/>
                </a:moveTo>
                <a:lnTo>
                  <a:pt x="343405" y="251458"/>
                </a:lnTo>
                <a:lnTo>
                  <a:pt x="343405" y="3047"/>
                </a:lnTo>
                <a:lnTo>
                  <a:pt x="364741" y="3047"/>
                </a:lnTo>
                <a:lnTo>
                  <a:pt x="364741" y="251458"/>
                </a:lnTo>
                <a:close/>
              </a:path>
              <a:path w="365125" h="454659">
                <a:moveTo>
                  <a:pt x="364741" y="454657"/>
                </a:moveTo>
                <a:lnTo>
                  <a:pt x="36067" y="454657"/>
                </a:lnTo>
                <a:lnTo>
                  <a:pt x="36067" y="297178"/>
                </a:lnTo>
                <a:lnTo>
                  <a:pt x="364741" y="297178"/>
                </a:lnTo>
                <a:lnTo>
                  <a:pt x="364741" y="315974"/>
                </a:lnTo>
                <a:lnTo>
                  <a:pt x="57911" y="315974"/>
                </a:lnTo>
                <a:lnTo>
                  <a:pt x="57911" y="435861"/>
                </a:lnTo>
                <a:lnTo>
                  <a:pt x="364741" y="435861"/>
                </a:lnTo>
                <a:lnTo>
                  <a:pt x="364741" y="454657"/>
                </a:lnTo>
                <a:close/>
              </a:path>
              <a:path w="365125" h="454659">
                <a:moveTo>
                  <a:pt x="364741" y="435861"/>
                </a:moveTo>
                <a:lnTo>
                  <a:pt x="343405" y="435861"/>
                </a:lnTo>
                <a:lnTo>
                  <a:pt x="343405" y="315974"/>
                </a:lnTo>
                <a:lnTo>
                  <a:pt x="364741" y="315974"/>
                </a:lnTo>
                <a:lnTo>
                  <a:pt x="364741" y="43586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30424" y="1996521"/>
            <a:ext cx="260985" cy="281940"/>
          </a:xfrm>
          <a:custGeom>
            <a:avLst/>
            <a:gdLst/>
            <a:ahLst/>
            <a:cxnLst/>
            <a:rect l="l" t="t" r="r" b="b"/>
            <a:pathLst>
              <a:path w="260985" h="281939">
                <a:moveTo>
                  <a:pt x="260604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4" y="0"/>
                </a:lnTo>
                <a:lnTo>
                  <a:pt x="260604" y="45148"/>
                </a:lnTo>
                <a:lnTo>
                  <a:pt x="50292" y="140588"/>
                </a:lnTo>
                <a:lnTo>
                  <a:pt x="260604" y="236600"/>
                </a:lnTo>
                <a:lnTo>
                  <a:pt x="260604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7644" y="1867934"/>
            <a:ext cx="45085" cy="207010"/>
          </a:xfrm>
          <a:custGeom>
            <a:avLst/>
            <a:gdLst/>
            <a:ahLst/>
            <a:cxnLst/>
            <a:rect l="l" t="t" r="r" b="b"/>
            <a:pathLst>
              <a:path w="45085" h="207010">
                <a:moveTo>
                  <a:pt x="44577" y="206883"/>
                </a:moveTo>
                <a:lnTo>
                  <a:pt x="0" y="206883"/>
                </a:lnTo>
                <a:lnTo>
                  <a:pt x="0" y="0"/>
                </a:lnTo>
                <a:lnTo>
                  <a:pt x="44577" y="0"/>
                </a:lnTo>
                <a:lnTo>
                  <a:pt x="44577" y="2068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84171" y="1874798"/>
            <a:ext cx="308610" cy="496570"/>
          </a:xfrm>
          <a:custGeom>
            <a:avLst/>
            <a:gdLst/>
            <a:ahLst/>
            <a:cxnLst/>
            <a:rect l="l" t="t" r="r" b="b"/>
            <a:pathLst>
              <a:path w="308610" h="496569">
                <a:moveTo>
                  <a:pt x="308038" y="200660"/>
                </a:moveTo>
                <a:lnTo>
                  <a:pt x="187452" y="200660"/>
                </a:lnTo>
                <a:lnTo>
                  <a:pt x="187452" y="39370"/>
                </a:lnTo>
                <a:lnTo>
                  <a:pt x="187452" y="0"/>
                </a:lnTo>
                <a:lnTo>
                  <a:pt x="142875" y="0"/>
                </a:lnTo>
                <a:lnTo>
                  <a:pt x="142875" y="39370"/>
                </a:lnTo>
                <a:lnTo>
                  <a:pt x="142875" y="200660"/>
                </a:lnTo>
                <a:lnTo>
                  <a:pt x="142875" y="240030"/>
                </a:lnTo>
                <a:lnTo>
                  <a:pt x="142875" y="426720"/>
                </a:lnTo>
                <a:lnTo>
                  <a:pt x="44005" y="426720"/>
                </a:lnTo>
                <a:lnTo>
                  <a:pt x="44005" y="39370"/>
                </a:lnTo>
                <a:lnTo>
                  <a:pt x="142875" y="39370"/>
                </a:lnTo>
                <a:lnTo>
                  <a:pt x="142875" y="0"/>
                </a:lnTo>
                <a:lnTo>
                  <a:pt x="0" y="0"/>
                </a:lnTo>
                <a:lnTo>
                  <a:pt x="0" y="39370"/>
                </a:lnTo>
                <a:lnTo>
                  <a:pt x="0" y="426720"/>
                </a:lnTo>
                <a:lnTo>
                  <a:pt x="0" y="466090"/>
                </a:lnTo>
                <a:lnTo>
                  <a:pt x="187452" y="466090"/>
                </a:lnTo>
                <a:lnTo>
                  <a:pt x="187452" y="426720"/>
                </a:lnTo>
                <a:lnTo>
                  <a:pt x="187452" y="240030"/>
                </a:lnTo>
                <a:lnTo>
                  <a:pt x="263461" y="240030"/>
                </a:lnTo>
                <a:lnTo>
                  <a:pt x="263461" y="496062"/>
                </a:lnTo>
                <a:lnTo>
                  <a:pt x="308038" y="496062"/>
                </a:lnTo>
                <a:lnTo>
                  <a:pt x="308038" y="240030"/>
                </a:lnTo>
                <a:lnTo>
                  <a:pt x="308038" y="2006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5658" y="1865077"/>
            <a:ext cx="45085" cy="511175"/>
          </a:xfrm>
          <a:custGeom>
            <a:avLst/>
            <a:gdLst/>
            <a:ahLst/>
            <a:cxnLst/>
            <a:rect l="l" t="t" r="r" b="b"/>
            <a:pathLst>
              <a:path w="45085" h="511175">
                <a:moveTo>
                  <a:pt x="44577" y="510921"/>
                </a:moveTo>
                <a:lnTo>
                  <a:pt x="0" y="510921"/>
                </a:lnTo>
                <a:lnTo>
                  <a:pt x="0" y="0"/>
                </a:lnTo>
                <a:lnTo>
                  <a:pt x="44577" y="0"/>
                </a:lnTo>
                <a:lnTo>
                  <a:pt x="44577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18535" y="1861647"/>
            <a:ext cx="428625" cy="517525"/>
          </a:xfrm>
          <a:custGeom>
            <a:avLst/>
            <a:gdLst/>
            <a:ahLst/>
            <a:cxnLst/>
            <a:rect l="l" t="t" r="r" b="b"/>
            <a:pathLst>
              <a:path w="428625" h="517525">
                <a:moveTo>
                  <a:pt x="132588" y="293179"/>
                </a:moveTo>
                <a:lnTo>
                  <a:pt x="81867" y="285107"/>
                </a:lnTo>
                <a:lnTo>
                  <a:pt x="42291" y="261175"/>
                </a:lnTo>
                <a:lnTo>
                  <a:pt x="11072" y="213383"/>
                </a:lnTo>
                <a:lnTo>
                  <a:pt x="0" y="146304"/>
                </a:lnTo>
                <a:lnTo>
                  <a:pt x="2830" y="110763"/>
                </a:lnTo>
                <a:lnTo>
                  <a:pt x="24351" y="53399"/>
                </a:lnTo>
                <a:lnTo>
                  <a:pt x="60579" y="18323"/>
                </a:lnTo>
                <a:lnTo>
                  <a:pt x="105941" y="2107"/>
                </a:lnTo>
                <a:lnTo>
                  <a:pt x="132588" y="0"/>
                </a:lnTo>
                <a:lnTo>
                  <a:pt x="159225" y="2107"/>
                </a:lnTo>
                <a:lnTo>
                  <a:pt x="183237" y="8286"/>
                </a:lnTo>
                <a:lnTo>
                  <a:pt x="204355" y="18323"/>
                </a:lnTo>
                <a:lnTo>
                  <a:pt x="222313" y="32004"/>
                </a:lnTo>
                <a:lnTo>
                  <a:pt x="229145" y="40005"/>
                </a:lnTo>
                <a:lnTo>
                  <a:pt x="132588" y="40005"/>
                </a:lnTo>
                <a:lnTo>
                  <a:pt x="114692" y="41478"/>
                </a:lnTo>
                <a:lnTo>
                  <a:pt x="72580" y="62293"/>
                </a:lnTo>
                <a:lnTo>
                  <a:pt x="51720" y="97655"/>
                </a:lnTo>
                <a:lnTo>
                  <a:pt x="44577" y="146304"/>
                </a:lnTo>
                <a:lnTo>
                  <a:pt x="46380" y="172209"/>
                </a:lnTo>
                <a:lnTo>
                  <a:pt x="60489" y="214375"/>
                </a:lnTo>
                <a:lnTo>
                  <a:pt x="98726" y="247316"/>
                </a:lnTo>
                <a:lnTo>
                  <a:pt x="132588" y="253174"/>
                </a:lnTo>
                <a:lnTo>
                  <a:pt x="229142" y="253174"/>
                </a:lnTo>
                <a:lnTo>
                  <a:pt x="222313" y="261175"/>
                </a:lnTo>
                <a:lnTo>
                  <a:pt x="204355" y="275096"/>
                </a:lnTo>
                <a:lnTo>
                  <a:pt x="183237" y="285107"/>
                </a:lnTo>
                <a:lnTo>
                  <a:pt x="159225" y="291152"/>
                </a:lnTo>
                <a:lnTo>
                  <a:pt x="132588" y="293179"/>
                </a:lnTo>
                <a:close/>
              </a:path>
              <a:path w="428625" h="517525">
                <a:moveTo>
                  <a:pt x="229142" y="253174"/>
                </a:moveTo>
                <a:lnTo>
                  <a:pt x="132588" y="253174"/>
                </a:lnTo>
                <a:lnTo>
                  <a:pt x="150483" y="251692"/>
                </a:lnTo>
                <a:lnTo>
                  <a:pt x="166449" y="247316"/>
                </a:lnTo>
                <a:lnTo>
                  <a:pt x="204355" y="214375"/>
                </a:lnTo>
                <a:lnTo>
                  <a:pt x="218232" y="172209"/>
                </a:lnTo>
                <a:lnTo>
                  <a:pt x="220027" y="146304"/>
                </a:lnTo>
                <a:lnTo>
                  <a:pt x="218232" y="120398"/>
                </a:lnTo>
                <a:lnTo>
                  <a:pt x="204355" y="78232"/>
                </a:lnTo>
                <a:lnTo>
                  <a:pt x="166449" y="45791"/>
                </a:lnTo>
                <a:lnTo>
                  <a:pt x="132588" y="40005"/>
                </a:lnTo>
                <a:lnTo>
                  <a:pt x="229145" y="40005"/>
                </a:lnTo>
                <a:lnTo>
                  <a:pt x="240583" y="53399"/>
                </a:lnTo>
                <a:lnTo>
                  <a:pt x="254031" y="79724"/>
                </a:lnTo>
                <a:lnTo>
                  <a:pt x="262336" y="110763"/>
                </a:lnTo>
                <a:lnTo>
                  <a:pt x="265176" y="146304"/>
                </a:lnTo>
                <a:lnTo>
                  <a:pt x="262336" y="182174"/>
                </a:lnTo>
                <a:lnTo>
                  <a:pt x="254031" y="213383"/>
                </a:lnTo>
                <a:lnTo>
                  <a:pt x="240583" y="239771"/>
                </a:lnTo>
                <a:lnTo>
                  <a:pt x="229142" y="253174"/>
                </a:lnTo>
                <a:close/>
              </a:path>
              <a:path w="428625" h="517525">
                <a:moveTo>
                  <a:pt x="418909" y="359473"/>
                </a:moveTo>
                <a:lnTo>
                  <a:pt x="373189" y="359473"/>
                </a:lnTo>
                <a:lnTo>
                  <a:pt x="373189" y="3429"/>
                </a:lnTo>
                <a:lnTo>
                  <a:pt x="418909" y="3429"/>
                </a:lnTo>
                <a:lnTo>
                  <a:pt x="418909" y="359473"/>
                </a:lnTo>
                <a:close/>
              </a:path>
              <a:path w="428625" h="517525">
                <a:moveTo>
                  <a:pt x="428625" y="517207"/>
                </a:moveTo>
                <a:lnTo>
                  <a:pt x="38862" y="517207"/>
                </a:lnTo>
                <a:lnTo>
                  <a:pt x="38862" y="349758"/>
                </a:lnTo>
                <a:lnTo>
                  <a:pt x="85153" y="349758"/>
                </a:lnTo>
                <a:lnTo>
                  <a:pt x="85153" y="477774"/>
                </a:lnTo>
                <a:lnTo>
                  <a:pt x="428625" y="477774"/>
                </a:lnTo>
                <a:lnTo>
                  <a:pt x="428625" y="5172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7547" y="1865077"/>
            <a:ext cx="429259" cy="511809"/>
          </a:xfrm>
          <a:custGeom>
            <a:avLst/>
            <a:gdLst/>
            <a:ahLst/>
            <a:cxnLst/>
            <a:rect l="l" t="t" r="r" b="b"/>
            <a:pathLst>
              <a:path w="429260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60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60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60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60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60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70187" y="1865077"/>
            <a:ext cx="412115" cy="511175"/>
          </a:xfrm>
          <a:custGeom>
            <a:avLst/>
            <a:gdLst/>
            <a:ahLst/>
            <a:cxnLst/>
            <a:rect l="l" t="t" r="r" b="b"/>
            <a:pathLst>
              <a:path w="412114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4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4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07397" y="1865077"/>
            <a:ext cx="417830" cy="511175"/>
          </a:xfrm>
          <a:custGeom>
            <a:avLst/>
            <a:gdLst/>
            <a:ahLst/>
            <a:cxnLst/>
            <a:rect l="l" t="t" r="r" b="b"/>
            <a:pathLst>
              <a:path w="417829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29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29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29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32605" y="1996521"/>
            <a:ext cx="260985" cy="281940"/>
          </a:xfrm>
          <a:custGeom>
            <a:avLst/>
            <a:gdLst/>
            <a:ahLst/>
            <a:cxnLst/>
            <a:rect l="l" t="t" r="r" b="b"/>
            <a:pathLst>
              <a:path w="260985" h="281939">
                <a:moveTo>
                  <a:pt x="0" y="281749"/>
                </a:moveTo>
                <a:lnTo>
                  <a:pt x="0" y="236600"/>
                </a:lnTo>
                <a:lnTo>
                  <a:pt x="210312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097991" y="2608217"/>
            <a:ext cx="5325110" cy="6512559"/>
            <a:chOff x="1097991" y="2608217"/>
            <a:chExt cx="5325110" cy="6512559"/>
          </a:xfrm>
        </p:grpSpPr>
        <p:sp>
          <p:nvSpPr>
            <p:cNvPr id="20" name="object 20"/>
            <p:cNvSpPr/>
            <p:nvPr/>
          </p:nvSpPr>
          <p:spPr>
            <a:xfrm>
              <a:off x="1117041" y="2627267"/>
              <a:ext cx="5287010" cy="6474460"/>
            </a:xfrm>
            <a:custGeom>
              <a:avLst/>
              <a:gdLst/>
              <a:ahLst/>
              <a:cxnLst/>
              <a:rect l="l" t="t" r="r" b="b"/>
              <a:pathLst>
                <a:path w="5287010" h="6474459">
                  <a:moveTo>
                    <a:pt x="0" y="0"/>
                  </a:moveTo>
                  <a:lnTo>
                    <a:pt x="0" y="6474412"/>
                  </a:lnTo>
                  <a:lnTo>
                    <a:pt x="5286801" y="647441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71942" y="4020578"/>
              <a:ext cx="4777105" cy="1722755"/>
            </a:xfrm>
            <a:custGeom>
              <a:avLst/>
              <a:gdLst/>
              <a:ahLst/>
              <a:cxnLst/>
              <a:rect l="l" t="t" r="r" b="b"/>
              <a:pathLst>
                <a:path w="4777105" h="1722754">
                  <a:moveTo>
                    <a:pt x="4777000" y="1722446"/>
                  </a:moveTo>
                  <a:lnTo>
                    <a:pt x="0" y="1722446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1722446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35833" y="4554435"/>
              <a:ext cx="1842135" cy="569595"/>
            </a:xfrm>
            <a:custGeom>
              <a:avLst/>
              <a:gdLst/>
              <a:ahLst/>
              <a:cxnLst/>
              <a:rect l="l" t="t" r="r" b="b"/>
              <a:pathLst>
                <a:path w="1842135" h="569595">
                  <a:moveTo>
                    <a:pt x="452120" y="386080"/>
                  </a:moveTo>
                  <a:lnTo>
                    <a:pt x="413385" y="386080"/>
                  </a:lnTo>
                  <a:lnTo>
                    <a:pt x="413385" y="419735"/>
                  </a:lnTo>
                  <a:lnTo>
                    <a:pt x="413385" y="536575"/>
                  </a:lnTo>
                  <a:lnTo>
                    <a:pt x="74930" y="536575"/>
                  </a:lnTo>
                  <a:lnTo>
                    <a:pt x="74930" y="419735"/>
                  </a:lnTo>
                  <a:lnTo>
                    <a:pt x="413385" y="419735"/>
                  </a:lnTo>
                  <a:lnTo>
                    <a:pt x="413385" y="386080"/>
                  </a:lnTo>
                  <a:lnTo>
                    <a:pt x="36195" y="386080"/>
                  </a:lnTo>
                  <a:lnTo>
                    <a:pt x="36195" y="569595"/>
                  </a:lnTo>
                  <a:lnTo>
                    <a:pt x="452120" y="569595"/>
                  </a:lnTo>
                  <a:lnTo>
                    <a:pt x="452120" y="536575"/>
                  </a:lnTo>
                  <a:lnTo>
                    <a:pt x="452120" y="419735"/>
                  </a:lnTo>
                  <a:lnTo>
                    <a:pt x="452120" y="386080"/>
                  </a:lnTo>
                  <a:close/>
                </a:path>
                <a:path w="1842135" h="569595">
                  <a:moveTo>
                    <a:pt x="452120" y="0"/>
                  </a:moveTo>
                  <a:lnTo>
                    <a:pt x="413385" y="0"/>
                  </a:lnTo>
                  <a:lnTo>
                    <a:pt x="413385" y="237490"/>
                  </a:lnTo>
                  <a:lnTo>
                    <a:pt x="383971" y="253669"/>
                  </a:lnTo>
                  <a:lnTo>
                    <a:pt x="348068" y="264477"/>
                  </a:lnTo>
                  <a:lnTo>
                    <a:pt x="305612" y="270535"/>
                  </a:lnTo>
                  <a:lnTo>
                    <a:pt x="256540" y="272415"/>
                  </a:lnTo>
                  <a:lnTo>
                    <a:pt x="38735" y="272415"/>
                  </a:lnTo>
                  <a:lnTo>
                    <a:pt x="38735" y="171450"/>
                  </a:lnTo>
                  <a:lnTo>
                    <a:pt x="247015" y="171450"/>
                  </a:lnTo>
                  <a:lnTo>
                    <a:pt x="247015" y="137795"/>
                  </a:lnTo>
                  <a:lnTo>
                    <a:pt x="38735" y="137795"/>
                  </a:lnTo>
                  <a:lnTo>
                    <a:pt x="38735" y="40005"/>
                  </a:lnTo>
                  <a:lnTo>
                    <a:pt x="262255" y="40005"/>
                  </a:lnTo>
                  <a:lnTo>
                    <a:pt x="262255" y="6985"/>
                  </a:lnTo>
                  <a:lnTo>
                    <a:pt x="0" y="6985"/>
                  </a:lnTo>
                  <a:lnTo>
                    <a:pt x="0" y="304800"/>
                  </a:lnTo>
                  <a:lnTo>
                    <a:pt x="265430" y="304800"/>
                  </a:lnTo>
                  <a:lnTo>
                    <a:pt x="311416" y="302818"/>
                  </a:lnTo>
                  <a:lnTo>
                    <a:pt x="351790" y="296545"/>
                  </a:lnTo>
                  <a:lnTo>
                    <a:pt x="385991" y="285508"/>
                  </a:lnTo>
                  <a:lnTo>
                    <a:pt x="408038" y="272415"/>
                  </a:lnTo>
                  <a:lnTo>
                    <a:pt x="413385" y="269240"/>
                  </a:lnTo>
                  <a:lnTo>
                    <a:pt x="413385" y="334010"/>
                  </a:lnTo>
                  <a:lnTo>
                    <a:pt x="452120" y="334010"/>
                  </a:lnTo>
                  <a:lnTo>
                    <a:pt x="452120" y="269240"/>
                  </a:lnTo>
                  <a:lnTo>
                    <a:pt x="452120" y="0"/>
                  </a:lnTo>
                  <a:close/>
                </a:path>
                <a:path w="1842135" h="569595">
                  <a:moveTo>
                    <a:pt x="1254721" y="297815"/>
                  </a:moveTo>
                  <a:lnTo>
                    <a:pt x="1208735" y="284378"/>
                  </a:lnTo>
                  <a:lnTo>
                    <a:pt x="1166520" y="265671"/>
                  </a:lnTo>
                  <a:lnTo>
                    <a:pt x="1128788" y="241960"/>
                  </a:lnTo>
                  <a:lnTo>
                    <a:pt x="1096289" y="213525"/>
                  </a:lnTo>
                  <a:lnTo>
                    <a:pt x="1069746" y="180619"/>
                  </a:lnTo>
                  <a:lnTo>
                    <a:pt x="1056678" y="156210"/>
                  </a:lnTo>
                  <a:lnTo>
                    <a:pt x="1049870" y="143510"/>
                  </a:lnTo>
                  <a:lnTo>
                    <a:pt x="1037424" y="102476"/>
                  </a:lnTo>
                  <a:lnTo>
                    <a:pt x="1033106" y="57785"/>
                  </a:lnTo>
                  <a:lnTo>
                    <a:pt x="1033106" y="6985"/>
                  </a:lnTo>
                  <a:lnTo>
                    <a:pt x="994371" y="6985"/>
                  </a:lnTo>
                  <a:lnTo>
                    <a:pt x="994371" y="57785"/>
                  </a:lnTo>
                  <a:lnTo>
                    <a:pt x="990244" y="102476"/>
                  </a:lnTo>
                  <a:lnTo>
                    <a:pt x="978242" y="143510"/>
                  </a:lnTo>
                  <a:lnTo>
                    <a:pt x="958938" y="180619"/>
                  </a:lnTo>
                  <a:lnTo>
                    <a:pt x="932942" y="213525"/>
                  </a:lnTo>
                  <a:lnTo>
                    <a:pt x="900798" y="241960"/>
                  </a:lnTo>
                  <a:lnTo>
                    <a:pt x="863104" y="265671"/>
                  </a:lnTo>
                  <a:lnTo>
                    <a:pt x="820445" y="284378"/>
                  </a:lnTo>
                  <a:lnTo>
                    <a:pt x="773391" y="297815"/>
                  </a:lnTo>
                  <a:lnTo>
                    <a:pt x="773391" y="332740"/>
                  </a:lnTo>
                  <a:lnTo>
                    <a:pt x="834351" y="315912"/>
                  </a:lnTo>
                  <a:lnTo>
                    <a:pt x="886587" y="292760"/>
                  </a:lnTo>
                  <a:lnTo>
                    <a:pt x="930402" y="264236"/>
                  </a:lnTo>
                  <a:lnTo>
                    <a:pt x="966050" y="231330"/>
                  </a:lnTo>
                  <a:lnTo>
                    <a:pt x="993851" y="194995"/>
                  </a:lnTo>
                  <a:lnTo>
                    <a:pt x="1014056" y="156210"/>
                  </a:lnTo>
                  <a:lnTo>
                    <a:pt x="1034402" y="194906"/>
                  </a:lnTo>
                  <a:lnTo>
                    <a:pt x="1062482" y="231051"/>
                  </a:lnTo>
                  <a:lnTo>
                    <a:pt x="1098435" y="263766"/>
                  </a:lnTo>
                  <a:lnTo>
                    <a:pt x="1142377" y="292201"/>
                  </a:lnTo>
                  <a:lnTo>
                    <a:pt x="1194435" y="315480"/>
                  </a:lnTo>
                  <a:lnTo>
                    <a:pt x="1254721" y="332740"/>
                  </a:lnTo>
                  <a:lnTo>
                    <a:pt x="1254721" y="297815"/>
                  </a:lnTo>
                  <a:close/>
                </a:path>
                <a:path w="1842135" h="569595">
                  <a:moveTo>
                    <a:pt x="1264881" y="504190"/>
                  </a:moveTo>
                  <a:lnTo>
                    <a:pt x="1033106" y="504190"/>
                  </a:lnTo>
                  <a:lnTo>
                    <a:pt x="1033106" y="318770"/>
                  </a:lnTo>
                  <a:lnTo>
                    <a:pt x="994371" y="318770"/>
                  </a:lnTo>
                  <a:lnTo>
                    <a:pt x="994371" y="504190"/>
                  </a:lnTo>
                  <a:lnTo>
                    <a:pt x="763866" y="504190"/>
                  </a:lnTo>
                  <a:lnTo>
                    <a:pt x="763866" y="536575"/>
                  </a:lnTo>
                  <a:lnTo>
                    <a:pt x="1264881" y="536575"/>
                  </a:lnTo>
                  <a:lnTo>
                    <a:pt x="1264881" y="504190"/>
                  </a:lnTo>
                  <a:close/>
                </a:path>
                <a:path w="1842135" h="569595">
                  <a:moveTo>
                    <a:pt x="1581111" y="10795"/>
                  </a:moveTo>
                  <a:lnTo>
                    <a:pt x="1385531" y="10795"/>
                  </a:lnTo>
                  <a:lnTo>
                    <a:pt x="1385531" y="45720"/>
                  </a:lnTo>
                  <a:lnTo>
                    <a:pt x="1543011" y="45720"/>
                  </a:lnTo>
                  <a:lnTo>
                    <a:pt x="1543011" y="175260"/>
                  </a:lnTo>
                  <a:lnTo>
                    <a:pt x="1540192" y="236740"/>
                  </a:lnTo>
                  <a:lnTo>
                    <a:pt x="1531861" y="292074"/>
                  </a:lnTo>
                  <a:lnTo>
                    <a:pt x="1518234" y="341160"/>
                  </a:lnTo>
                  <a:lnTo>
                    <a:pt x="1499514" y="383946"/>
                  </a:lnTo>
                  <a:lnTo>
                    <a:pt x="1475917" y="420319"/>
                  </a:lnTo>
                  <a:lnTo>
                    <a:pt x="1447647" y="450215"/>
                  </a:lnTo>
                  <a:lnTo>
                    <a:pt x="1414907" y="473544"/>
                  </a:lnTo>
                  <a:lnTo>
                    <a:pt x="1377911" y="490220"/>
                  </a:lnTo>
                  <a:lnTo>
                    <a:pt x="1377911" y="526415"/>
                  </a:lnTo>
                  <a:lnTo>
                    <a:pt x="1420672" y="509841"/>
                  </a:lnTo>
                  <a:lnTo>
                    <a:pt x="1458366" y="487273"/>
                  </a:lnTo>
                  <a:lnTo>
                    <a:pt x="1490992" y="458876"/>
                  </a:lnTo>
                  <a:lnTo>
                    <a:pt x="1518577" y="424764"/>
                  </a:lnTo>
                  <a:lnTo>
                    <a:pt x="1541119" y="385076"/>
                  </a:lnTo>
                  <a:lnTo>
                    <a:pt x="1558632" y="339966"/>
                  </a:lnTo>
                  <a:lnTo>
                    <a:pt x="1571129" y="289547"/>
                  </a:lnTo>
                  <a:lnTo>
                    <a:pt x="1578622" y="233972"/>
                  </a:lnTo>
                  <a:lnTo>
                    <a:pt x="1581035" y="175260"/>
                  </a:lnTo>
                  <a:lnTo>
                    <a:pt x="1581111" y="10795"/>
                  </a:lnTo>
                  <a:close/>
                </a:path>
                <a:path w="1842135" h="569595">
                  <a:moveTo>
                    <a:pt x="1842096" y="0"/>
                  </a:moveTo>
                  <a:lnTo>
                    <a:pt x="1803996" y="0"/>
                  </a:lnTo>
                  <a:lnTo>
                    <a:pt x="1803996" y="237490"/>
                  </a:lnTo>
                  <a:lnTo>
                    <a:pt x="1707476" y="237490"/>
                  </a:lnTo>
                  <a:lnTo>
                    <a:pt x="1707476" y="3175"/>
                  </a:lnTo>
                  <a:lnTo>
                    <a:pt x="1669376" y="3175"/>
                  </a:lnTo>
                  <a:lnTo>
                    <a:pt x="1669376" y="556260"/>
                  </a:lnTo>
                  <a:lnTo>
                    <a:pt x="1707476" y="556260"/>
                  </a:lnTo>
                  <a:lnTo>
                    <a:pt x="1707476" y="272415"/>
                  </a:lnTo>
                  <a:lnTo>
                    <a:pt x="1803996" y="272415"/>
                  </a:lnTo>
                  <a:lnTo>
                    <a:pt x="1803996" y="562610"/>
                  </a:lnTo>
                  <a:lnTo>
                    <a:pt x="1842096" y="562610"/>
                  </a:lnTo>
                  <a:lnTo>
                    <a:pt x="1842096" y="272415"/>
                  </a:lnTo>
                  <a:lnTo>
                    <a:pt x="1842096" y="237490"/>
                  </a:lnTo>
                  <a:lnTo>
                    <a:pt x="1842096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71942" y="6008128"/>
              <a:ext cx="4777105" cy="2854960"/>
            </a:xfrm>
            <a:custGeom>
              <a:avLst/>
              <a:gdLst/>
              <a:ahLst/>
              <a:cxn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34234" y="7104760"/>
              <a:ext cx="2445385" cy="572770"/>
            </a:xfrm>
            <a:custGeom>
              <a:avLst/>
              <a:gdLst/>
              <a:ahLst/>
              <a:cxnLst/>
              <a:rect l="l" t="t" r="r" b="b"/>
              <a:pathLst>
                <a:path w="2445385" h="572770">
                  <a:moveTo>
                    <a:pt x="452120" y="389255"/>
                  </a:moveTo>
                  <a:lnTo>
                    <a:pt x="413385" y="389255"/>
                  </a:lnTo>
                  <a:lnTo>
                    <a:pt x="413385" y="422910"/>
                  </a:lnTo>
                  <a:lnTo>
                    <a:pt x="413385" y="539750"/>
                  </a:lnTo>
                  <a:lnTo>
                    <a:pt x="74930" y="539750"/>
                  </a:lnTo>
                  <a:lnTo>
                    <a:pt x="74930" y="422910"/>
                  </a:lnTo>
                  <a:lnTo>
                    <a:pt x="413385" y="422910"/>
                  </a:lnTo>
                  <a:lnTo>
                    <a:pt x="413385" y="389255"/>
                  </a:lnTo>
                  <a:lnTo>
                    <a:pt x="36195" y="389255"/>
                  </a:lnTo>
                  <a:lnTo>
                    <a:pt x="36195" y="572770"/>
                  </a:lnTo>
                  <a:lnTo>
                    <a:pt x="452120" y="572770"/>
                  </a:lnTo>
                  <a:lnTo>
                    <a:pt x="452120" y="539750"/>
                  </a:lnTo>
                  <a:lnTo>
                    <a:pt x="452120" y="422910"/>
                  </a:lnTo>
                  <a:lnTo>
                    <a:pt x="452120" y="389255"/>
                  </a:lnTo>
                  <a:close/>
                </a:path>
                <a:path w="2445385" h="572770">
                  <a:moveTo>
                    <a:pt x="452120" y="3175"/>
                  </a:moveTo>
                  <a:lnTo>
                    <a:pt x="413385" y="3175"/>
                  </a:lnTo>
                  <a:lnTo>
                    <a:pt x="413385" y="240665"/>
                  </a:lnTo>
                  <a:lnTo>
                    <a:pt x="383971" y="256844"/>
                  </a:lnTo>
                  <a:lnTo>
                    <a:pt x="348068" y="267652"/>
                  </a:lnTo>
                  <a:lnTo>
                    <a:pt x="305612" y="273710"/>
                  </a:lnTo>
                  <a:lnTo>
                    <a:pt x="256540" y="275590"/>
                  </a:lnTo>
                  <a:lnTo>
                    <a:pt x="38735" y="275590"/>
                  </a:lnTo>
                  <a:lnTo>
                    <a:pt x="38735" y="174625"/>
                  </a:lnTo>
                  <a:lnTo>
                    <a:pt x="247015" y="174625"/>
                  </a:lnTo>
                  <a:lnTo>
                    <a:pt x="247015" y="140970"/>
                  </a:lnTo>
                  <a:lnTo>
                    <a:pt x="38735" y="140970"/>
                  </a:lnTo>
                  <a:lnTo>
                    <a:pt x="38735" y="43180"/>
                  </a:lnTo>
                  <a:lnTo>
                    <a:pt x="262255" y="43180"/>
                  </a:lnTo>
                  <a:lnTo>
                    <a:pt x="262255" y="10160"/>
                  </a:lnTo>
                  <a:lnTo>
                    <a:pt x="0" y="10160"/>
                  </a:lnTo>
                  <a:lnTo>
                    <a:pt x="0" y="307975"/>
                  </a:lnTo>
                  <a:lnTo>
                    <a:pt x="265430" y="307975"/>
                  </a:lnTo>
                  <a:lnTo>
                    <a:pt x="311416" y="305993"/>
                  </a:lnTo>
                  <a:lnTo>
                    <a:pt x="351790" y="299720"/>
                  </a:lnTo>
                  <a:lnTo>
                    <a:pt x="385991" y="288683"/>
                  </a:lnTo>
                  <a:lnTo>
                    <a:pt x="408038" y="275590"/>
                  </a:lnTo>
                  <a:lnTo>
                    <a:pt x="413385" y="272415"/>
                  </a:lnTo>
                  <a:lnTo>
                    <a:pt x="413385" y="337185"/>
                  </a:lnTo>
                  <a:lnTo>
                    <a:pt x="452120" y="337185"/>
                  </a:lnTo>
                  <a:lnTo>
                    <a:pt x="452120" y="272415"/>
                  </a:lnTo>
                  <a:lnTo>
                    <a:pt x="452120" y="3175"/>
                  </a:lnTo>
                  <a:close/>
                </a:path>
                <a:path w="2445385" h="572770">
                  <a:moveTo>
                    <a:pt x="905522" y="100330"/>
                  </a:moveTo>
                  <a:lnTo>
                    <a:pt x="896073" y="59372"/>
                  </a:lnTo>
                  <a:lnTo>
                    <a:pt x="869962" y="29845"/>
                  </a:lnTo>
                  <a:lnTo>
                    <a:pt x="868057" y="28765"/>
                  </a:lnTo>
                  <a:lnTo>
                    <a:pt x="868057" y="100330"/>
                  </a:lnTo>
                  <a:lnTo>
                    <a:pt x="866419" y="114452"/>
                  </a:lnTo>
                  <a:lnTo>
                    <a:pt x="843927" y="146685"/>
                  </a:lnTo>
                  <a:lnTo>
                    <a:pt x="805586" y="163512"/>
                  </a:lnTo>
                  <a:lnTo>
                    <a:pt x="756297" y="168910"/>
                  </a:lnTo>
                  <a:lnTo>
                    <a:pt x="730084" y="167576"/>
                  </a:lnTo>
                  <a:lnTo>
                    <a:pt x="685304" y="156591"/>
                  </a:lnTo>
                  <a:lnTo>
                    <a:pt x="650252" y="127076"/>
                  </a:lnTo>
                  <a:lnTo>
                    <a:pt x="643902" y="100330"/>
                  </a:lnTo>
                  <a:lnTo>
                    <a:pt x="645528" y="86207"/>
                  </a:lnTo>
                  <a:lnTo>
                    <a:pt x="668032" y="53340"/>
                  </a:lnTo>
                  <a:lnTo>
                    <a:pt x="706208" y="36753"/>
                  </a:lnTo>
                  <a:lnTo>
                    <a:pt x="756297" y="31115"/>
                  </a:lnTo>
                  <a:lnTo>
                    <a:pt x="781862" y="32537"/>
                  </a:lnTo>
                  <a:lnTo>
                    <a:pt x="826566" y="43700"/>
                  </a:lnTo>
                  <a:lnTo>
                    <a:pt x="861707" y="73507"/>
                  </a:lnTo>
                  <a:lnTo>
                    <a:pt x="868057" y="100330"/>
                  </a:lnTo>
                  <a:lnTo>
                    <a:pt x="868057" y="28765"/>
                  </a:lnTo>
                  <a:lnTo>
                    <a:pt x="846658" y="16611"/>
                  </a:lnTo>
                  <a:lnTo>
                    <a:pt x="819315" y="7302"/>
                  </a:lnTo>
                  <a:lnTo>
                    <a:pt x="788873" y="1803"/>
                  </a:lnTo>
                  <a:lnTo>
                    <a:pt x="756297" y="0"/>
                  </a:lnTo>
                  <a:lnTo>
                    <a:pt x="723341" y="1803"/>
                  </a:lnTo>
                  <a:lnTo>
                    <a:pt x="665302" y="16611"/>
                  </a:lnTo>
                  <a:lnTo>
                    <a:pt x="627329" y="43180"/>
                  </a:lnTo>
                  <a:lnTo>
                    <a:pt x="608952" y="78422"/>
                  </a:lnTo>
                  <a:lnTo>
                    <a:pt x="606437" y="100330"/>
                  </a:lnTo>
                  <a:lnTo>
                    <a:pt x="608952" y="122224"/>
                  </a:lnTo>
                  <a:lnTo>
                    <a:pt x="627329" y="157213"/>
                  </a:lnTo>
                  <a:lnTo>
                    <a:pt x="665302" y="183781"/>
                  </a:lnTo>
                  <a:lnTo>
                    <a:pt x="723341" y="198843"/>
                  </a:lnTo>
                  <a:lnTo>
                    <a:pt x="756297" y="200660"/>
                  </a:lnTo>
                  <a:lnTo>
                    <a:pt x="788873" y="198843"/>
                  </a:lnTo>
                  <a:lnTo>
                    <a:pt x="819315" y="193281"/>
                  </a:lnTo>
                  <a:lnTo>
                    <a:pt x="846658" y="183781"/>
                  </a:lnTo>
                  <a:lnTo>
                    <a:pt x="869962" y="170180"/>
                  </a:lnTo>
                  <a:lnTo>
                    <a:pt x="871423" y="168910"/>
                  </a:lnTo>
                  <a:lnTo>
                    <a:pt x="884885" y="157213"/>
                  </a:lnTo>
                  <a:lnTo>
                    <a:pt x="896073" y="141211"/>
                  </a:lnTo>
                  <a:lnTo>
                    <a:pt x="903084" y="122224"/>
                  </a:lnTo>
                  <a:lnTo>
                    <a:pt x="905522" y="100330"/>
                  </a:lnTo>
                  <a:close/>
                </a:path>
                <a:path w="2445385" h="572770">
                  <a:moveTo>
                    <a:pt x="962672" y="235585"/>
                  </a:moveTo>
                  <a:lnTo>
                    <a:pt x="930567" y="244259"/>
                  </a:lnTo>
                  <a:lnTo>
                    <a:pt x="893533" y="249720"/>
                  </a:lnTo>
                  <a:lnTo>
                    <a:pt x="853274" y="252552"/>
                  </a:lnTo>
                  <a:lnTo>
                    <a:pt x="811542" y="253365"/>
                  </a:lnTo>
                  <a:lnTo>
                    <a:pt x="581660" y="253365"/>
                  </a:lnTo>
                  <a:lnTo>
                    <a:pt x="581660" y="285750"/>
                  </a:lnTo>
                  <a:lnTo>
                    <a:pt x="709942" y="285750"/>
                  </a:lnTo>
                  <a:lnTo>
                    <a:pt x="709942" y="401320"/>
                  </a:lnTo>
                  <a:lnTo>
                    <a:pt x="748677" y="401320"/>
                  </a:lnTo>
                  <a:lnTo>
                    <a:pt x="748677" y="285750"/>
                  </a:lnTo>
                  <a:lnTo>
                    <a:pt x="815987" y="285750"/>
                  </a:lnTo>
                  <a:lnTo>
                    <a:pt x="857745" y="285102"/>
                  </a:lnTo>
                  <a:lnTo>
                    <a:pt x="897178" y="282422"/>
                  </a:lnTo>
                  <a:lnTo>
                    <a:pt x="932688" y="276644"/>
                  </a:lnTo>
                  <a:lnTo>
                    <a:pt x="962672" y="266700"/>
                  </a:lnTo>
                  <a:lnTo>
                    <a:pt x="962672" y="235585"/>
                  </a:lnTo>
                  <a:close/>
                </a:path>
                <a:path w="2445385" h="572770">
                  <a:moveTo>
                    <a:pt x="1055382" y="3175"/>
                  </a:moveTo>
                  <a:lnTo>
                    <a:pt x="1016647" y="3175"/>
                  </a:lnTo>
                  <a:lnTo>
                    <a:pt x="1016647" y="344170"/>
                  </a:lnTo>
                  <a:lnTo>
                    <a:pt x="882662" y="344170"/>
                  </a:lnTo>
                  <a:lnTo>
                    <a:pt x="882662" y="375285"/>
                  </a:lnTo>
                  <a:lnTo>
                    <a:pt x="1016647" y="375285"/>
                  </a:lnTo>
                  <a:lnTo>
                    <a:pt x="1016647" y="434340"/>
                  </a:lnTo>
                  <a:lnTo>
                    <a:pt x="1055382" y="434340"/>
                  </a:lnTo>
                  <a:lnTo>
                    <a:pt x="1055382" y="3175"/>
                  </a:lnTo>
                  <a:close/>
                </a:path>
                <a:path w="2445385" h="572770">
                  <a:moveTo>
                    <a:pt x="1066812" y="538480"/>
                  </a:moveTo>
                  <a:lnTo>
                    <a:pt x="678192" y="538480"/>
                  </a:lnTo>
                  <a:lnTo>
                    <a:pt x="678192" y="421640"/>
                  </a:lnTo>
                  <a:lnTo>
                    <a:pt x="639457" y="421640"/>
                  </a:lnTo>
                  <a:lnTo>
                    <a:pt x="639457" y="571500"/>
                  </a:lnTo>
                  <a:lnTo>
                    <a:pt x="1066812" y="571500"/>
                  </a:lnTo>
                  <a:lnTo>
                    <a:pt x="1066812" y="538480"/>
                  </a:lnTo>
                  <a:close/>
                </a:path>
                <a:path w="2445385" h="572770">
                  <a:moveTo>
                    <a:pt x="1857921" y="300990"/>
                  </a:moveTo>
                  <a:lnTo>
                    <a:pt x="1811934" y="287553"/>
                  </a:lnTo>
                  <a:lnTo>
                    <a:pt x="1769719" y="268846"/>
                  </a:lnTo>
                  <a:lnTo>
                    <a:pt x="1731987" y="245135"/>
                  </a:lnTo>
                  <a:lnTo>
                    <a:pt x="1699488" y="216700"/>
                  </a:lnTo>
                  <a:lnTo>
                    <a:pt x="1672945" y="183794"/>
                  </a:lnTo>
                  <a:lnTo>
                    <a:pt x="1659877" y="159385"/>
                  </a:lnTo>
                  <a:lnTo>
                    <a:pt x="1653070" y="146685"/>
                  </a:lnTo>
                  <a:lnTo>
                    <a:pt x="1640624" y="105651"/>
                  </a:lnTo>
                  <a:lnTo>
                    <a:pt x="1636306" y="60960"/>
                  </a:lnTo>
                  <a:lnTo>
                    <a:pt x="1636306" y="10160"/>
                  </a:lnTo>
                  <a:lnTo>
                    <a:pt x="1597571" y="10160"/>
                  </a:lnTo>
                  <a:lnTo>
                    <a:pt x="1597571" y="60960"/>
                  </a:lnTo>
                  <a:lnTo>
                    <a:pt x="1593443" y="105651"/>
                  </a:lnTo>
                  <a:lnTo>
                    <a:pt x="1581442" y="146685"/>
                  </a:lnTo>
                  <a:lnTo>
                    <a:pt x="1562138" y="183794"/>
                  </a:lnTo>
                  <a:lnTo>
                    <a:pt x="1536141" y="216700"/>
                  </a:lnTo>
                  <a:lnTo>
                    <a:pt x="1503997" y="245135"/>
                  </a:lnTo>
                  <a:lnTo>
                    <a:pt x="1466303" y="268846"/>
                  </a:lnTo>
                  <a:lnTo>
                    <a:pt x="1423644" y="287553"/>
                  </a:lnTo>
                  <a:lnTo>
                    <a:pt x="1376591" y="300990"/>
                  </a:lnTo>
                  <a:lnTo>
                    <a:pt x="1376591" y="335915"/>
                  </a:lnTo>
                  <a:lnTo>
                    <a:pt x="1437551" y="319087"/>
                  </a:lnTo>
                  <a:lnTo>
                    <a:pt x="1489786" y="295935"/>
                  </a:lnTo>
                  <a:lnTo>
                    <a:pt x="1533601" y="267411"/>
                  </a:lnTo>
                  <a:lnTo>
                    <a:pt x="1569250" y="234505"/>
                  </a:lnTo>
                  <a:lnTo>
                    <a:pt x="1597050" y="198170"/>
                  </a:lnTo>
                  <a:lnTo>
                    <a:pt x="1617256" y="159385"/>
                  </a:lnTo>
                  <a:lnTo>
                    <a:pt x="1637601" y="198081"/>
                  </a:lnTo>
                  <a:lnTo>
                    <a:pt x="1665681" y="234226"/>
                  </a:lnTo>
                  <a:lnTo>
                    <a:pt x="1701634" y="266941"/>
                  </a:lnTo>
                  <a:lnTo>
                    <a:pt x="1745576" y="295376"/>
                  </a:lnTo>
                  <a:lnTo>
                    <a:pt x="1797634" y="318655"/>
                  </a:lnTo>
                  <a:lnTo>
                    <a:pt x="1857921" y="335915"/>
                  </a:lnTo>
                  <a:lnTo>
                    <a:pt x="1857921" y="300990"/>
                  </a:lnTo>
                  <a:close/>
                </a:path>
                <a:path w="2445385" h="572770">
                  <a:moveTo>
                    <a:pt x="1868081" y="507365"/>
                  </a:moveTo>
                  <a:lnTo>
                    <a:pt x="1636306" y="507365"/>
                  </a:lnTo>
                  <a:lnTo>
                    <a:pt x="1636306" y="321945"/>
                  </a:lnTo>
                  <a:lnTo>
                    <a:pt x="1597571" y="321945"/>
                  </a:lnTo>
                  <a:lnTo>
                    <a:pt x="1597571" y="507365"/>
                  </a:lnTo>
                  <a:lnTo>
                    <a:pt x="1367066" y="507365"/>
                  </a:lnTo>
                  <a:lnTo>
                    <a:pt x="1367066" y="539750"/>
                  </a:lnTo>
                  <a:lnTo>
                    <a:pt x="1868081" y="539750"/>
                  </a:lnTo>
                  <a:lnTo>
                    <a:pt x="1868081" y="507365"/>
                  </a:lnTo>
                  <a:close/>
                </a:path>
                <a:path w="2445385" h="572770">
                  <a:moveTo>
                    <a:pt x="2184311" y="13970"/>
                  </a:moveTo>
                  <a:lnTo>
                    <a:pt x="1988731" y="13970"/>
                  </a:lnTo>
                  <a:lnTo>
                    <a:pt x="1988731" y="48895"/>
                  </a:lnTo>
                  <a:lnTo>
                    <a:pt x="2146211" y="48895"/>
                  </a:lnTo>
                  <a:lnTo>
                    <a:pt x="2146211" y="178435"/>
                  </a:lnTo>
                  <a:lnTo>
                    <a:pt x="2143391" y="239915"/>
                  </a:lnTo>
                  <a:lnTo>
                    <a:pt x="2135060" y="295249"/>
                  </a:lnTo>
                  <a:lnTo>
                    <a:pt x="2121433" y="344335"/>
                  </a:lnTo>
                  <a:lnTo>
                    <a:pt x="2102713" y="387108"/>
                  </a:lnTo>
                  <a:lnTo>
                    <a:pt x="2079117" y="423494"/>
                  </a:lnTo>
                  <a:lnTo>
                    <a:pt x="2050846" y="453377"/>
                  </a:lnTo>
                  <a:lnTo>
                    <a:pt x="2018106" y="476707"/>
                  </a:lnTo>
                  <a:lnTo>
                    <a:pt x="1981111" y="493395"/>
                  </a:lnTo>
                  <a:lnTo>
                    <a:pt x="1981111" y="529590"/>
                  </a:lnTo>
                  <a:lnTo>
                    <a:pt x="2023872" y="513016"/>
                  </a:lnTo>
                  <a:lnTo>
                    <a:pt x="2061565" y="490448"/>
                  </a:lnTo>
                  <a:lnTo>
                    <a:pt x="2094191" y="462051"/>
                  </a:lnTo>
                  <a:lnTo>
                    <a:pt x="2121776" y="427939"/>
                  </a:lnTo>
                  <a:lnTo>
                    <a:pt x="2144318" y="388251"/>
                  </a:lnTo>
                  <a:lnTo>
                    <a:pt x="2161832" y="343141"/>
                  </a:lnTo>
                  <a:lnTo>
                    <a:pt x="2174329" y="292722"/>
                  </a:lnTo>
                  <a:lnTo>
                    <a:pt x="2181822" y="237134"/>
                  </a:lnTo>
                  <a:lnTo>
                    <a:pt x="2184235" y="178435"/>
                  </a:lnTo>
                  <a:lnTo>
                    <a:pt x="2184311" y="13970"/>
                  </a:lnTo>
                  <a:close/>
                </a:path>
                <a:path w="2445385" h="572770">
                  <a:moveTo>
                    <a:pt x="2445296" y="3175"/>
                  </a:moveTo>
                  <a:lnTo>
                    <a:pt x="2407196" y="3175"/>
                  </a:lnTo>
                  <a:lnTo>
                    <a:pt x="2407196" y="240665"/>
                  </a:lnTo>
                  <a:lnTo>
                    <a:pt x="2310676" y="240665"/>
                  </a:lnTo>
                  <a:lnTo>
                    <a:pt x="2310676" y="6350"/>
                  </a:lnTo>
                  <a:lnTo>
                    <a:pt x="2272576" y="6350"/>
                  </a:lnTo>
                  <a:lnTo>
                    <a:pt x="2272576" y="559435"/>
                  </a:lnTo>
                  <a:lnTo>
                    <a:pt x="2310676" y="559435"/>
                  </a:lnTo>
                  <a:lnTo>
                    <a:pt x="2310676" y="275590"/>
                  </a:lnTo>
                  <a:lnTo>
                    <a:pt x="2407196" y="275590"/>
                  </a:lnTo>
                  <a:lnTo>
                    <a:pt x="2407196" y="565785"/>
                  </a:lnTo>
                  <a:lnTo>
                    <a:pt x="2445296" y="565785"/>
                  </a:lnTo>
                  <a:lnTo>
                    <a:pt x="2445296" y="275590"/>
                  </a:lnTo>
                  <a:lnTo>
                    <a:pt x="2445296" y="240665"/>
                  </a:lnTo>
                  <a:lnTo>
                    <a:pt x="2445296" y="317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71942" y="2998228"/>
              <a:ext cx="4777105" cy="626110"/>
            </a:xfrm>
            <a:custGeom>
              <a:avLst/>
              <a:gdLst/>
              <a:ahLst/>
              <a:cxn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32952" y="2983318"/>
              <a:ext cx="3722370" cy="566420"/>
            </a:xfrm>
            <a:custGeom>
              <a:avLst/>
              <a:gdLst/>
              <a:ahLst/>
              <a:cxnLst/>
              <a:rect l="l" t="t" r="r" b="b"/>
              <a:pathLst>
                <a:path w="3722370" h="566420">
                  <a:moveTo>
                    <a:pt x="456565" y="292"/>
                  </a:moveTo>
                  <a:lnTo>
                    <a:pt x="418465" y="292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67"/>
                  </a:lnTo>
                  <a:lnTo>
                    <a:pt x="277495" y="3467"/>
                  </a:lnTo>
                  <a:lnTo>
                    <a:pt x="277495" y="451777"/>
                  </a:lnTo>
                  <a:lnTo>
                    <a:pt x="253390" y="468718"/>
                  </a:lnTo>
                  <a:lnTo>
                    <a:pt x="224231" y="480593"/>
                  </a:lnTo>
                  <a:lnTo>
                    <a:pt x="190423" y="487591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77"/>
                  </a:lnTo>
                  <a:lnTo>
                    <a:pt x="0" y="7277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44"/>
                  </a:lnTo>
                  <a:lnTo>
                    <a:pt x="223443" y="513930"/>
                  </a:lnTo>
                  <a:lnTo>
                    <a:pt x="253657" y="501840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92"/>
                  </a:lnTo>
                  <a:close/>
                </a:path>
                <a:path w="3722370" h="566420">
                  <a:moveTo>
                    <a:pt x="871220" y="11087"/>
                  </a:moveTo>
                  <a:lnTo>
                    <a:pt x="832485" y="11087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87"/>
                  </a:lnTo>
                  <a:close/>
                </a:path>
                <a:path w="3722370" h="566420">
                  <a:moveTo>
                    <a:pt x="1050925" y="292"/>
                  </a:moveTo>
                  <a:lnTo>
                    <a:pt x="1012190" y="292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92"/>
                  </a:lnTo>
                  <a:close/>
                </a:path>
                <a:path w="3722370" h="566420">
                  <a:moveTo>
                    <a:pt x="1536700" y="3467"/>
                  </a:moveTo>
                  <a:lnTo>
                    <a:pt x="1499235" y="3467"/>
                  </a:lnTo>
                  <a:lnTo>
                    <a:pt x="1499235" y="233972"/>
                  </a:lnTo>
                  <a:lnTo>
                    <a:pt x="1399540" y="233972"/>
                  </a:lnTo>
                  <a:lnTo>
                    <a:pt x="1401953" y="189230"/>
                  </a:lnTo>
                  <a:lnTo>
                    <a:pt x="1402080" y="11087"/>
                  </a:lnTo>
                  <a:lnTo>
                    <a:pt x="1206500" y="11087"/>
                  </a:lnTo>
                  <a:lnTo>
                    <a:pt x="1206500" y="46012"/>
                  </a:lnTo>
                  <a:lnTo>
                    <a:pt x="1363980" y="46012"/>
                  </a:lnTo>
                  <a:lnTo>
                    <a:pt x="1363980" y="175552"/>
                  </a:lnTo>
                  <a:lnTo>
                    <a:pt x="1361160" y="237032"/>
                  </a:lnTo>
                  <a:lnTo>
                    <a:pt x="1352829" y="292366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611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39" y="508927"/>
                  </a:lnTo>
                  <a:lnTo>
                    <a:pt x="1283335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202"/>
                  </a:lnTo>
                  <a:lnTo>
                    <a:pt x="1395730" y="267627"/>
                  </a:lnTo>
                  <a:lnTo>
                    <a:pt x="1499235" y="267627"/>
                  </a:lnTo>
                  <a:lnTo>
                    <a:pt x="1499235" y="556552"/>
                  </a:lnTo>
                  <a:lnTo>
                    <a:pt x="1536700" y="556552"/>
                  </a:lnTo>
                  <a:lnTo>
                    <a:pt x="1536700" y="267627"/>
                  </a:lnTo>
                  <a:lnTo>
                    <a:pt x="1536700" y="233972"/>
                  </a:lnTo>
                  <a:lnTo>
                    <a:pt x="1536700" y="3467"/>
                  </a:lnTo>
                  <a:close/>
                </a:path>
                <a:path w="3722370" h="566420">
                  <a:moveTo>
                    <a:pt x="1663065" y="292"/>
                  </a:moveTo>
                  <a:lnTo>
                    <a:pt x="1624965" y="292"/>
                  </a:lnTo>
                  <a:lnTo>
                    <a:pt x="1624965" y="562267"/>
                  </a:lnTo>
                  <a:lnTo>
                    <a:pt x="1663065" y="562267"/>
                  </a:lnTo>
                  <a:lnTo>
                    <a:pt x="1663065" y="292"/>
                  </a:lnTo>
                  <a:close/>
                </a:path>
                <a:path w="3722370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08" y="151282"/>
                  </a:lnTo>
                  <a:lnTo>
                    <a:pt x="2075688" y="105105"/>
                  </a:lnTo>
                  <a:lnTo>
                    <a:pt x="2060536" y="66941"/>
                  </a:lnTo>
                  <a:lnTo>
                    <a:pt x="2054237" y="57962"/>
                  </a:lnTo>
                  <a:lnTo>
                    <a:pt x="2054237" y="266357"/>
                  </a:lnTo>
                  <a:lnTo>
                    <a:pt x="2052053" y="335762"/>
                  </a:lnTo>
                  <a:lnTo>
                    <a:pt x="2044865" y="393915"/>
                  </a:lnTo>
                  <a:lnTo>
                    <a:pt x="2031733" y="440042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42"/>
                  </a:lnTo>
                  <a:lnTo>
                    <a:pt x="1854606" y="393915"/>
                  </a:lnTo>
                  <a:lnTo>
                    <a:pt x="1847494" y="335762"/>
                  </a:lnTo>
                  <a:lnTo>
                    <a:pt x="1845322" y="266357"/>
                  </a:lnTo>
                  <a:lnTo>
                    <a:pt x="1847494" y="197421"/>
                  </a:lnTo>
                  <a:lnTo>
                    <a:pt x="1854606" y="139674"/>
                  </a:lnTo>
                  <a:lnTo>
                    <a:pt x="1867547" y="93840"/>
                  </a:lnTo>
                  <a:lnTo>
                    <a:pt x="1887232" y="60617"/>
                  </a:lnTo>
                  <a:lnTo>
                    <a:pt x="1931250" y="35699"/>
                  </a:lnTo>
                  <a:lnTo>
                    <a:pt x="1949462" y="33947"/>
                  </a:lnTo>
                  <a:lnTo>
                    <a:pt x="1968017" y="35699"/>
                  </a:lnTo>
                  <a:lnTo>
                    <a:pt x="2011692" y="60617"/>
                  </a:lnTo>
                  <a:lnTo>
                    <a:pt x="2031733" y="93840"/>
                  </a:lnTo>
                  <a:lnTo>
                    <a:pt x="2044865" y="139674"/>
                  </a:lnTo>
                  <a:lnTo>
                    <a:pt x="2052053" y="197421"/>
                  </a:lnTo>
                  <a:lnTo>
                    <a:pt x="2054237" y="266357"/>
                  </a:lnTo>
                  <a:lnTo>
                    <a:pt x="2054237" y="57962"/>
                  </a:lnTo>
                  <a:lnTo>
                    <a:pt x="2039632" y="37122"/>
                  </a:lnTo>
                  <a:lnTo>
                    <a:pt x="2036000" y="33947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21" y="2654"/>
                  </a:lnTo>
                  <a:lnTo>
                    <a:pt x="1949462" y="292"/>
                  </a:lnTo>
                  <a:lnTo>
                    <a:pt x="1922602" y="2654"/>
                  </a:lnTo>
                  <a:lnTo>
                    <a:pt x="1877212" y="21183"/>
                  </a:lnTo>
                  <a:lnTo>
                    <a:pt x="1838693" y="66941"/>
                  </a:lnTo>
                  <a:lnTo>
                    <a:pt x="1823732" y="105105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34"/>
                  </a:lnTo>
                  <a:lnTo>
                    <a:pt x="1813801" y="381660"/>
                  </a:lnTo>
                  <a:lnTo>
                    <a:pt x="1823732" y="428028"/>
                  </a:lnTo>
                  <a:lnTo>
                    <a:pt x="1838693" y="466344"/>
                  </a:lnTo>
                  <a:lnTo>
                    <a:pt x="1877212" y="512140"/>
                  </a:lnTo>
                  <a:lnTo>
                    <a:pt x="1922602" y="529183"/>
                  </a:lnTo>
                  <a:lnTo>
                    <a:pt x="1949462" y="531152"/>
                  </a:lnTo>
                  <a:lnTo>
                    <a:pt x="1976221" y="529183"/>
                  </a:lnTo>
                  <a:lnTo>
                    <a:pt x="2000262" y="522973"/>
                  </a:lnTo>
                  <a:lnTo>
                    <a:pt x="2021433" y="512140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28"/>
                  </a:lnTo>
                  <a:lnTo>
                    <a:pt x="2085708" y="381660"/>
                  </a:lnTo>
                  <a:lnTo>
                    <a:pt x="2091258" y="327634"/>
                  </a:lnTo>
                  <a:lnTo>
                    <a:pt x="2092972" y="266357"/>
                  </a:lnTo>
                  <a:close/>
                </a:path>
                <a:path w="3722370" h="566420">
                  <a:moveTo>
                    <a:pt x="2257437" y="292"/>
                  </a:moveTo>
                  <a:lnTo>
                    <a:pt x="2218702" y="292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92"/>
                  </a:lnTo>
                  <a:close/>
                </a:path>
                <a:path w="3722370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308"/>
                  </a:lnTo>
                  <a:lnTo>
                    <a:pt x="2589555" y="193332"/>
                  </a:lnTo>
                  <a:lnTo>
                    <a:pt x="2574315" y="160972"/>
                  </a:lnTo>
                  <a:lnTo>
                    <a:pt x="2566682" y="107607"/>
                  </a:lnTo>
                  <a:lnTo>
                    <a:pt x="2566682" y="4102"/>
                  </a:lnTo>
                  <a:lnTo>
                    <a:pt x="2527947" y="4102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22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911"/>
                  </a:lnTo>
                  <a:lnTo>
                    <a:pt x="2546997" y="193332"/>
                  </a:lnTo>
                  <a:lnTo>
                    <a:pt x="2571280" y="233819"/>
                  </a:lnTo>
                  <a:lnTo>
                    <a:pt x="2607399" y="270014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70" h="566420">
                  <a:moveTo>
                    <a:pt x="2863227" y="292"/>
                  </a:moveTo>
                  <a:lnTo>
                    <a:pt x="2824492" y="292"/>
                  </a:lnTo>
                  <a:lnTo>
                    <a:pt x="2824492" y="62522"/>
                  </a:lnTo>
                  <a:lnTo>
                    <a:pt x="2687332" y="62522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92"/>
                  </a:lnTo>
                  <a:close/>
                </a:path>
                <a:path w="3722370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70" h="566420">
                  <a:moveTo>
                    <a:pt x="3457486" y="11087"/>
                  </a:moveTo>
                  <a:lnTo>
                    <a:pt x="3418751" y="11087"/>
                  </a:lnTo>
                  <a:lnTo>
                    <a:pt x="3418751" y="223520"/>
                  </a:lnTo>
                  <a:lnTo>
                    <a:pt x="3418751" y="257810"/>
                  </a:lnTo>
                  <a:lnTo>
                    <a:pt x="3418751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51" y="257810"/>
                  </a:lnTo>
                  <a:lnTo>
                    <a:pt x="3418751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86" y="523240"/>
                  </a:lnTo>
                  <a:lnTo>
                    <a:pt x="3457486" y="223520"/>
                  </a:lnTo>
                  <a:lnTo>
                    <a:pt x="3457486" y="11087"/>
                  </a:lnTo>
                  <a:close/>
                </a:path>
                <a:path w="3722370" h="566420">
                  <a:moveTo>
                    <a:pt x="3722293" y="242570"/>
                  </a:moveTo>
                  <a:lnTo>
                    <a:pt x="3627666" y="242570"/>
                  </a:lnTo>
                  <a:lnTo>
                    <a:pt x="3627666" y="0"/>
                  </a:lnTo>
                  <a:lnTo>
                    <a:pt x="3588931" y="0"/>
                  </a:lnTo>
                  <a:lnTo>
                    <a:pt x="3588931" y="242570"/>
                  </a:lnTo>
                  <a:lnTo>
                    <a:pt x="3588931" y="275590"/>
                  </a:lnTo>
                  <a:lnTo>
                    <a:pt x="3588931" y="562610"/>
                  </a:lnTo>
                  <a:lnTo>
                    <a:pt x="3627666" y="562610"/>
                  </a:lnTo>
                  <a:lnTo>
                    <a:pt x="3627666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13183641" y="3077609"/>
            <a:ext cx="260985" cy="281940"/>
          </a:xfrm>
          <a:custGeom>
            <a:avLst/>
            <a:gdLst/>
            <a:ahLst/>
            <a:cxnLst/>
            <a:rect l="l" t="t" r="r" b="b"/>
            <a:pathLst>
              <a:path w="260984" h="281939">
                <a:moveTo>
                  <a:pt x="260604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4" y="0"/>
                </a:lnTo>
                <a:lnTo>
                  <a:pt x="260604" y="45148"/>
                </a:lnTo>
                <a:lnTo>
                  <a:pt x="50292" y="140588"/>
                </a:lnTo>
                <a:lnTo>
                  <a:pt x="260604" y="236600"/>
                </a:lnTo>
                <a:lnTo>
                  <a:pt x="260604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509955" y="2946171"/>
            <a:ext cx="986790" cy="524510"/>
          </a:xfrm>
          <a:custGeom>
            <a:avLst/>
            <a:gdLst/>
            <a:ahLst/>
            <a:cxnLst/>
            <a:rect l="l" t="t" r="r" b="b"/>
            <a:pathLst>
              <a:path w="986790" h="524510">
                <a:moveTo>
                  <a:pt x="289179" y="228028"/>
                </a:moveTo>
                <a:lnTo>
                  <a:pt x="251282" y="212115"/>
                </a:lnTo>
                <a:lnTo>
                  <a:pt x="217944" y="188760"/>
                </a:lnTo>
                <a:lnTo>
                  <a:pt x="195922" y="162877"/>
                </a:lnTo>
                <a:lnTo>
                  <a:pt x="191376" y="157543"/>
                </a:lnTo>
                <a:lnTo>
                  <a:pt x="173812" y="118008"/>
                </a:lnTo>
                <a:lnTo>
                  <a:pt x="167449" y="69723"/>
                </a:lnTo>
                <a:lnTo>
                  <a:pt x="167449" y="2857"/>
                </a:lnTo>
                <a:lnTo>
                  <a:pt x="121729" y="2857"/>
                </a:lnTo>
                <a:lnTo>
                  <a:pt x="121729" y="69723"/>
                </a:lnTo>
                <a:lnTo>
                  <a:pt x="115493" y="117665"/>
                </a:lnTo>
                <a:lnTo>
                  <a:pt x="98145" y="158407"/>
                </a:lnTo>
                <a:lnTo>
                  <a:pt x="71742" y="191566"/>
                </a:lnTo>
                <a:lnTo>
                  <a:pt x="38341" y="216789"/>
                </a:lnTo>
                <a:lnTo>
                  <a:pt x="0" y="233743"/>
                </a:lnTo>
                <a:lnTo>
                  <a:pt x="0" y="275463"/>
                </a:lnTo>
                <a:lnTo>
                  <a:pt x="49110" y="256743"/>
                </a:lnTo>
                <a:lnTo>
                  <a:pt x="90665" y="230314"/>
                </a:lnTo>
                <a:lnTo>
                  <a:pt x="122885" y="198310"/>
                </a:lnTo>
                <a:lnTo>
                  <a:pt x="144018" y="162877"/>
                </a:lnTo>
                <a:lnTo>
                  <a:pt x="167424" y="197002"/>
                </a:lnTo>
                <a:lnTo>
                  <a:pt x="200533" y="227164"/>
                </a:lnTo>
                <a:lnTo>
                  <a:pt x="241668" y="251764"/>
                </a:lnTo>
                <a:lnTo>
                  <a:pt x="289179" y="269176"/>
                </a:lnTo>
                <a:lnTo>
                  <a:pt x="289179" y="228028"/>
                </a:lnTo>
                <a:close/>
              </a:path>
              <a:path w="986790" h="524510">
                <a:moveTo>
                  <a:pt x="436626" y="418338"/>
                </a:moveTo>
                <a:lnTo>
                  <a:pt x="426491" y="378548"/>
                </a:lnTo>
                <a:lnTo>
                  <a:pt x="398335" y="348615"/>
                </a:lnTo>
                <a:lnTo>
                  <a:pt x="390334" y="344246"/>
                </a:lnTo>
                <a:lnTo>
                  <a:pt x="390334" y="418338"/>
                </a:lnTo>
                <a:lnTo>
                  <a:pt x="388848" y="429996"/>
                </a:lnTo>
                <a:lnTo>
                  <a:pt x="344182" y="470649"/>
                </a:lnTo>
                <a:lnTo>
                  <a:pt x="279869" y="483108"/>
                </a:lnTo>
                <a:lnTo>
                  <a:pt x="239458" y="484632"/>
                </a:lnTo>
                <a:lnTo>
                  <a:pt x="198742" y="483108"/>
                </a:lnTo>
                <a:lnTo>
                  <a:pt x="134670" y="470649"/>
                </a:lnTo>
                <a:lnTo>
                  <a:pt x="102006" y="450723"/>
                </a:lnTo>
                <a:lnTo>
                  <a:pt x="88011" y="418338"/>
                </a:lnTo>
                <a:lnTo>
                  <a:pt x="89611" y="406361"/>
                </a:lnTo>
                <a:lnTo>
                  <a:pt x="134670" y="365937"/>
                </a:lnTo>
                <a:lnTo>
                  <a:pt x="198742" y="353085"/>
                </a:lnTo>
                <a:lnTo>
                  <a:pt x="239458" y="351472"/>
                </a:lnTo>
                <a:lnTo>
                  <a:pt x="279869" y="353085"/>
                </a:lnTo>
                <a:lnTo>
                  <a:pt x="344182" y="365937"/>
                </a:lnTo>
                <a:lnTo>
                  <a:pt x="377075" y="385622"/>
                </a:lnTo>
                <a:lnTo>
                  <a:pt x="390334" y="418338"/>
                </a:lnTo>
                <a:lnTo>
                  <a:pt x="390334" y="344246"/>
                </a:lnTo>
                <a:lnTo>
                  <a:pt x="368287" y="332206"/>
                </a:lnTo>
                <a:lnTo>
                  <a:pt x="331114" y="320611"/>
                </a:lnTo>
                <a:lnTo>
                  <a:pt x="287832" y="313740"/>
                </a:lnTo>
                <a:lnTo>
                  <a:pt x="239458" y="311467"/>
                </a:lnTo>
                <a:lnTo>
                  <a:pt x="191084" y="313740"/>
                </a:lnTo>
                <a:lnTo>
                  <a:pt x="147739" y="320611"/>
                </a:lnTo>
                <a:lnTo>
                  <a:pt x="110401" y="332206"/>
                </a:lnTo>
                <a:lnTo>
                  <a:pt x="63906" y="362318"/>
                </a:lnTo>
                <a:lnTo>
                  <a:pt x="44335" y="397230"/>
                </a:lnTo>
                <a:lnTo>
                  <a:pt x="41719" y="418338"/>
                </a:lnTo>
                <a:lnTo>
                  <a:pt x="44335" y="439445"/>
                </a:lnTo>
                <a:lnTo>
                  <a:pt x="63906" y="474599"/>
                </a:lnTo>
                <a:lnTo>
                  <a:pt x="110401" y="504532"/>
                </a:lnTo>
                <a:lnTo>
                  <a:pt x="147739" y="515569"/>
                </a:lnTo>
                <a:lnTo>
                  <a:pt x="191084" y="521982"/>
                </a:lnTo>
                <a:lnTo>
                  <a:pt x="239458" y="524065"/>
                </a:lnTo>
                <a:lnTo>
                  <a:pt x="287832" y="521982"/>
                </a:lnTo>
                <a:lnTo>
                  <a:pt x="331114" y="515569"/>
                </a:lnTo>
                <a:lnTo>
                  <a:pt x="368287" y="504532"/>
                </a:lnTo>
                <a:lnTo>
                  <a:pt x="402932" y="484632"/>
                </a:lnTo>
                <a:lnTo>
                  <a:pt x="434022" y="439445"/>
                </a:lnTo>
                <a:lnTo>
                  <a:pt x="436626" y="418338"/>
                </a:lnTo>
                <a:close/>
              </a:path>
              <a:path w="986790" h="524510">
                <a:moveTo>
                  <a:pt x="501777" y="118872"/>
                </a:moveTo>
                <a:lnTo>
                  <a:pt x="423481" y="118872"/>
                </a:lnTo>
                <a:lnTo>
                  <a:pt x="423481" y="0"/>
                </a:lnTo>
                <a:lnTo>
                  <a:pt x="377761" y="0"/>
                </a:lnTo>
                <a:lnTo>
                  <a:pt x="377761" y="290893"/>
                </a:lnTo>
                <a:lnTo>
                  <a:pt x="423481" y="290893"/>
                </a:lnTo>
                <a:lnTo>
                  <a:pt x="423481" y="159448"/>
                </a:lnTo>
                <a:lnTo>
                  <a:pt x="501777" y="159448"/>
                </a:lnTo>
                <a:lnTo>
                  <a:pt x="501777" y="118872"/>
                </a:lnTo>
                <a:close/>
              </a:path>
              <a:path w="986790" h="524510">
                <a:moveTo>
                  <a:pt x="773239" y="433768"/>
                </a:moveTo>
                <a:lnTo>
                  <a:pt x="743153" y="411302"/>
                </a:lnTo>
                <a:lnTo>
                  <a:pt x="717499" y="381698"/>
                </a:lnTo>
                <a:lnTo>
                  <a:pt x="700747" y="349186"/>
                </a:lnTo>
                <a:lnTo>
                  <a:pt x="697572" y="343039"/>
                </a:lnTo>
                <a:lnTo>
                  <a:pt x="684682" y="293408"/>
                </a:lnTo>
                <a:lnTo>
                  <a:pt x="680212" y="232600"/>
                </a:lnTo>
                <a:lnTo>
                  <a:pt x="680085" y="5715"/>
                </a:lnTo>
                <a:lnTo>
                  <a:pt x="634936" y="5715"/>
                </a:lnTo>
                <a:lnTo>
                  <a:pt x="634822" y="232600"/>
                </a:lnTo>
                <a:lnTo>
                  <a:pt x="630415" y="293243"/>
                </a:lnTo>
                <a:lnTo>
                  <a:pt x="617702" y="342912"/>
                </a:lnTo>
                <a:lnTo>
                  <a:pt x="598030" y="381647"/>
                </a:lnTo>
                <a:lnTo>
                  <a:pt x="572693" y="411162"/>
                </a:lnTo>
                <a:lnTo>
                  <a:pt x="542925" y="433197"/>
                </a:lnTo>
                <a:lnTo>
                  <a:pt x="542925" y="475488"/>
                </a:lnTo>
                <a:lnTo>
                  <a:pt x="582422" y="451332"/>
                </a:lnTo>
                <a:lnTo>
                  <a:pt x="615365" y="421119"/>
                </a:lnTo>
                <a:lnTo>
                  <a:pt x="640816" y="386524"/>
                </a:lnTo>
                <a:lnTo>
                  <a:pt x="657796" y="349186"/>
                </a:lnTo>
                <a:lnTo>
                  <a:pt x="675436" y="386524"/>
                </a:lnTo>
                <a:lnTo>
                  <a:pt x="701167" y="421195"/>
                </a:lnTo>
                <a:lnTo>
                  <a:pt x="734072" y="451573"/>
                </a:lnTo>
                <a:lnTo>
                  <a:pt x="773239" y="476059"/>
                </a:lnTo>
                <a:lnTo>
                  <a:pt x="773239" y="433768"/>
                </a:lnTo>
                <a:close/>
              </a:path>
              <a:path w="986790" h="524510">
                <a:moveTo>
                  <a:pt x="870966" y="2857"/>
                </a:moveTo>
                <a:lnTo>
                  <a:pt x="826389" y="2857"/>
                </a:lnTo>
                <a:lnTo>
                  <a:pt x="826389" y="193167"/>
                </a:lnTo>
                <a:lnTo>
                  <a:pt x="738949" y="193167"/>
                </a:lnTo>
                <a:lnTo>
                  <a:pt x="738949" y="232600"/>
                </a:lnTo>
                <a:lnTo>
                  <a:pt x="826389" y="232600"/>
                </a:lnTo>
                <a:lnTo>
                  <a:pt x="826389" y="505777"/>
                </a:lnTo>
                <a:lnTo>
                  <a:pt x="870966" y="505777"/>
                </a:lnTo>
                <a:lnTo>
                  <a:pt x="870966" y="2857"/>
                </a:lnTo>
                <a:close/>
              </a:path>
              <a:path w="986790" h="524510">
                <a:moveTo>
                  <a:pt x="986409" y="0"/>
                </a:moveTo>
                <a:lnTo>
                  <a:pt x="941832" y="0"/>
                </a:lnTo>
                <a:lnTo>
                  <a:pt x="941832" y="511492"/>
                </a:lnTo>
                <a:lnTo>
                  <a:pt x="986409" y="511492"/>
                </a:lnTo>
                <a:lnTo>
                  <a:pt x="98640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770687" y="2946164"/>
            <a:ext cx="429259" cy="511809"/>
          </a:xfrm>
          <a:custGeom>
            <a:avLst/>
            <a:gdLst/>
            <a:ahLst/>
            <a:cxnLst/>
            <a:rect l="l" t="t" r="r" b="b"/>
            <a:pathLst>
              <a:path w="429259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59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59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59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59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59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23404" y="2946164"/>
            <a:ext cx="412115" cy="511175"/>
          </a:xfrm>
          <a:custGeom>
            <a:avLst/>
            <a:gdLst/>
            <a:ahLst/>
            <a:cxnLst/>
            <a:rect l="l" t="t" r="r" b="b"/>
            <a:pathLst>
              <a:path w="412115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5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5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860613" y="2946164"/>
            <a:ext cx="417830" cy="511175"/>
          </a:xfrm>
          <a:custGeom>
            <a:avLst/>
            <a:gdLst/>
            <a:ahLst/>
            <a:cxnLst/>
            <a:rect l="l" t="t" r="r" b="b"/>
            <a:pathLst>
              <a:path w="417830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30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30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30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385823" y="3077609"/>
            <a:ext cx="260985" cy="281940"/>
          </a:xfrm>
          <a:custGeom>
            <a:avLst/>
            <a:gdLst/>
            <a:ahLst/>
            <a:cxnLst/>
            <a:rect l="l" t="t" r="r" b="b"/>
            <a:pathLst>
              <a:path w="260984" h="281939">
                <a:moveTo>
                  <a:pt x="0" y="281749"/>
                </a:moveTo>
                <a:lnTo>
                  <a:pt x="0" y="236600"/>
                </a:lnTo>
                <a:lnTo>
                  <a:pt x="210311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2251208" y="3717880"/>
            <a:ext cx="5325110" cy="4321810"/>
            <a:chOff x="12251208" y="3717880"/>
            <a:chExt cx="5325110" cy="4321810"/>
          </a:xfrm>
        </p:grpSpPr>
        <p:sp>
          <p:nvSpPr>
            <p:cNvPr id="34" name="object 34"/>
            <p:cNvSpPr/>
            <p:nvPr/>
          </p:nvSpPr>
          <p:spPr>
            <a:xfrm>
              <a:off x="12270258" y="3736930"/>
              <a:ext cx="5287010" cy="4283710"/>
            </a:xfrm>
            <a:custGeom>
              <a:avLst/>
              <a:gdLst/>
              <a:ahLst/>
              <a:cxnLst/>
              <a:rect l="l" t="t" r="r" b="b"/>
              <a:pathLst>
                <a:path w="5287009" h="4283709">
                  <a:moveTo>
                    <a:pt x="0" y="0"/>
                  </a:moveTo>
                  <a:lnTo>
                    <a:pt x="0" y="4283662"/>
                  </a:lnTo>
                  <a:lnTo>
                    <a:pt x="5286801" y="428366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525159" y="4058900"/>
              <a:ext cx="4777105" cy="626110"/>
            </a:xfrm>
            <a:custGeom>
              <a:avLst/>
              <a:gdLst/>
              <a:ahLst/>
              <a:cxn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086169" y="4043997"/>
              <a:ext cx="3722370" cy="566420"/>
            </a:xfrm>
            <a:custGeom>
              <a:avLst/>
              <a:gdLst/>
              <a:ahLst/>
              <a:cxnLst/>
              <a:rect l="l" t="t" r="r" b="b"/>
              <a:pathLst>
                <a:path w="3722369" h="566420">
                  <a:moveTo>
                    <a:pt x="456565" y="279"/>
                  </a:moveTo>
                  <a:lnTo>
                    <a:pt x="418465" y="279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54"/>
                  </a:lnTo>
                  <a:lnTo>
                    <a:pt x="277495" y="3454"/>
                  </a:lnTo>
                  <a:lnTo>
                    <a:pt x="277495" y="451777"/>
                  </a:lnTo>
                  <a:lnTo>
                    <a:pt x="253390" y="468706"/>
                  </a:lnTo>
                  <a:lnTo>
                    <a:pt x="224231" y="480580"/>
                  </a:lnTo>
                  <a:lnTo>
                    <a:pt x="190423" y="487578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64"/>
                  </a:lnTo>
                  <a:lnTo>
                    <a:pt x="0" y="7264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31"/>
                  </a:lnTo>
                  <a:lnTo>
                    <a:pt x="223443" y="513918"/>
                  </a:lnTo>
                  <a:lnTo>
                    <a:pt x="253657" y="501827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79"/>
                  </a:lnTo>
                  <a:close/>
                </a:path>
                <a:path w="3722369" h="566420">
                  <a:moveTo>
                    <a:pt x="871220" y="11074"/>
                  </a:moveTo>
                  <a:lnTo>
                    <a:pt x="832485" y="11074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74"/>
                  </a:lnTo>
                  <a:close/>
                </a:path>
                <a:path w="3722369" h="566420">
                  <a:moveTo>
                    <a:pt x="1050925" y="279"/>
                  </a:moveTo>
                  <a:lnTo>
                    <a:pt x="1012190" y="279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79"/>
                  </a:lnTo>
                  <a:close/>
                </a:path>
                <a:path w="3722369" h="566420">
                  <a:moveTo>
                    <a:pt x="1536700" y="3454"/>
                  </a:moveTo>
                  <a:lnTo>
                    <a:pt x="1499235" y="3454"/>
                  </a:lnTo>
                  <a:lnTo>
                    <a:pt x="1499235" y="233972"/>
                  </a:lnTo>
                  <a:lnTo>
                    <a:pt x="1399540" y="233972"/>
                  </a:lnTo>
                  <a:lnTo>
                    <a:pt x="1401953" y="189230"/>
                  </a:lnTo>
                  <a:lnTo>
                    <a:pt x="1402080" y="11074"/>
                  </a:lnTo>
                  <a:lnTo>
                    <a:pt x="1206500" y="11074"/>
                  </a:lnTo>
                  <a:lnTo>
                    <a:pt x="1206500" y="45999"/>
                  </a:lnTo>
                  <a:lnTo>
                    <a:pt x="1363980" y="45999"/>
                  </a:lnTo>
                  <a:lnTo>
                    <a:pt x="1363980" y="175552"/>
                  </a:lnTo>
                  <a:lnTo>
                    <a:pt x="1361160" y="237032"/>
                  </a:lnTo>
                  <a:lnTo>
                    <a:pt x="1352829" y="292354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598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39" y="508914"/>
                  </a:lnTo>
                  <a:lnTo>
                    <a:pt x="1283335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189"/>
                  </a:lnTo>
                  <a:lnTo>
                    <a:pt x="1395730" y="267627"/>
                  </a:lnTo>
                  <a:lnTo>
                    <a:pt x="1499235" y="267627"/>
                  </a:lnTo>
                  <a:lnTo>
                    <a:pt x="1499235" y="556552"/>
                  </a:lnTo>
                  <a:lnTo>
                    <a:pt x="1536700" y="556552"/>
                  </a:lnTo>
                  <a:lnTo>
                    <a:pt x="1536700" y="267627"/>
                  </a:lnTo>
                  <a:lnTo>
                    <a:pt x="1536700" y="233972"/>
                  </a:lnTo>
                  <a:lnTo>
                    <a:pt x="1536700" y="3454"/>
                  </a:lnTo>
                  <a:close/>
                </a:path>
                <a:path w="3722369" h="566420">
                  <a:moveTo>
                    <a:pt x="1663065" y="279"/>
                  </a:moveTo>
                  <a:lnTo>
                    <a:pt x="1624965" y="279"/>
                  </a:lnTo>
                  <a:lnTo>
                    <a:pt x="1624965" y="562267"/>
                  </a:lnTo>
                  <a:lnTo>
                    <a:pt x="1663065" y="562267"/>
                  </a:lnTo>
                  <a:lnTo>
                    <a:pt x="1663065" y="279"/>
                  </a:lnTo>
                  <a:close/>
                </a:path>
                <a:path w="3722369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08" y="151282"/>
                  </a:lnTo>
                  <a:lnTo>
                    <a:pt x="2075688" y="105092"/>
                  </a:lnTo>
                  <a:lnTo>
                    <a:pt x="2060536" y="66929"/>
                  </a:lnTo>
                  <a:lnTo>
                    <a:pt x="2054237" y="57950"/>
                  </a:lnTo>
                  <a:lnTo>
                    <a:pt x="2054237" y="266357"/>
                  </a:lnTo>
                  <a:lnTo>
                    <a:pt x="2052053" y="335749"/>
                  </a:lnTo>
                  <a:lnTo>
                    <a:pt x="2044865" y="393903"/>
                  </a:lnTo>
                  <a:lnTo>
                    <a:pt x="2031733" y="440029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29"/>
                  </a:lnTo>
                  <a:lnTo>
                    <a:pt x="1854606" y="393903"/>
                  </a:lnTo>
                  <a:lnTo>
                    <a:pt x="1847494" y="335749"/>
                  </a:lnTo>
                  <a:lnTo>
                    <a:pt x="1845322" y="266357"/>
                  </a:lnTo>
                  <a:lnTo>
                    <a:pt x="1847494" y="197408"/>
                  </a:lnTo>
                  <a:lnTo>
                    <a:pt x="1854606" y="139674"/>
                  </a:lnTo>
                  <a:lnTo>
                    <a:pt x="1867547" y="93827"/>
                  </a:lnTo>
                  <a:lnTo>
                    <a:pt x="1887232" y="60604"/>
                  </a:lnTo>
                  <a:lnTo>
                    <a:pt x="1931250" y="35699"/>
                  </a:lnTo>
                  <a:lnTo>
                    <a:pt x="1949462" y="33934"/>
                  </a:lnTo>
                  <a:lnTo>
                    <a:pt x="1968017" y="35699"/>
                  </a:lnTo>
                  <a:lnTo>
                    <a:pt x="2011692" y="60604"/>
                  </a:lnTo>
                  <a:lnTo>
                    <a:pt x="2031733" y="93827"/>
                  </a:lnTo>
                  <a:lnTo>
                    <a:pt x="2044865" y="139674"/>
                  </a:lnTo>
                  <a:lnTo>
                    <a:pt x="2052053" y="197408"/>
                  </a:lnTo>
                  <a:lnTo>
                    <a:pt x="2054237" y="266357"/>
                  </a:lnTo>
                  <a:lnTo>
                    <a:pt x="2054237" y="57950"/>
                  </a:lnTo>
                  <a:lnTo>
                    <a:pt x="2039632" y="37109"/>
                  </a:lnTo>
                  <a:lnTo>
                    <a:pt x="2036000" y="33934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21" y="2641"/>
                  </a:lnTo>
                  <a:lnTo>
                    <a:pt x="1949462" y="279"/>
                  </a:lnTo>
                  <a:lnTo>
                    <a:pt x="1922602" y="2641"/>
                  </a:lnTo>
                  <a:lnTo>
                    <a:pt x="1877212" y="21183"/>
                  </a:lnTo>
                  <a:lnTo>
                    <a:pt x="1838693" y="66929"/>
                  </a:lnTo>
                  <a:lnTo>
                    <a:pt x="1823732" y="105092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21"/>
                  </a:lnTo>
                  <a:lnTo>
                    <a:pt x="1813801" y="381647"/>
                  </a:lnTo>
                  <a:lnTo>
                    <a:pt x="1823732" y="428015"/>
                  </a:lnTo>
                  <a:lnTo>
                    <a:pt x="1838693" y="466344"/>
                  </a:lnTo>
                  <a:lnTo>
                    <a:pt x="1877212" y="512127"/>
                  </a:lnTo>
                  <a:lnTo>
                    <a:pt x="1922602" y="529170"/>
                  </a:lnTo>
                  <a:lnTo>
                    <a:pt x="1949462" y="531152"/>
                  </a:lnTo>
                  <a:lnTo>
                    <a:pt x="1976221" y="529170"/>
                  </a:lnTo>
                  <a:lnTo>
                    <a:pt x="2000262" y="522973"/>
                  </a:lnTo>
                  <a:lnTo>
                    <a:pt x="2021433" y="512127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15"/>
                  </a:lnTo>
                  <a:lnTo>
                    <a:pt x="2085708" y="381647"/>
                  </a:lnTo>
                  <a:lnTo>
                    <a:pt x="2091258" y="327621"/>
                  </a:lnTo>
                  <a:lnTo>
                    <a:pt x="2092972" y="266357"/>
                  </a:lnTo>
                  <a:close/>
                </a:path>
                <a:path w="3722369" h="566420">
                  <a:moveTo>
                    <a:pt x="2257437" y="279"/>
                  </a:moveTo>
                  <a:lnTo>
                    <a:pt x="2218702" y="279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79"/>
                  </a:lnTo>
                  <a:close/>
                </a:path>
                <a:path w="3722369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295"/>
                  </a:lnTo>
                  <a:lnTo>
                    <a:pt x="2574315" y="160959"/>
                  </a:lnTo>
                  <a:lnTo>
                    <a:pt x="2566682" y="107607"/>
                  </a:lnTo>
                  <a:lnTo>
                    <a:pt x="2566682" y="4089"/>
                  </a:lnTo>
                  <a:lnTo>
                    <a:pt x="2527947" y="4089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22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899"/>
                  </a:lnTo>
                  <a:lnTo>
                    <a:pt x="2546997" y="193332"/>
                  </a:lnTo>
                  <a:lnTo>
                    <a:pt x="2571280" y="233807"/>
                  </a:lnTo>
                  <a:lnTo>
                    <a:pt x="2607399" y="270002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69" h="566420">
                  <a:moveTo>
                    <a:pt x="2863227" y="279"/>
                  </a:moveTo>
                  <a:lnTo>
                    <a:pt x="2824492" y="279"/>
                  </a:lnTo>
                  <a:lnTo>
                    <a:pt x="2824492" y="62509"/>
                  </a:lnTo>
                  <a:lnTo>
                    <a:pt x="2687332" y="62509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79"/>
                  </a:lnTo>
                  <a:close/>
                </a:path>
                <a:path w="3722369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69" h="566420">
                  <a:moveTo>
                    <a:pt x="3457486" y="11074"/>
                  </a:moveTo>
                  <a:lnTo>
                    <a:pt x="3418751" y="11074"/>
                  </a:lnTo>
                  <a:lnTo>
                    <a:pt x="3418751" y="223520"/>
                  </a:lnTo>
                  <a:lnTo>
                    <a:pt x="3418751" y="257810"/>
                  </a:lnTo>
                  <a:lnTo>
                    <a:pt x="3418751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51" y="257810"/>
                  </a:lnTo>
                  <a:lnTo>
                    <a:pt x="3418751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86" y="523240"/>
                  </a:lnTo>
                  <a:lnTo>
                    <a:pt x="3457486" y="223520"/>
                  </a:lnTo>
                  <a:lnTo>
                    <a:pt x="3457486" y="11074"/>
                  </a:lnTo>
                  <a:close/>
                </a:path>
                <a:path w="3722369" h="566420">
                  <a:moveTo>
                    <a:pt x="3722293" y="242570"/>
                  </a:moveTo>
                  <a:lnTo>
                    <a:pt x="3627678" y="242570"/>
                  </a:lnTo>
                  <a:lnTo>
                    <a:pt x="3627678" y="0"/>
                  </a:lnTo>
                  <a:lnTo>
                    <a:pt x="3588931" y="0"/>
                  </a:lnTo>
                  <a:lnTo>
                    <a:pt x="3588931" y="242570"/>
                  </a:lnTo>
                  <a:lnTo>
                    <a:pt x="3588931" y="275590"/>
                  </a:lnTo>
                  <a:lnTo>
                    <a:pt x="3588931" y="562610"/>
                  </a:lnTo>
                  <a:lnTo>
                    <a:pt x="3627678" y="562610"/>
                  </a:lnTo>
                  <a:lnTo>
                    <a:pt x="3627678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525159" y="4976031"/>
              <a:ext cx="4777105" cy="2854960"/>
            </a:xfrm>
            <a:custGeom>
              <a:avLst/>
              <a:gdLst/>
              <a:ahLst/>
              <a:cxn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3657618" y="6075845"/>
              <a:ext cx="2504440" cy="580390"/>
            </a:xfrm>
            <a:custGeom>
              <a:avLst/>
              <a:gdLst/>
              <a:ahLst/>
              <a:cxnLst/>
              <a:rect l="l" t="t" r="r" b="b"/>
              <a:pathLst>
                <a:path w="2504440" h="580390">
                  <a:moveTo>
                    <a:pt x="318770" y="258445"/>
                  </a:moveTo>
                  <a:lnTo>
                    <a:pt x="276377" y="240131"/>
                  </a:lnTo>
                  <a:lnTo>
                    <a:pt x="238099" y="213283"/>
                  </a:lnTo>
                  <a:lnTo>
                    <a:pt x="206984" y="177749"/>
                  </a:lnTo>
                  <a:lnTo>
                    <a:pt x="186080" y="133375"/>
                  </a:lnTo>
                  <a:lnTo>
                    <a:pt x="178435" y="80010"/>
                  </a:lnTo>
                  <a:lnTo>
                    <a:pt x="178435" y="3810"/>
                  </a:lnTo>
                  <a:lnTo>
                    <a:pt x="139700" y="3810"/>
                  </a:lnTo>
                  <a:lnTo>
                    <a:pt x="139700" y="80010"/>
                  </a:lnTo>
                  <a:lnTo>
                    <a:pt x="132308" y="133477"/>
                  </a:lnTo>
                  <a:lnTo>
                    <a:pt x="111925" y="179247"/>
                  </a:lnTo>
                  <a:lnTo>
                    <a:pt x="81267" y="216750"/>
                  </a:lnTo>
                  <a:lnTo>
                    <a:pt x="43091" y="245427"/>
                  </a:lnTo>
                  <a:lnTo>
                    <a:pt x="0" y="264795"/>
                  </a:lnTo>
                  <a:lnTo>
                    <a:pt x="0" y="300355"/>
                  </a:lnTo>
                  <a:lnTo>
                    <a:pt x="55524" y="277355"/>
                  </a:lnTo>
                  <a:lnTo>
                    <a:pt x="101714" y="245452"/>
                  </a:lnTo>
                  <a:lnTo>
                    <a:pt x="136804" y="207302"/>
                  </a:lnTo>
                  <a:lnTo>
                    <a:pt x="158750" y="165735"/>
                  </a:lnTo>
                  <a:lnTo>
                    <a:pt x="183311" y="206209"/>
                  </a:lnTo>
                  <a:lnTo>
                    <a:pt x="219468" y="242404"/>
                  </a:lnTo>
                  <a:lnTo>
                    <a:pt x="265277" y="272173"/>
                  </a:lnTo>
                  <a:lnTo>
                    <a:pt x="318770" y="293370"/>
                  </a:lnTo>
                  <a:lnTo>
                    <a:pt x="318770" y="258445"/>
                  </a:lnTo>
                  <a:close/>
                </a:path>
                <a:path w="2504440" h="580390">
                  <a:moveTo>
                    <a:pt x="480695" y="462915"/>
                  </a:moveTo>
                  <a:lnTo>
                    <a:pt x="478002" y="440385"/>
                  </a:lnTo>
                  <a:lnTo>
                    <a:pt x="470065" y="420370"/>
                  </a:lnTo>
                  <a:lnTo>
                    <a:pt x="457123" y="402729"/>
                  </a:lnTo>
                  <a:lnTo>
                    <a:pt x="441960" y="389559"/>
                  </a:lnTo>
                  <a:lnTo>
                    <a:pt x="441960" y="462915"/>
                  </a:lnTo>
                  <a:lnTo>
                    <a:pt x="440169" y="477177"/>
                  </a:lnTo>
                  <a:lnTo>
                    <a:pt x="412750" y="513080"/>
                  </a:lnTo>
                  <a:lnTo>
                    <a:pt x="352590" y="536257"/>
                  </a:lnTo>
                  <a:lnTo>
                    <a:pt x="311848" y="542188"/>
                  </a:lnTo>
                  <a:lnTo>
                    <a:pt x="264795" y="544195"/>
                  </a:lnTo>
                  <a:lnTo>
                    <a:pt x="217385" y="542188"/>
                  </a:lnTo>
                  <a:lnTo>
                    <a:pt x="176530" y="536257"/>
                  </a:lnTo>
                  <a:lnTo>
                    <a:pt x="116840" y="513080"/>
                  </a:lnTo>
                  <a:lnTo>
                    <a:pt x="88887" y="477177"/>
                  </a:lnTo>
                  <a:lnTo>
                    <a:pt x="86995" y="462915"/>
                  </a:lnTo>
                  <a:lnTo>
                    <a:pt x="88887" y="448538"/>
                  </a:lnTo>
                  <a:lnTo>
                    <a:pt x="116840" y="412115"/>
                  </a:lnTo>
                  <a:lnTo>
                    <a:pt x="176530" y="389166"/>
                  </a:lnTo>
                  <a:lnTo>
                    <a:pt x="217385" y="383095"/>
                  </a:lnTo>
                  <a:lnTo>
                    <a:pt x="264795" y="381000"/>
                  </a:lnTo>
                  <a:lnTo>
                    <a:pt x="311848" y="383095"/>
                  </a:lnTo>
                  <a:lnTo>
                    <a:pt x="352590" y="389166"/>
                  </a:lnTo>
                  <a:lnTo>
                    <a:pt x="412750" y="412115"/>
                  </a:lnTo>
                  <a:lnTo>
                    <a:pt x="440169" y="448538"/>
                  </a:lnTo>
                  <a:lnTo>
                    <a:pt x="441960" y="462915"/>
                  </a:lnTo>
                  <a:lnTo>
                    <a:pt x="441960" y="389559"/>
                  </a:lnTo>
                  <a:lnTo>
                    <a:pt x="439420" y="387350"/>
                  </a:lnTo>
                  <a:lnTo>
                    <a:pt x="427443" y="381000"/>
                  </a:lnTo>
                  <a:lnTo>
                    <a:pt x="406603" y="369938"/>
                  </a:lnTo>
                  <a:lnTo>
                    <a:pt x="365925" y="357657"/>
                  </a:lnTo>
                  <a:lnTo>
                    <a:pt x="318338" y="350380"/>
                  </a:lnTo>
                  <a:lnTo>
                    <a:pt x="264795" y="347980"/>
                  </a:lnTo>
                  <a:lnTo>
                    <a:pt x="211251" y="350380"/>
                  </a:lnTo>
                  <a:lnTo>
                    <a:pt x="163677" y="357657"/>
                  </a:lnTo>
                  <a:lnTo>
                    <a:pt x="122986" y="369938"/>
                  </a:lnTo>
                  <a:lnTo>
                    <a:pt x="72364" y="402729"/>
                  </a:lnTo>
                  <a:lnTo>
                    <a:pt x="51054" y="440385"/>
                  </a:lnTo>
                  <a:lnTo>
                    <a:pt x="48260" y="462915"/>
                  </a:lnTo>
                  <a:lnTo>
                    <a:pt x="51054" y="485419"/>
                  </a:lnTo>
                  <a:lnTo>
                    <a:pt x="72364" y="522833"/>
                  </a:lnTo>
                  <a:lnTo>
                    <a:pt x="122986" y="555510"/>
                  </a:lnTo>
                  <a:lnTo>
                    <a:pt x="163677" y="567766"/>
                  </a:lnTo>
                  <a:lnTo>
                    <a:pt x="211251" y="574903"/>
                  </a:lnTo>
                  <a:lnTo>
                    <a:pt x="264795" y="577215"/>
                  </a:lnTo>
                  <a:lnTo>
                    <a:pt x="318338" y="574903"/>
                  </a:lnTo>
                  <a:lnTo>
                    <a:pt x="365925" y="567766"/>
                  </a:lnTo>
                  <a:lnTo>
                    <a:pt x="406603" y="555510"/>
                  </a:lnTo>
                  <a:lnTo>
                    <a:pt x="427621" y="544195"/>
                  </a:lnTo>
                  <a:lnTo>
                    <a:pt x="439420" y="537845"/>
                  </a:lnTo>
                  <a:lnTo>
                    <a:pt x="457123" y="522833"/>
                  </a:lnTo>
                  <a:lnTo>
                    <a:pt x="470065" y="505371"/>
                  </a:lnTo>
                  <a:lnTo>
                    <a:pt x="478002" y="485419"/>
                  </a:lnTo>
                  <a:lnTo>
                    <a:pt x="480695" y="462915"/>
                  </a:lnTo>
                  <a:close/>
                </a:path>
                <a:path w="2504440" h="580390">
                  <a:moveTo>
                    <a:pt x="554990" y="135255"/>
                  </a:moveTo>
                  <a:lnTo>
                    <a:pt x="466090" y="135255"/>
                  </a:lnTo>
                  <a:lnTo>
                    <a:pt x="466090" y="0"/>
                  </a:lnTo>
                  <a:lnTo>
                    <a:pt x="427355" y="0"/>
                  </a:lnTo>
                  <a:lnTo>
                    <a:pt x="427355" y="320040"/>
                  </a:lnTo>
                  <a:lnTo>
                    <a:pt x="466090" y="320040"/>
                  </a:lnTo>
                  <a:lnTo>
                    <a:pt x="466090" y="168910"/>
                  </a:lnTo>
                  <a:lnTo>
                    <a:pt x="554990" y="168910"/>
                  </a:lnTo>
                  <a:lnTo>
                    <a:pt x="554990" y="135255"/>
                  </a:lnTo>
                  <a:close/>
                </a:path>
                <a:path w="2504440" h="580390">
                  <a:moveTo>
                    <a:pt x="857885" y="488315"/>
                  </a:moveTo>
                  <a:lnTo>
                    <a:pt x="823734" y="462889"/>
                  </a:lnTo>
                  <a:lnTo>
                    <a:pt x="794105" y="429463"/>
                  </a:lnTo>
                  <a:lnTo>
                    <a:pt x="770750" y="385940"/>
                  </a:lnTo>
                  <a:lnTo>
                    <a:pt x="766597" y="370840"/>
                  </a:lnTo>
                  <a:lnTo>
                    <a:pt x="755434" y="330263"/>
                  </a:lnTo>
                  <a:lnTo>
                    <a:pt x="749935" y="260350"/>
                  </a:lnTo>
                  <a:lnTo>
                    <a:pt x="749935" y="6985"/>
                  </a:lnTo>
                  <a:lnTo>
                    <a:pt x="711200" y="6985"/>
                  </a:lnTo>
                  <a:lnTo>
                    <a:pt x="711200" y="260350"/>
                  </a:lnTo>
                  <a:lnTo>
                    <a:pt x="705650" y="330136"/>
                  </a:lnTo>
                  <a:lnTo>
                    <a:pt x="690270" y="385940"/>
                  </a:lnTo>
                  <a:lnTo>
                    <a:pt x="666902" y="429691"/>
                  </a:lnTo>
                  <a:lnTo>
                    <a:pt x="637476" y="462991"/>
                  </a:lnTo>
                  <a:lnTo>
                    <a:pt x="603885" y="487680"/>
                  </a:lnTo>
                  <a:lnTo>
                    <a:pt x="603885" y="523875"/>
                  </a:lnTo>
                  <a:lnTo>
                    <a:pt x="649262" y="494157"/>
                  </a:lnTo>
                  <a:lnTo>
                    <a:pt x="685876" y="457593"/>
                  </a:lnTo>
                  <a:lnTo>
                    <a:pt x="713092" y="415912"/>
                  </a:lnTo>
                  <a:lnTo>
                    <a:pt x="730250" y="370840"/>
                  </a:lnTo>
                  <a:lnTo>
                    <a:pt x="748233" y="415912"/>
                  </a:lnTo>
                  <a:lnTo>
                    <a:pt x="775970" y="457593"/>
                  </a:lnTo>
                  <a:lnTo>
                    <a:pt x="812761" y="494157"/>
                  </a:lnTo>
                  <a:lnTo>
                    <a:pt x="857885" y="523875"/>
                  </a:lnTo>
                  <a:lnTo>
                    <a:pt x="857885" y="488315"/>
                  </a:lnTo>
                  <a:close/>
                </a:path>
                <a:path w="2504440" h="580390">
                  <a:moveTo>
                    <a:pt x="962025" y="3175"/>
                  </a:moveTo>
                  <a:lnTo>
                    <a:pt x="924560" y="3175"/>
                  </a:lnTo>
                  <a:lnTo>
                    <a:pt x="924560" y="217805"/>
                  </a:lnTo>
                  <a:lnTo>
                    <a:pt x="820420" y="217805"/>
                  </a:lnTo>
                  <a:lnTo>
                    <a:pt x="820420" y="252095"/>
                  </a:lnTo>
                  <a:lnTo>
                    <a:pt x="924560" y="252095"/>
                  </a:lnTo>
                  <a:lnTo>
                    <a:pt x="924560" y="556260"/>
                  </a:lnTo>
                  <a:lnTo>
                    <a:pt x="962025" y="556260"/>
                  </a:lnTo>
                  <a:lnTo>
                    <a:pt x="962025" y="3175"/>
                  </a:lnTo>
                  <a:close/>
                </a:path>
                <a:path w="2504440" h="580390">
                  <a:moveTo>
                    <a:pt x="1091565" y="0"/>
                  </a:moveTo>
                  <a:lnTo>
                    <a:pt x="1053465" y="0"/>
                  </a:lnTo>
                  <a:lnTo>
                    <a:pt x="1053465" y="562610"/>
                  </a:lnTo>
                  <a:lnTo>
                    <a:pt x="1091565" y="562610"/>
                  </a:lnTo>
                  <a:lnTo>
                    <a:pt x="1091565" y="0"/>
                  </a:lnTo>
                  <a:close/>
                </a:path>
                <a:path w="2504440" h="580390">
                  <a:moveTo>
                    <a:pt x="1871891" y="0"/>
                  </a:moveTo>
                  <a:lnTo>
                    <a:pt x="1833791" y="0"/>
                  </a:lnTo>
                  <a:lnTo>
                    <a:pt x="1833791" y="237490"/>
                  </a:lnTo>
                  <a:lnTo>
                    <a:pt x="1730921" y="237490"/>
                  </a:lnTo>
                  <a:lnTo>
                    <a:pt x="1730921" y="3175"/>
                  </a:lnTo>
                  <a:lnTo>
                    <a:pt x="1692821" y="3175"/>
                  </a:lnTo>
                  <a:lnTo>
                    <a:pt x="1692821" y="451485"/>
                  </a:lnTo>
                  <a:lnTo>
                    <a:pt x="1668716" y="468414"/>
                  </a:lnTo>
                  <a:lnTo>
                    <a:pt x="1639557" y="480288"/>
                  </a:lnTo>
                  <a:lnTo>
                    <a:pt x="1605749" y="487286"/>
                  </a:lnTo>
                  <a:lnTo>
                    <a:pt x="1567726" y="489585"/>
                  </a:lnTo>
                  <a:lnTo>
                    <a:pt x="1454061" y="489585"/>
                  </a:lnTo>
                  <a:lnTo>
                    <a:pt x="1454061" y="6985"/>
                  </a:lnTo>
                  <a:lnTo>
                    <a:pt x="1415326" y="6985"/>
                  </a:lnTo>
                  <a:lnTo>
                    <a:pt x="1415326" y="523240"/>
                  </a:lnTo>
                  <a:lnTo>
                    <a:pt x="1561376" y="523240"/>
                  </a:lnTo>
                  <a:lnTo>
                    <a:pt x="1602714" y="520839"/>
                  </a:lnTo>
                  <a:lnTo>
                    <a:pt x="1638769" y="513626"/>
                  </a:lnTo>
                  <a:lnTo>
                    <a:pt x="1668970" y="501535"/>
                  </a:lnTo>
                  <a:lnTo>
                    <a:pt x="1692821" y="484505"/>
                  </a:lnTo>
                  <a:lnTo>
                    <a:pt x="1692821" y="556260"/>
                  </a:lnTo>
                  <a:lnTo>
                    <a:pt x="1730921" y="556260"/>
                  </a:lnTo>
                  <a:lnTo>
                    <a:pt x="1730921" y="272415"/>
                  </a:lnTo>
                  <a:lnTo>
                    <a:pt x="1833791" y="272415"/>
                  </a:lnTo>
                  <a:lnTo>
                    <a:pt x="1833791" y="562610"/>
                  </a:lnTo>
                  <a:lnTo>
                    <a:pt x="1871891" y="562610"/>
                  </a:lnTo>
                  <a:lnTo>
                    <a:pt x="1871891" y="0"/>
                  </a:lnTo>
                  <a:close/>
                </a:path>
                <a:path w="2504440" h="580390">
                  <a:moveTo>
                    <a:pt x="2477681" y="480695"/>
                  </a:moveTo>
                  <a:lnTo>
                    <a:pt x="2475179" y="460832"/>
                  </a:lnTo>
                  <a:lnTo>
                    <a:pt x="2467686" y="443230"/>
                  </a:lnTo>
                  <a:lnTo>
                    <a:pt x="2455176" y="428002"/>
                  </a:lnTo>
                  <a:lnTo>
                    <a:pt x="2438946" y="416217"/>
                  </a:lnTo>
                  <a:lnTo>
                    <a:pt x="2438946" y="480695"/>
                  </a:lnTo>
                  <a:lnTo>
                    <a:pt x="2437600" y="491731"/>
                  </a:lnTo>
                  <a:lnTo>
                    <a:pt x="2388603" y="531291"/>
                  </a:lnTo>
                  <a:lnTo>
                    <a:pt x="2306332" y="545579"/>
                  </a:lnTo>
                  <a:lnTo>
                    <a:pt x="2251621" y="547370"/>
                  </a:lnTo>
                  <a:lnTo>
                    <a:pt x="2196909" y="545579"/>
                  </a:lnTo>
                  <a:lnTo>
                    <a:pt x="2151126" y="540219"/>
                  </a:lnTo>
                  <a:lnTo>
                    <a:pt x="2087791" y="518795"/>
                  </a:lnTo>
                  <a:lnTo>
                    <a:pt x="2064296" y="480695"/>
                  </a:lnTo>
                  <a:lnTo>
                    <a:pt x="2065731" y="469722"/>
                  </a:lnTo>
                  <a:lnTo>
                    <a:pt x="2114639" y="429552"/>
                  </a:lnTo>
                  <a:lnTo>
                    <a:pt x="2196909" y="415785"/>
                  </a:lnTo>
                  <a:lnTo>
                    <a:pt x="2251621" y="414020"/>
                  </a:lnTo>
                  <a:lnTo>
                    <a:pt x="2306332" y="415785"/>
                  </a:lnTo>
                  <a:lnTo>
                    <a:pt x="2352116" y="421005"/>
                  </a:lnTo>
                  <a:lnTo>
                    <a:pt x="2415451" y="441325"/>
                  </a:lnTo>
                  <a:lnTo>
                    <a:pt x="2438946" y="480695"/>
                  </a:lnTo>
                  <a:lnTo>
                    <a:pt x="2438946" y="416217"/>
                  </a:lnTo>
                  <a:lnTo>
                    <a:pt x="2362746" y="388696"/>
                  </a:lnTo>
                  <a:lnTo>
                    <a:pt x="2311590" y="381977"/>
                  </a:lnTo>
                  <a:lnTo>
                    <a:pt x="2251621" y="379730"/>
                  </a:lnTo>
                  <a:lnTo>
                    <a:pt x="2191639" y="381977"/>
                  </a:lnTo>
                  <a:lnTo>
                    <a:pt x="2140420" y="388696"/>
                  </a:lnTo>
                  <a:lnTo>
                    <a:pt x="2098116" y="399821"/>
                  </a:lnTo>
                  <a:lnTo>
                    <a:pt x="2047532" y="428002"/>
                  </a:lnTo>
                  <a:lnTo>
                    <a:pt x="2027961" y="460832"/>
                  </a:lnTo>
                  <a:lnTo>
                    <a:pt x="2025561" y="480695"/>
                  </a:lnTo>
                  <a:lnTo>
                    <a:pt x="2027961" y="500570"/>
                  </a:lnTo>
                  <a:lnTo>
                    <a:pt x="2047532" y="533641"/>
                  </a:lnTo>
                  <a:lnTo>
                    <a:pt x="2098116" y="561898"/>
                  </a:lnTo>
                  <a:lnTo>
                    <a:pt x="2140420" y="572363"/>
                  </a:lnTo>
                  <a:lnTo>
                    <a:pt x="2191639" y="578434"/>
                  </a:lnTo>
                  <a:lnTo>
                    <a:pt x="2251621" y="580390"/>
                  </a:lnTo>
                  <a:lnTo>
                    <a:pt x="2311590" y="578434"/>
                  </a:lnTo>
                  <a:lnTo>
                    <a:pt x="2362746" y="572363"/>
                  </a:lnTo>
                  <a:lnTo>
                    <a:pt x="2404859" y="561898"/>
                  </a:lnTo>
                  <a:lnTo>
                    <a:pt x="2455176" y="533641"/>
                  </a:lnTo>
                  <a:lnTo>
                    <a:pt x="2475179" y="500570"/>
                  </a:lnTo>
                  <a:lnTo>
                    <a:pt x="2477681" y="480695"/>
                  </a:lnTo>
                  <a:close/>
                </a:path>
                <a:path w="2504440" h="580390">
                  <a:moveTo>
                    <a:pt x="2504351" y="275590"/>
                  </a:moveTo>
                  <a:lnTo>
                    <a:pt x="2378621" y="275590"/>
                  </a:lnTo>
                  <a:lnTo>
                    <a:pt x="2378621" y="194310"/>
                  </a:lnTo>
                  <a:lnTo>
                    <a:pt x="2378621" y="187960"/>
                  </a:lnTo>
                  <a:lnTo>
                    <a:pt x="2430056" y="170268"/>
                  </a:lnTo>
                  <a:lnTo>
                    <a:pt x="2468867" y="135407"/>
                  </a:lnTo>
                  <a:lnTo>
                    <a:pt x="2477681" y="99695"/>
                  </a:lnTo>
                  <a:lnTo>
                    <a:pt x="2475446" y="80759"/>
                  </a:lnTo>
                  <a:lnTo>
                    <a:pt x="2468867" y="63969"/>
                  </a:lnTo>
                  <a:lnTo>
                    <a:pt x="2458123" y="49326"/>
                  </a:lnTo>
                  <a:lnTo>
                    <a:pt x="2443391" y="36830"/>
                  </a:lnTo>
                  <a:lnTo>
                    <a:pt x="2438946" y="34620"/>
                  </a:lnTo>
                  <a:lnTo>
                    <a:pt x="2438946" y="99695"/>
                  </a:lnTo>
                  <a:lnTo>
                    <a:pt x="2437612" y="110629"/>
                  </a:lnTo>
                  <a:lnTo>
                    <a:pt x="2389670" y="150025"/>
                  </a:lnTo>
                  <a:lnTo>
                    <a:pt x="2340521" y="160578"/>
                  </a:lnTo>
                  <a:lnTo>
                    <a:pt x="2340521" y="194310"/>
                  </a:lnTo>
                  <a:lnTo>
                    <a:pt x="2340521" y="275590"/>
                  </a:lnTo>
                  <a:lnTo>
                    <a:pt x="2163356" y="275590"/>
                  </a:lnTo>
                  <a:lnTo>
                    <a:pt x="2163356" y="194310"/>
                  </a:lnTo>
                  <a:lnTo>
                    <a:pt x="2183574" y="196710"/>
                  </a:lnTo>
                  <a:lnTo>
                    <a:pt x="2205113" y="198272"/>
                  </a:lnTo>
                  <a:lnTo>
                    <a:pt x="2227834" y="199123"/>
                  </a:lnTo>
                  <a:lnTo>
                    <a:pt x="2251621" y="199390"/>
                  </a:lnTo>
                  <a:lnTo>
                    <a:pt x="2275421" y="199034"/>
                  </a:lnTo>
                  <a:lnTo>
                    <a:pt x="2298217" y="198031"/>
                  </a:lnTo>
                  <a:lnTo>
                    <a:pt x="2319934" y="196443"/>
                  </a:lnTo>
                  <a:lnTo>
                    <a:pt x="2340521" y="194310"/>
                  </a:lnTo>
                  <a:lnTo>
                    <a:pt x="2340521" y="160578"/>
                  </a:lnTo>
                  <a:lnTo>
                    <a:pt x="2306523" y="164566"/>
                  </a:lnTo>
                  <a:lnTo>
                    <a:pt x="2251621" y="166370"/>
                  </a:lnTo>
                  <a:lnTo>
                    <a:pt x="2196719" y="164566"/>
                  </a:lnTo>
                  <a:lnTo>
                    <a:pt x="2150491" y="159143"/>
                  </a:lnTo>
                  <a:lnTo>
                    <a:pt x="2086521" y="137160"/>
                  </a:lnTo>
                  <a:lnTo>
                    <a:pt x="2064296" y="99695"/>
                  </a:lnTo>
                  <a:lnTo>
                    <a:pt x="2065718" y="88747"/>
                  </a:lnTo>
                  <a:lnTo>
                    <a:pt x="2113572" y="49085"/>
                  </a:lnTo>
                  <a:lnTo>
                    <a:pt x="2196719" y="34721"/>
                  </a:lnTo>
                  <a:lnTo>
                    <a:pt x="2251621" y="33020"/>
                  </a:lnTo>
                  <a:lnTo>
                    <a:pt x="2306523" y="34721"/>
                  </a:lnTo>
                  <a:lnTo>
                    <a:pt x="2352751" y="40005"/>
                  </a:lnTo>
                  <a:lnTo>
                    <a:pt x="2416721" y="62230"/>
                  </a:lnTo>
                  <a:lnTo>
                    <a:pt x="2438946" y="99695"/>
                  </a:lnTo>
                  <a:lnTo>
                    <a:pt x="2438946" y="34620"/>
                  </a:lnTo>
                  <a:lnTo>
                    <a:pt x="2366086" y="8648"/>
                  </a:lnTo>
                  <a:lnTo>
                    <a:pt x="2313013" y="2082"/>
                  </a:lnTo>
                  <a:lnTo>
                    <a:pt x="2251621" y="0"/>
                  </a:lnTo>
                  <a:lnTo>
                    <a:pt x="2189962" y="2082"/>
                  </a:lnTo>
                  <a:lnTo>
                    <a:pt x="2136927" y="8648"/>
                  </a:lnTo>
                  <a:lnTo>
                    <a:pt x="2093302" y="20091"/>
                  </a:lnTo>
                  <a:lnTo>
                    <a:pt x="2044852" y="49326"/>
                  </a:lnTo>
                  <a:lnTo>
                    <a:pt x="2025561" y="99695"/>
                  </a:lnTo>
                  <a:lnTo>
                    <a:pt x="2027707" y="118618"/>
                  </a:lnTo>
                  <a:lnTo>
                    <a:pt x="2059851" y="162560"/>
                  </a:lnTo>
                  <a:lnTo>
                    <a:pt x="2105837" y="183184"/>
                  </a:lnTo>
                  <a:lnTo>
                    <a:pt x="2125256" y="187960"/>
                  </a:lnTo>
                  <a:lnTo>
                    <a:pt x="2125256" y="275590"/>
                  </a:lnTo>
                  <a:lnTo>
                    <a:pt x="1996986" y="275590"/>
                  </a:lnTo>
                  <a:lnTo>
                    <a:pt x="1996986" y="309880"/>
                  </a:lnTo>
                  <a:lnTo>
                    <a:pt x="2504351" y="309880"/>
                  </a:lnTo>
                  <a:lnTo>
                    <a:pt x="2504351" y="2755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5709854" y="6483716"/>
            <a:ext cx="6283960" cy="902969"/>
            <a:chOff x="5709854" y="6483716"/>
            <a:chExt cx="6283960" cy="902969"/>
          </a:xfrm>
        </p:grpSpPr>
        <p:sp>
          <p:nvSpPr>
            <p:cNvPr id="40" name="object 40"/>
            <p:cNvSpPr/>
            <p:nvPr/>
          </p:nvSpPr>
          <p:spPr>
            <a:xfrm>
              <a:off x="11758020" y="6515863"/>
              <a:ext cx="203200" cy="191770"/>
            </a:xfrm>
            <a:custGeom>
              <a:avLst/>
              <a:gdLst/>
              <a:ahLst/>
              <a:cxnLst/>
              <a:rect l="l" t="t" r="r" b="b"/>
              <a:pathLst>
                <a:path w="203200" h="191770">
                  <a:moveTo>
                    <a:pt x="0" y="0"/>
                  </a:moveTo>
                  <a:lnTo>
                    <a:pt x="203064" y="72587"/>
                  </a:lnTo>
                  <a:lnTo>
                    <a:pt x="23155" y="191486"/>
                  </a:lnTo>
                </a:path>
              </a:pathLst>
            </a:custGeom>
            <a:ln w="64293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09854" y="6549757"/>
              <a:ext cx="6224905" cy="836930"/>
            </a:xfrm>
            <a:custGeom>
              <a:avLst/>
              <a:gdLst/>
              <a:ahLst/>
              <a:cxnLst/>
              <a:rect l="l" t="t" r="r" b="b"/>
              <a:pathLst>
                <a:path w="6224905" h="836929">
                  <a:moveTo>
                    <a:pt x="10291" y="836570"/>
                  </a:moveTo>
                  <a:lnTo>
                    <a:pt x="0" y="751465"/>
                  </a:lnTo>
                  <a:lnTo>
                    <a:pt x="6214170" y="0"/>
                  </a:lnTo>
                  <a:lnTo>
                    <a:pt x="6224461" y="85104"/>
                  </a:lnTo>
                  <a:lnTo>
                    <a:pt x="10291" y="836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6667165" y="3390991"/>
            <a:ext cx="6088380" cy="1023619"/>
            <a:chOff x="6667165" y="3390991"/>
            <a:chExt cx="6088380" cy="1023619"/>
          </a:xfrm>
        </p:grpSpPr>
        <p:sp>
          <p:nvSpPr>
            <p:cNvPr id="43" name="object 43"/>
            <p:cNvSpPr/>
            <p:nvPr/>
          </p:nvSpPr>
          <p:spPr>
            <a:xfrm>
              <a:off x="6699312" y="3423137"/>
              <a:ext cx="205104" cy="191135"/>
            </a:xfrm>
            <a:custGeom>
              <a:avLst/>
              <a:gdLst/>
              <a:ahLst/>
              <a:cxnLst/>
              <a:rect l="l" t="t" r="r" b="b"/>
              <a:pathLst>
                <a:path w="205104" h="191135">
                  <a:moveTo>
                    <a:pt x="176973" y="190868"/>
                  </a:moveTo>
                  <a:lnTo>
                    <a:pt x="0" y="67644"/>
                  </a:lnTo>
                  <a:lnTo>
                    <a:pt x="204763" y="0"/>
                  </a:lnTo>
                </a:path>
              </a:pathLst>
            </a:custGeom>
            <a:ln w="64293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24948" y="3452998"/>
              <a:ext cx="6030595" cy="961390"/>
            </a:xfrm>
            <a:custGeom>
              <a:avLst/>
              <a:gdLst/>
              <a:ahLst/>
              <a:cxnLst/>
              <a:rect l="l" t="t" r="r" b="b"/>
              <a:pathLst>
                <a:path w="6030595" h="961389">
                  <a:moveTo>
                    <a:pt x="6030471" y="876233"/>
                  </a:moveTo>
                  <a:lnTo>
                    <a:pt x="6018120" y="961063"/>
                  </a:lnTo>
                  <a:lnTo>
                    <a:pt x="0" y="84830"/>
                  </a:lnTo>
                  <a:lnTo>
                    <a:pt x="12351" y="0"/>
                  </a:lnTo>
                  <a:lnTo>
                    <a:pt x="6030471" y="8762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7606411" y="6134100"/>
            <a:ext cx="3075305" cy="1494155"/>
            <a:chOff x="7606411" y="6134100"/>
            <a:chExt cx="3075305" cy="1494155"/>
          </a:xfrm>
        </p:grpSpPr>
        <p:sp>
          <p:nvSpPr>
            <p:cNvPr id="46" name="object 46"/>
            <p:cNvSpPr/>
            <p:nvPr/>
          </p:nvSpPr>
          <p:spPr>
            <a:xfrm>
              <a:off x="7615936" y="6143625"/>
              <a:ext cx="3056255" cy="1475105"/>
            </a:xfrm>
            <a:custGeom>
              <a:avLst/>
              <a:gdLst/>
              <a:ahLst/>
              <a:cxnLst/>
              <a:rect l="l" t="t" r="r" b="b"/>
              <a:pathLst>
                <a:path w="3056254" h="1475104">
                  <a:moveTo>
                    <a:pt x="3056126" y="1474870"/>
                  </a:moveTo>
                  <a:lnTo>
                    <a:pt x="0" y="1474870"/>
                  </a:lnTo>
                  <a:lnTo>
                    <a:pt x="0" y="0"/>
                  </a:lnTo>
                  <a:lnTo>
                    <a:pt x="3056126" y="0"/>
                  </a:lnTo>
                  <a:lnTo>
                    <a:pt x="3056126" y="1474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615936" y="6143625"/>
              <a:ext cx="3056255" cy="1475105"/>
            </a:xfrm>
            <a:custGeom>
              <a:avLst/>
              <a:gdLst/>
              <a:ahLst/>
              <a:cxnLst/>
              <a:rect l="l" t="t" r="r" b="b"/>
              <a:pathLst>
                <a:path w="3056254" h="1475104">
                  <a:moveTo>
                    <a:pt x="0" y="0"/>
                  </a:moveTo>
                  <a:lnTo>
                    <a:pt x="0" y="1474870"/>
                  </a:lnTo>
                  <a:lnTo>
                    <a:pt x="3056126" y="1474870"/>
                  </a:lnTo>
                  <a:lnTo>
                    <a:pt x="3056126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8592042" y="3330329"/>
            <a:ext cx="2442210" cy="1200150"/>
            <a:chOff x="8592042" y="3330329"/>
            <a:chExt cx="2442210" cy="1200150"/>
          </a:xfrm>
        </p:grpSpPr>
        <p:sp>
          <p:nvSpPr>
            <p:cNvPr id="49" name="object 49"/>
            <p:cNvSpPr/>
            <p:nvPr/>
          </p:nvSpPr>
          <p:spPr>
            <a:xfrm>
              <a:off x="8601567" y="3339854"/>
              <a:ext cx="2423160" cy="1181100"/>
            </a:xfrm>
            <a:custGeom>
              <a:avLst/>
              <a:gdLst/>
              <a:ahLst/>
              <a:cxnLst/>
              <a:rect l="l" t="t" r="r" b="b"/>
              <a:pathLst>
                <a:path w="2423159" h="1181100">
                  <a:moveTo>
                    <a:pt x="2423160" y="1180515"/>
                  </a:moveTo>
                  <a:lnTo>
                    <a:pt x="0" y="1180515"/>
                  </a:lnTo>
                  <a:lnTo>
                    <a:pt x="0" y="0"/>
                  </a:lnTo>
                  <a:lnTo>
                    <a:pt x="2423160" y="0"/>
                  </a:lnTo>
                  <a:lnTo>
                    <a:pt x="2423160" y="1180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601567" y="3339854"/>
              <a:ext cx="2423160" cy="1181100"/>
            </a:xfrm>
            <a:custGeom>
              <a:avLst/>
              <a:gdLst/>
              <a:ahLst/>
              <a:cxnLst/>
              <a:rect l="l" t="t" r="r" b="b"/>
              <a:pathLst>
                <a:path w="2423159" h="1181100">
                  <a:moveTo>
                    <a:pt x="0" y="0"/>
                  </a:moveTo>
                  <a:lnTo>
                    <a:pt x="0" y="1180515"/>
                  </a:lnTo>
                  <a:lnTo>
                    <a:pt x="2423160" y="1180515"/>
                  </a:lnTo>
                  <a:lnTo>
                    <a:pt x="24231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219133" y="3716756"/>
              <a:ext cx="1205230" cy="369570"/>
            </a:xfrm>
            <a:custGeom>
              <a:avLst/>
              <a:gdLst/>
              <a:ahLst/>
              <a:cxnLst/>
              <a:rect l="l" t="t" r="r" b="b"/>
              <a:pathLst>
                <a:path w="1205229" h="369570">
                  <a:moveTo>
                    <a:pt x="246595" y="0"/>
                  </a:moveTo>
                  <a:lnTo>
                    <a:pt x="206260" y="0"/>
                  </a:lnTo>
                  <a:lnTo>
                    <a:pt x="206260" y="160020"/>
                  </a:lnTo>
                  <a:lnTo>
                    <a:pt x="40322" y="160020"/>
                  </a:lnTo>
                  <a:lnTo>
                    <a:pt x="40322" y="0"/>
                  </a:lnTo>
                  <a:lnTo>
                    <a:pt x="0" y="0"/>
                  </a:lnTo>
                  <a:lnTo>
                    <a:pt x="0" y="160020"/>
                  </a:lnTo>
                  <a:lnTo>
                    <a:pt x="0" y="195580"/>
                  </a:lnTo>
                  <a:lnTo>
                    <a:pt x="0" y="363220"/>
                  </a:lnTo>
                  <a:lnTo>
                    <a:pt x="40322" y="363220"/>
                  </a:lnTo>
                  <a:lnTo>
                    <a:pt x="40322" y="195580"/>
                  </a:lnTo>
                  <a:lnTo>
                    <a:pt x="206260" y="195580"/>
                  </a:lnTo>
                  <a:lnTo>
                    <a:pt x="206260" y="363220"/>
                  </a:lnTo>
                  <a:lnTo>
                    <a:pt x="246595" y="363220"/>
                  </a:lnTo>
                  <a:lnTo>
                    <a:pt x="246595" y="195580"/>
                  </a:lnTo>
                  <a:lnTo>
                    <a:pt x="246595" y="160020"/>
                  </a:lnTo>
                  <a:lnTo>
                    <a:pt x="246595" y="0"/>
                  </a:lnTo>
                  <a:close/>
                </a:path>
                <a:path w="1205229" h="369570">
                  <a:moveTo>
                    <a:pt x="522846" y="233578"/>
                  </a:moveTo>
                  <a:lnTo>
                    <a:pt x="515950" y="176187"/>
                  </a:lnTo>
                  <a:lnTo>
                    <a:pt x="495096" y="133515"/>
                  </a:lnTo>
                  <a:lnTo>
                    <a:pt x="490131" y="129755"/>
                  </a:lnTo>
                  <a:lnTo>
                    <a:pt x="484378" y="125387"/>
                  </a:lnTo>
                  <a:lnTo>
                    <a:pt x="484378" y="233578"/>
                  </a:lnTo>
                  <a:lnTo>
                    <a:pt x="480428" y="277177"/>
                  </a:lnTo>
                  <a:lnTo>
                    <a:pt x="467690" y="309829"/>
                  </a:lnTo>
                  <a:lnTo>
                    <a:pt x="444881" y="330314"/>
                  </a:lnTo>
                  <a:lnTo>
                    <a:pt x="410679" y="337413"/>
                  </a:lnTo>
                  <a:lnTo>
                    <a:pt x="376555" y="330314"/>
                  </a:lnTo>
                  <a:lnTo>
                    <a:pt x="353898" y="309829"/>
                  </a:lnTo>
                  <a:lnTo>
                    <a:pt x="341325" y="277177"/>
                  </a:lnTo>
                  <a:lnTo>
                    <a:pt x="337439" y="233578"/>
                  </a:lnTo>
                  <a:lnTo>
                    <a:pt x="341325" y="190182"/>
                  </a:lnTo>
                  <a:lnTo>
                    <a:pt x="376555" y="136918"/>
                  </a:lnTo>
                  <a:lnTo>
                    <a:pt x="444881" y="136918"/>
                  </a:lnTo>
                  <a:lnTo>
                    <a:pt x="480428" y="190182"/>
                  </a:lnTo>
                  <a:lnTo>
                    <a:pt x="484378" y="233578"/>
                  </a:lnTo>
                  <a:lnTo>
                    <a:pt x="484378" y="125387"/>
                  </a:lnTo>
                  <a:lnTo>
                    <a:pt x="460082" y="106934"/>
                  </a:lnTo>
                  <a:lnTo>
                    <a:pt x="410679" y="97764"/>
                  </a:lnTo>
                  <a:lnTo>
                    <a:pt x="361353" y="106934"/>
                  </a:lnTo>
                  <a:lnTo>
                    <a:pt x="326491" y="133515"/>
                  </a:lnTo>
                  <a:lnTo>
                    <a:pt x="305803" y="176187"/>
                  </a:lnTo>
                  <a:lnTo>
                    <a:pt x="298970" y="233578"/>
                  </a:lnTo>
                  <a:lnTo>
                    <a:pt x="305803" y="290982"/>
                  </a:lnTo>
                  <a:lnTo>
                    <a:pt x="326491" y="333641"/>
                  </a:lnTo>
                  <a:lnTo>
                    <a:pt x="361353" y="360235"/>
                  </a:lnTo>
                  <a:lnTo>
                    <a:pt x="410679" y="369392"/>
                  </a:lnTo>
                  <a:lnTo>
                    <a:pt x="460082" y="360235"/>
                  </a:lnTo>
                  <a:lnTo>
                    <a:pt x="490131" y="337413"/>
                  </a:lnTo>
                  <a:lnTo>
                    <a:pt x="495096" y="333641"/>
                  </a:lnTo>
                  <a:lnTo>
                    <a:pt x="515950" y="290982"/>
                  </a:lnTo>
                  <a:lnTo>
                    <a:pt x="522846" y="233578"/>
                  </a:lnTo>
                  <a:close/>
                </a:path>
                <a:path w="1205229" h="369570">
                  <a:moveTo>
                    <a:pt x="934923" y="194652"/>
                  </a:moveTo>
                  <a:lnTo>
                    <a:pt x="929271" y="153301"/>
                  </a:lnTo>
                  <a:lnTo>
                    <a:pt x="912672" y="122910"/>
                  </a:lnTo>
                  <a:lnTo>
                    <a:pt x="885647" y="104178"/>
                  </a:lnTo>
                  <a:lnTo>
                    <a:pt x="848702" y="97764"/>
                  </a:lnTo>
                  <a:lnTo>
                    <a:pt x="818845" y="101625"/>
                  </a:lnTo>
                  <a:lnTo>
                    <a:pt x="795058" y="112661"/>
                  </a:lnTo>
                  <a:lnTo>
                    <a:pt x="777011" y="130035"/>
                  </a:lnTo>
                  <a:lnTo>
                    <a:pt x="764349" y="152933"/>
                  </a:lnTo>
                  <a:lnTo>
                    <a:pt x="752741" y="129057"/>
                  </a:lnTo>
                  <a:lnTo>
                    <a:pt x="735139" y="111798"/>
                  </a:lnTo>
                  <a:lnTo>
                    <a:pt x="712330" y="101307"/>
                  </a:lnTo>
                  <a:lnTo>
                    <a:pt x="685088" y="97764"/>
                  </a:lnTo>
                  <a:lnTo>
                    <a:pt x="658266" y="101244"/>
                  </a:lnTo>
                  <a:lnTo>
                    <a:pt x="636358" y="111264"/>
                  </a:lnTo>
                  <a:lnTo>
                    <a:pt x="619569" y="127304"/>
                  </a:lnTo>
                  <a:lnTo>
                    <a:pt x="608139" y="148755"/>
                  </a:lnTo>
                  <a:lnTo>
                    <a:pt x="608139" y="103797"/>
                  </a:lnTo>
                  <a:lnTo>
                    <a:pt x="569671" y="103797"/>
                  </a:lnTo>
                  <a:lnTo>
                    <a:pt x="569671" y="363372"/>
                  </a:lnTo>
                  <a:lnTo>
                    <a:pt x="608139" y="363372"/>
                  </a:lnTo>
                  <a:lnTo>
                    <a:pt x="608139" y="229412"/>
                  </a:lnTo>
                  <a:lnTo>
                    <a:pt x="613384" y="186270"/>
                  </a:lnTo>
                  <a:lnTo>
                    <a:pt x="627837" y="155079"/>
                  </a:lnTo>
                  <a:lnTo>
                    <a:pt x="649592" y="136131"/>
                  </a:lnTo>
                  <a:lnTo>
                    <a:pt x="676744" y="129755"/>
                  </a:lnTo>
                  <a:lnTo>
                    <a:pt x="700824" y="133756"/>
                  </a:lnTo>
                  <a:lnTo>
                    <a:pt x="718578" y="145745"/>
                  </a:lnTo>
                  <a:lnTo>
                    <a:pt x="729538" y="165735"/>
                  </a:lnTo>
                  <a:lnTo>
                    <a:pt x="733285" y="193725"/>
                  </a:lnTo>
                  <a:lnTo>
                    <a:pt x="733285" y="363372"/>
                  </a:lnTo>
                  <a:lnTo>
                    <a:pt x="771296" y="363372"/>
                  </a:lnTo>
                  <a:lnTo>
                    <a:pt x="771296" y="229870"/>
                  </a:lnTo>
                  <a:lnTo>
                    <a:pt x="776617" y="186664"/>
                  </a:lnTo>
                  <a:lnTo>
                    <a:pt x="791235" y="155308"/>
                  </a:lnTo>
                  <a:lnTo>
                    <a:pt x="813142" y="136207"/>
                  </a:lnTo>
                  <a:lnTo>
                    <a:pt x="840359" y="129755"/>
                  </a:lnTo>
                  <a:lnTo>
                    <a:pt x="864387" y="133756"/>
                  </a:lnTo>
                  <a:lnTo>
                    <a:pt x="881964" y="145745"/>
                  </a:lnTo>
                  <a:lnTo>
                    <a:pt x="892771" y="165735"/>
                  </a:lnTo>
                  <a:lnTo>
                    <a:pt x="896454" y="193725"/>
                  </a:lnTo>
                  <a:lnTo>
                    <a:pt x="896454" y="363372"/>
                  </a:lnTo>
                  <a:lnTo>
                    <a:pt x="934923" y="363372"/>
                  </a:lnTo>
                  <a:lnTo>
                    <a:pt x="934923" y="194652"/>
                  </a:lnTo>
                  <a:close/>
                </a:path>
                <a:path w="1205229" h="369570">
                  <a:moveTo>
                    <a:pt x="1204696" y="233578"/>
                  </a:moveTo>
                  <a:lnTo>
                    <a:pt x="1197864" y="176187"/>
                  </a:lnTo>
                  <a:lnTo>
                    <a:pt x="1177175" y="133515"/>
                  </a:lnTo>
                  <a:lnTo>
                    <a:pt x="1165758" y="124828"/>
                  </a:lnTo>
                  <a:lnTo>
                    <a:pt x="1165758" y="215506"/>
                  </a:lnTo>
                  <a:lnTo>
                    <a:pt x="1019746" y="215506"/>
                  </a:lnTo>
                  <a:lnTo>
                    <a:pt x="1025588" y="179425"/>
                  </a:lnTo>
                  <a:lnTo>
                    <a:pt x="1039329" y="152463"/>
                  </a:lnTo>
                  <a:lnTo>
                    <a:pt x="1061593" y="135585"/>
                  </a:lnTo>
                  <a:lnTo>
                    <a:pt x="1092987" y="129755"/>
                  </a:lnTo>
                  <a:lnTo>
                    <a:pt x="1124305" y="135585"/>
                  </a:lnTo>
                  <a:lnTo>
                    <a:pt x="1146403" y="152463"/>
                  </a:lnTo>
                  <a:lnTo>
                    <a:pt x="1159992" y="179425"/>
                  </a:lnTo>
                  <a:lnTo>
                    <a:pt x="1165758" y="215506"/>
                  </a:lnTo>
                  <a:lnTo>
                    <a:pt x="1165758" y="124828"/>
                  </a:lnTo>
                  <a:lnTo>
                    <a:pt x="1142314" y="106934"/>
                  </a:lnTo>
                  <a:lnTo>
                    <a:pt x="1092987" y="97764"/>
                  </a:lnTo>
                  <a:lnTo>
                    <a:pt x="1043660" y="106934"/>
                  </a:lnTo>
                  <a:lnTo>
                    <a:pt x="1008799" y="133515"/>
                  </a:lnTo>
                  <a:lnTo>
                    <a:pt x="988110" y="176187"/>
                  </a:lnTo>
                  <a:lnTo>
                    <a:pt x="981278" y="233578"/>
                  </a:lnTo>
                  <a:lnTo>
                    <a:pt x="988123" y="291172"/>
                  </a:lnTo>
                  <a:lnTo>
                    <a:pt x="1008913" y="333819"/>
                  </a:lnTo>
                  <a:lnTo>
                    <a:pt x="1044041" y="360299"/>
                  </a:lnTo>
                  <a:lnTo>
                    <a:pt x="1093914" y="369392"/>
                  </a:lnTo>
                  <a:lnTo>
                    <a:pt x="1134275" y="363740"/>
                  </a:lnTo>
                  <a:lnTo>
                    <a:pt x="1165466" y="347433"/>
                  </a:lnTo>
                  <a:lnTo>
                    <a:pt x="1173861" y="337413"/>
                  </a:lnTo>
                  <a:lnTo>
                    <a:pt x="1187196" y="321487"/>
                  </a:lnTo>
                  <a:lnTo>
                    <a:pt x="1199134" y="286893"/>
                  </a:lnTo>
                  <a:lnTo>
                    <a:pt x="1159738" y="286893"/>
                  </a:lnTo>
                  <a:lnTo>
                    <a:pt x="1152385" y="307301"/>
                  </a:lnTo>
                  <a:lnTo>
                    <a:pt x="1138466" y="323278"/>
                  </a:lnTo>
                  <a:lnTo>
                    <a:pt x="1118730" y="333692"/>
                  </a:lnTo>
                  <a:lnTo>
                    <a:pt x="1093914" y="337413"/>
                  </a:lnTo>
                  <a:lnTo>
                    <a:pt x="1060932" y="331203"/>
                  </a:lnTo>
                  <a:lnTo>
                    <a:pt x="1037996" y="313131"/>
                  </a:lnTo>
                  <a:lnTo>
                    <a:pt x="1024356" y="284022"/>
                  </a:lnTo>
                  <a:lnTo>
                    <a:pt x="1019289" y="244703"/>
                  </a:lnTo>
                  <a:lnTo>
                    <a:pt x="1204696" y="244703"/>
                  </a:lnTo>
                  <a:lnTo>
                    <a:pt x="1204696" y="23357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8246527" y="6363153"/>
            <a:ext cx="334645" cy="419734"/>
          </a:xfrm>
          <a:custGeom>
            <a:avLst/>
            <a:gdLst/>
            <a:ahLst/>
            <a:cxnLst/>
            <a:rect l="l" t="t" r="r" b="b"/>
            <a:pathLst>
              <a:path w="334645" h="419734">
                <a:moveTo>
                  <a:pt x="334208" y="195147"/>
                </a:moveTo>
                <a:lnTo>
                  <a:pt x="184023" y="195147"/>
                </a:lnTo>
                <a:lnTo>
                  <a:pt x="220663" y="193938"/>
                </a:lnTo>
                <a:lnTo>
                  <a:pt x="251525" y="189991"/>
                </a:lnTo>
                <a:lnTo>
                  <a:pt x="276910" y="182828"/>
                </a:lnTo>
                <a:lnTo>
                  <a:pt x="297125" y="171971"/>
                </a:lnTo>
                <a:lnTo>
                  <a:pt x="297125" y="0"/>
                </a:lnTo>
                <a:lnTo>
                  <a:pt x="334208" y="0"/>
                </a:lnTo>
                <a:lnTo>
                  <a:pt x="334208" y="195147"/>
                </a:lnTo>
                <a:close/>
              </a:path>
              <a:path w="334645" h="419734">
                <a:moveTo>
                  <a:pt x="193757" y="226668"/>
                </a:moveTo>
                <a:lnTo>
                  <a:pt x="0" y="226668"/>
                </a:lnTo>
                <a:lnTo>
                  <a:pt x="0" y="4635"/>
                </a:lnTo>
                <a:lnTo>
                  <a:pt x="197002" y="4635"/>
                </a:lnTo>
                <a:lnTo>
                  <a:pt x="197002" y="36155"/>
                </a:lnTo>
                <a:lnTo>
                  <a:pt x="37082" y="36155"/>
                </a:lnTo>
                <a:lnTo>
                  <a:pt x="37082" y="99196"/>
                </a:lnTo>
                <a:lnTo>
                  <a:pt x="186804" y="99196"/>
                </a:lnTo>
                <a:lnTo>
                  <a:pt x="186804" y="130253"/>
                </a:lnTo>
                <a:lnTo>
                  <a:pt x="37082" y="130253"/>
                </a:lnTo>
                <a:lnTo>
                  <a:pt x="37082" y="195147"/>
                </a:lnTo>
                <a:lnTo>
                  <a:pt x="334208" y="195147"/>
                </a:lnTo>
                <a:lnTo>
                  <a:pt x="334208" y="202100"/>
                </a:lnTo>
                <a:lnTo>
                  <a:pt x="297125" y="202100"/>
                </a:lnTo>
                <a:lnTo>
                  <a:pt x="278953" y="213370"/>
                </a:lnTo>
                <a:lnTo>
                  <a:pt x="255697" y="220989"/>
                </a:lnTo>
                <a:lnTo>
                  <a:pt x="227312" y="225306"/>
                </a:lnTo>
                <a:lnTo>
                  <a:pt x="193757" y="226668"/>
                </a:lnTo>
                <a:close/>
              </a:path>
              <a:path w="334645" h="419734">
                <a:moveTo>
                  <a:pt x="334208" y="246136"/>
                </a:moveTo>
                <a:lnTo>
                  <a:pt x="297125" y="246136"/>
                </a:lnTo>
                <a:lnTo>
                  <a:pt x="297125" y="202100"/>
                </a:lnTo>
                <a:lnTo>
                  <a:pt x="334208" y="202100"/>
                </a:lnTo>
                <a:lnTo>
                  <a:pt x="334208" y="246136"/>
                </a:lnTo>
                <a:close/>
              </a:path>
              <a:path w="334645" h="419734">
                <a:moveTo>
                  <a:pt x="334208" y="419498"/>
                </a:moveTo>
                <a:lnTo>
                  <a:pt x="25957" y="419498"/>
                </a:lnTo>
                <a:lnTo>
                  <a:pt x="25957" y="279047"/>
                </a:lnTo>
                <a:lnTo>
                  <a:pt x="334208" y="279047"/>
                </a:lnTo>
                <a:lnTo>
                  <a:pt x="334208" y="311494"/>
                </a:lnTo>
                <a:lnTo>
                  <a:pt x="63504" y="311494"/>
                </a:lnTo>
                <a:lnTo>
                  <a:pt x="63504" y="387514"/>
                </a:lnTo>
                <a:lnTo>
                  <a:pt x="334208" y="387514"/>
                </a:lnTo>
                <a:lnTo>
                  <a:pt x="334208" y="419498"/>
                </a:lnTo>
                <a:close/>
              </a:path>
              <a:path w="334645" h="419734">
                <a:moveTo>
                  <a:pt x="334208" y="387514"/>
                </a:moveTo>
                <a:lnTo>
                  <a:pt x="297125" y="387514"/>
                </a:lnTo>
                <a:lnTo>
                  <a:pt x="297125" y="311494"/>
                </a:lnTo>
                <a:lnTo>
                  <a:pt x="334208" y="311494"/>
                </a:lnTo>
                <a:lnTo>
                  <a:pt x="334208" y="38751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71124" y="6360372"/>
            <a:ext cx="358140" cy="422275"/>
          </a:xfrm>
          <a:custGeom>
            <a:avLst/>
            <a:gdLst/>
            <a:ahLst/>
            <a:cxnLst/>
            <a:rect l="l" t="t" r="r" b="b"/>
            <a:pathLst>
              <a:path w="358140" h="422275">
                <a:moveTo>
                  <a:pt x="129326" y="151575"/>
                </a:moveTo>
                <a:lnTo>
                  <a:pt x="81350" y="145839"/>
                </a:lnTo>
                <a:lnTo>
                  <a:pt x="43108" y="127935"/>
                </a:lnTo>
                <a:lnTo>
                  <a:pt x="19381" y="91888"/>
                </a:lnTo>
                <a:lnTo>
                  <a:pt x="17614" y="75556"/>
                </a:lnTo>
                <a:lnTo>
                  <a:pt x="19381" y="59477"/>
                </a:lnTo>
                <a:lnTo>
                  <a:pt x="43108" y="22713"/>
                </a:lnTo>
                <a:lnTo>
                  <a:pt x="81350" y="5446"/>
                </a:lnTo>
                <a:lnTo>
                  <a:pt x="129326" y="0"/>
                </a:lnTo>
                <a:lnTo>
                  <a:pt x="153871" y="1332"/>
                </a:lnTo>
                <a:lnTo>
                  <a:pt x="176896" y="5446"/>
                </a:lnTo>
                <a:lnTo>
                  <a:pt x="197574" y="12515"/>
                </a:lnTo>
                <a:lnTo>
                  <a:pt x="215079" y="22713"/>
                </a:lnTo>
                <a:lnTo>
                  <a:pt x="222227" y="29666"/>
                </a:lnTo>
                <a:lnTo>
                  <a:pt x="129326" y="29666"/>
                </a:lnTo>
                <a:lnTo>
                  <a:pt x="111240" y="30622"/>
                </a:lnTo>
                <a:lnTo>
                  <a:pt x="69066" y="44962"/>
                </a:lnTo>
                <a:lnTo>
                  <a:pt x="53306" y="75556"/>
                </a:lnTo>
                <a:lnTo>
                  <a:pt x="54400" y="85029"/>
                </a:lnTo>
                <a:lnTo>
                  <a:pt x="80633" y="113037"/>
                </a:lnTo>
                <a:lnTo>
                  <a:pt x="129326" y="121445"/>
                </a:lnTo>
                <a:lnTo>
                  <a:pt x="222110" y="121445"/>
                </a:lnTo>
                <a:lnTo>
                  <a:pt x="215079" y="127935"/>
                </a:lnTo>
                <a:lnTo>
                  <a:pt x="197574" y="138473"/>
                </a:lnTo>
                <a:lnTo>
                  <a:pt x="176896" y="145839"/>
                </a:lnTo>
                <a:lnTo>
                  <a:pt x="153871" y="150163"/>
                </a:lnTo>
                <a:lnTo>
                  <a:pt x="129326" y="151575"/>
                </a:lnTo>
                <a:close/>
              </a:path>
              <a:path w="358140" h="422275">
                <a:moveTo>
                  <a:pt x="349968" y="319375"/>
                </a:moveTo>
                <a:lnTo>
                  <a:pt x="312885" y="319375"/>
                </a:lnTo>
                <a:lnTo>
                  <a:pt x="312885" y="280438"/>
                </a:lnTo>
                <a:lnTo>
                  <a:pt x="216933" y="280438"/>
                </a:lnTo>
                <a:lnTo>
                  <a:pt x="216933" y="250771"/>
                </a:lnTo>
                <a:lnTo>
                  <a:pt x="312885" y="250771"/>
                </a:lnTo>
                <a:lnTo>
                  <a:pt x="312885" y="2781"/>
                </a:lnTo>
                <a:lnTo>
                  <a:pt x="349968" y="2781"/>
                </a:lnTo>
                <a:lnTo>
                  <a:pt x="349968" y="319375"/>
                </a:lnTo>
                <a:close/>
              </a:path>
              <a:path w="358140" h="422275">
                <a:moveTo>
                  <a:pt x="222110" y="121445"/>
                </a:moveTo>
                <a:lnTo>
                  <a:pt x="129326" y="121445"/>
                </a:lnTo>
                <a:lnTo>
                  <a:pt x="147150" y="120555"/>
                </a:lnTo>
                <a:lnTo>
                  <a:pt x="163453" y="117795"/>
                </a:lnTo>
                <a:lnTo>
                  <a:pt x="201057" y="93286"/>
                </a:lnTo>
                <a:lnTo>
                  <a:pt x="204882" y="75556"/>
                </a:lnTo>
                <a:lnTo>
                  <a:pt x="203926" y="66343"/>
                </a:lnTo>
                <a:lnTo>
                  <a:pt x="177758" y="38270"/>
                </a:lnTo>
                <a:lnTo>
                  <a:pt x="129326" y="29666"/>
                </a:lnTo>
                <a:lnTo>
                  <a:pt x="222227" y="29666"/>
                </a:lnTo>
                <a:lnTo>
                  <a:pt x="225712" y="33055"/>
                </a:lnTo>
                <a:lnTo>
                  <a:pt x="233737" y="45310"/>
                </a:lnTo>
                <a:lnTo>
                  <a:pt x="238806" y="59477"/>
                </a:lnTo>
                <a:lnTo>
                  <a:pt x="240574" y="75556"/>
                </a:lnTo>
                <a:lnTo>
                  <a:pt x="238806" y="91888"/>
                </a:lnTo>
                <a:lnTo>
                  <a:pt x="233737" y="106091"/>
                </a:lnTo>
                <a:lnTo>
                  <a:pt x="225712" y="118121"/>
                </a:lnTo>
                <a:lnTo>
                  <a:pt x="222110" y="121445"/>
                </a:lnTo>
                <a:close/>
              </a:path>
              <a:path w="358140" h="422275">
                <a:moveTo>
                  <a:pt x="173361" y="215079"/>
                </a:moveTo>
                <a:lnTo>
                  <a:pt x="0" y="215079"/>
                </a:lnTo>
                <a:lnTo>
                  <a:pt x="0" y="183559"/>
                </a:lnTo>
                <a:lnTo>
                  <a:pt x="192830" y="183559"/>
                </a:lnTo>
                <a:lnTo>
                  <a:pt x="216267" y="183001"/>
                </a:lnTo>
                <a:lnTo>
                  <a:pt x="238835" y="181183"/>
                </a:lnTo>
                <a:lnTo>
                  <a:pt x="259839" y="177888"/>
                </a:lnTo>
                <a:lnTo>
                  <a:pt x="278584" y="172898"/>
                </a:lnTo>
                <a:lnTo>
                  <a:pt x="278584" y="202564"/>
                </a:lnTo>
                <a:lnTo>
                  <a:pt x="256732" y="209213"/>
                </a:lnTo>
                <a:lnTo>
                  <a:pt x="231361" y="212993"/>
                </a:lnTo>
                <a:lnTo>
                  <a:pt x="203295" y="214688"/>
                </a:lnTo>
                <a:lnTo>
                  <a:pt x="173361" y="215079"/>
                </a:lnTo>
                <a:close/>
              </a:path>
              <a:path w="358140" h="422275">
                <a:moveTo>
                  <a:pt x="129326" y="294344"/>
                </a:moveTo>
                <a:lnTo>
                  <a:pt x="91779" y="294344"/>
                </a:lnTo>
                <a:lnTo>
                  <a:pt x="91779" y="215079"/>
                </a:lnTo>
                <a:lnTo>
                  <a:pt x="129326" y="215079"/>
                </a:lnTo>
                <a:lnTo>
                  <a:pt x="129326" y="294344"/>
                </a:lnTo>
                <a:close/>
              </a:path>
              <a:path w="358140" h="422275">
                <a:moveTo>
                  <a:pt x="357848" y="422279"/>
                </a:moveTo>
                <a:lnTo>
                  <a:pt x="41718" y="422279"/>
                </a:lnTo>
                <a:lnTo>
                  <a:pt x="41718" y="308250"/>
                </a:lnTo>
                <a:lnTo>
                  <a:pt x="79264" y="308250"/>
                </a:lnTo>
                <a:lnTo>
                  <a:pt x="79264" y="389832"/>
                </a:lnTo>
                <a:lnTo>
                  <a:pt x="357848" y="389832"/>
                </a:lnTo>
                <a:lnTo>
                  <a:pt x="357848" y="4222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254663" y="6363153"/>
            <a:ext cx="393700" cy="415290"/>
          </a:xfrm>
          <a:custGeom>
            <a:avLst/>
            <a:gdLst/>
            <a:ahLst/>
            <a:cxnLst/>
            <a:rect l="l" t="t" r="r" b="b"/>
            <a:pathLst>
              <a:path w="393700" h="415290">
                <a:moveTo>
                  <a:pt x="67212" y="199783"/>
                </a:moveTo>
                <a:lnTo>
                  <a:pt x="0" y="199783"/>
                </a:lnTo>
                <a:lnTo>
                  <a:pt x="0" y="166872"/>
                </a:lnTo>
                <a:lnTo>
                  <a:pt x="68603" y="166872"/>
                </a:lnTo>
                <a:lnTo>
                  <a:pt x="95719" y="166162"/>
                </a:lnTo>
                <a:lnTo>
                  <a:pt x="142652" y="160223"/>
                </a:lnTo>
                <a:lnTo>
                  <a:pt x="163106" y="125965"/>
                </a:lnTo>
                <a:lnTo>
                  <a:pt x="164091" y="95024"/>
                </a:lnTo>
                <a:lnTo>
                  <a:pt x="164091" y="39863"/>
                </a:lnTo>
                <a:lnTo>
                  <a:pt x="2781" y="39863"/>
                </a:lnTo>
                <a:lnTo>
                  <a:pt x="2781" y="7416"/>
                </a:lnTo>
                <a:lnTo>
                  <a:pt x="201173" y="7416"/>
                </a:lnTo>
                <a:lnTo>
                  <a:pt x="201173" y="91316"/>
                </a:lnTo>
                <a:lnTo>
                  <a:pt x="198195" y="148114"/>
                </a:lnTo>
                <a:lnTo>
                  <a:pt x="191074" y="188658"/>
                </a:lnTo>
                <a:lnTo>
                  <a:pt x="154356" y="188658"/>
                </a:lnTo>
                <a:lnTo>
                  <a:pt x="136829" y="193525"/>
                </a:lnTo>
                <a:lnTo>
                  <a:pt x="115999" y="197002"/>
                </a:lnTo>
                <a:lnTo>
                  <a:pt x="92561" y="199087"/>
                </a:lnTo>
                <a:lnTo>
                  <a:pt x="67212" y="199783"/>
                </a:lnTo>
                <a:close/>
              </a:path>
              <a:path w="393700" h="415290">
                <a:moveTo>
                  <a:pt x="0" y="387978"/>
                </a:moveTo>
                <a:lnTo>
                  <a:pt x="0" y="354140"/>
                </a:lnTo>
                <a:lnTo>
                  <a:pt x="46357" y="335595"/>
                </a:lnTo>
                <a:lnTo>
                  <a:pt x="84837" y="309574"/>
                </a:lnTo>
                <a:lnTo>
                  <a:pt x="115575" y="276277"/>
                </a:lnTo>
                <a:lnTo>
                  <a:pt x="138704" y="235905"/>
                </a:lnTo>
                <a:lnTo>
                  <a:pt x="154356" y="188658"/>
                </a:lnTo>
                <a:lnTo>
                  <a:pt x="191074" y="188658"/>
                </a:lnTo>
                <a:lnTo>
                  <a:pt x="173942" y="245436"/>
                </a:lnTo>
                <a:lnTo>
                  <a:pt x="152386" y="285710"/>
                </a:lnTo>
                <a:lnTo>
                  <a:pt x="124355" y="320226"/>
                </a:lnTo>
                <a:lnTo>
                  <a:pt x="89708" y="348860"/>
                </a:lnTo>
                <a:lnTo>
                  <a:pt x="48303" y="371485"/>
                </a:lnTo>
                <a:lnTo>
                  <a:pt x="0" y="387978"/>
                </a:lnTo>
                <a:close/>
              </a:path>
              <a:path w="393700" h="415290">
                <a:moveTo>
                  <a:pt x="325400" y="414863"/>
                </a:moveTo>
                <a:lnTo>
                  <a:pt x="288318" y="414863"/>
                </a:lnTo>
                <a:lnTo>
                  <a:pt x="288318" y="0"/>
                </a:lnTo>
                <a:lnTo>
                  <a:pt x="325400" y="0"/>
                </a:lnTo>
                <a:lnTo>
                  <a:pt x="325400" y="174288"/>
                </a:lnTo>
                <a:lnTo>
                  <a:pt x="393076" y="174288"/>
                </a:lnTo>
                <a:lnTo>
                  <a:pt x="393076" y="206736"/>
                </a:lnTo>
                <a:lnTo>
                  <a:pt x="325400" y="206736"/>
                </a:lnTo>
                <a:lnTo>
                  <a:pt x="325400" y="4148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708553" y="6370205"/>
            <a:ext cx="329565" cy="233679"/>
          </a:xfrm>
          <a:custGeom>
            <a:avLst/>
            <a:gdLst/>
            <a:ahLst/>
            <a:cxnLst/>
            <a:rect l="l" t="t" r="r" b="b"/>
            <a:pathLst>
              <a:path w="329565" h="233679">
                <a:moveTo>
                  <a:pt x="329107" y="200660"/>
                </a:moveTo>
                <a:lnTo>
                  <a:pt x="37084" y="200660"/>
                </a:lnTo>
                <a:lnTo>
                  <a:pt x="37084" y="33020"/>
                </a:lnTo>
                <a:lnTo>
                  <a:pt x="324015" y="33020"/>
                </a:lnTo>
                <a:lnTo>
                  <a:pt x="324015" y="0"/>
                </a:lnTo>
                <a:lnTo>
                  <a:pt x="0" y="0"/>
                </a:lnTo>
                <a:lnTo>
                  <a:pt x="0" y="33020"/>
                </a:lnTo>
                <a:lnTo>
                  <a:pt x="0" y="200660"/>
                </a:lnTo>
                <a:lnTo>
                  <a:pt x="0" y="233680"/>
                </a:lnTo>
                <a:lnTo>
                  <a:pt x="329107" y="233680"/>
                </a:lnTo>
                <a:lnTo>
                  <a:pt x="329107" y="2006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686311" y="6727027"/>
            <a:ext cx="369570" cy="33020"/>
          </a:xfrm>
          <a:custGeom>
            <a:avLst/>
            <a:gdLst/>
            <a:ahLst/>
            <a:cxnLst/>
            <a:rect l="l" t="t" r="r" b="b"/>
            <a:pathLst>
              <a:path w="369570" h="33020">
                <a:moveTo>
                  <a:pt x="368973" y="32447"/>
                </a:moveTo>
                <a:lnTo>
                  <a:pt x="0" y="32447"/>
                </a:lnTo>
                <a:lnTo>
                  <a:pt x="0" y="0"/>
                </a:lnTo>
                <a:lnTo>
                  <a:pt x="368973" y="0"/>
                </a:lnTo>
                <a:lnTo>
                  <a:pt x="368973" y="324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37709" y="7122809"/>
            <a:ext cx="153035" cy="34925"/>
          </a:xfrm>
          <a:custGeom>
            <a:avLst/>
            <a:gdLst/>
            <a:ahLst/>
            <a:cxnLst/>
            <a:rect l="l" t="t" r="r" b="b"/>
            <a:pathLst>
              <a:path w="153034" h="34925">
                <a:moveTo>
                  <a:pt x="152966" y="34301"/>
                </a:moveTo>
                <a:lnTo>
                  <a:pt x="0" y="34301"/>
                </a:lnTo>
                <a:lnTo>
                  <a:pt x="0" y="0"/>
                </a:lnTo>
                <a:lnTo>
                  <a:pt x="152966" y="0"/>
                </a:lnTo>
                <a:lnTo>
                  <a:pt x="152966" y="343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181137" y="6919328"/>
            <a:ext cx="789305" cy="415290"/>
          </a:xfrm>
          <a:custGeom>
            <a:avLst/>
            <a:gdLst/>
            <a:ahLst/>
            <a:cxnLst/>
            <a:rect l="l" t="t" r="r" b="b"/>
            <a:pathLst>
              <a:path w="789304" h="415290">
                <a:moveTo>
                  <a:pt x="231305" y="351815"/>
                </a:moveTo>
                <a:lnTo>
                  <a:pt x="202488" y="334086"/>
                </a:lnTo>
                <a:lnTo>
                  <a:pt x="176009" y="308381"/>
                </a:lnTo>
                <a:lnTo>
                  <a:pt x="154203" y="273418"/>
                </a:lnTo>
                <a:lnTo>
                  <a:pt x="153022" y="269773"/>
                </a:lnTo>
                <a:lnTo>
                  <a:pt x="139407" y="227914"/>
                </a:lnTo>
                <a:lnTo>
                  <a:pt x="133959" y="170573"/>
                </a:lnTo>
                <a:lnTo>
                  <a:pt x="133959" y="39865"/>
                </a:lnTo>
                <a:lnTo>
                  <a:pt x="227126" y="39865"/>
                </a:lnTo>
                <a:lnTo>
                  <a:pt x="227126" y="7416"/>
                </a:lnTo>
                <a:lnTo>
                  <a:pt x="4635" y="7416"/>
                </a:lnTo>
                <a:lnTo>
                  <a:pt x="4635" y="39865"/>
                </a:lnTo>
                <a:lnTo>
                  <a:pt x="96875" y="39865"/>
                </a:lnTo>
                <a:lnTo>
                  <a:pt x="96875" y="170573"/>
                </a:lnTo>
                <a:lnTo>
                  <a:pt x="91376" y="228003"/>
                </a:lnTo>
                <a:lnTo>
                  <a:pt x="76517" y="273685"/>
                </a:lnTo>
                <a:lnTo>
                  <a:pt x="54724" y="308775"/>
                </a:lnTo>
                <a:lnTo>
                  <a:pt x="0" y="351815"/>
                </a:lnTo>
                <a:lnTo>
                  <a:pt x="0" y="386118"/>
                </a:lnTo>
                <a:lnTo>
                  <a:pt x="37719" y="366572"/>
                </a:lnTo>
                <a:lnTo>
                  <a:pt x="70980" y="339242"/>
                </a:lnTo>
                <a:lnTo>
                  <a:pt x="97701" y="306273"/>
                </a:lnTo>
                <a:lnTo>
                  <a:pt x="115874" y="269773"/>
                </a:lnTo>
                <a:lnTo>
                  <a:pt x="133781" y="306133"/>
                </a:lnTo>
                <a:lnTo>
                  <a:pt x="160032" y="338899"/>
                </a:lnTo>
                <a:lnTo>
                  <a:pt x="193052" y="366179"/>
                </a:lnTo>
                <a:lnTo>
                  <a:pt x="231305" y="386118"/>
                </a:lnTo>
                <a:lnTo>
                  <a:pt x="231305" y="351815"/>
                </a:lnTo>
                <a:close/>
              </a:path>
              <a:path w="789304" h="415290">
                <a:moveTo>
                  <a:pt x="400024" y="174282"/>
                </a:moveTo>
                <a:lnTo>
                  <a:pt x="332346" y="174282"/>
                </a:lnTo>
                <a:lnTo>
                  <a:pt x="332346" y="0"/>
                </a:lnTo>
                <a:lnTo>
                  <a:pt x="295262" y="0"/>
                </a:lnTo>
                <a:lnTo>
                  <a:pt x="295262" y="414858"/>
                </a:lnTo>
                <a:lnTo>
                  <a:pt x="332346" y="414858"/>
                </a:lnTo>
                <a:lnTo>
                  <a:pt x="332346" y="206730"/>
                </a:lnTo>
                <a:lnTo>
                  <a:pt x="400024" y="206730"/>
                </a:lnTo>
                <a:lnTo>
                  <a:pt x="400024" y="174282"/>
                </a:lnTo>
                <a:close/>
              </a:path>
              <a:path w="789304" h="415290">
                <a:moveTo>
                  <a:pt x="616026" y="351815"/>
                </a:moveTo>
                <a:lnTo>
                  <a:pt x="586041" y="328193"/>
                </a:lnTo>
                <a:lnTo>
                  <a:pt x="562089" y="294919"/>
                </a:lnTo>
                <a:lnTo>
                  <a:pt x="558050" y="283210"/>
                </a:lnTo>
                <a:lnTo>
                  <a:pt x="546214" y="248958"/>
                </a:lnTo>
                <a:lnTo>
                  <a:pt x="540473" y="187261"/>
                </a:lnTo>
                <a:lnTo>
                  <a:pt x="540473" y="4635"/>
                </a:lnTo>
                <a:lnTo>
                  <a:pt x="503859" y="4635"/>
                </a:lnTo>
                <a:lnTo>
                  <a:pt x="503859" y="187261"/>
                </a:lnTo>
                <a:lnTo>
                  <a:pt x="498195" y="248818"/>
                </a:lnTo>
                <a:lnTo>
                  <a:pt x="482536" y="294855"/>
                </a:lnTo>
                <a:lnTo>
                  <a:pt x="458876" y="328129"/>
                </a:lnTo>
                <a:lnTo>
                  <a:pt x="429221" y="351358"/>
                </a:lnTo>
                <a:lnTo>
                  <a:pt x="429221" y="385660"/>
                </a:lnTo>
                <a:lnTo>
                  <a:pt x="461251" y="366064"/>
                </a:lnTo>
                <a:lnTo>
                  <a:pt x="487984" y="341566"/>
                </a:lnTo>
                <a:lnTo>
                  <a:pt x="508622" y="313499"/>
                </a:lnTo>
                <a:lnTo>
                  <a:pt x="522401" y="283210"/>
                </a:lnTo>
                <a:lnTo>
                  <a:pt x="536702" y="313499"/>
                </a:lnTo>
                <a:lnTo>
                  <a:pt x="557568" y="341617"/>
                </a:lnTo>
                <a:lnTo>
                  <a:pt x="584263" y="366255"/>
                </a:lnTo>
                <a:lnTo>
                  <a:pt x="616026" y="386118"/>
                </a:lnTo>
                <a:lnTo>
                  <a:pt x="616026" y="351815"/>
                </a:lnTo>
                <a:close/>
              </a:path>
              <a:path w="789304" h="415290">
                <a:moveTo>
                  <a:pt x="695299" y="2311"/>
                </a:moveTo>
                <a:lnTo>
                  <a:pt x="659142" y="2311"/>
                </a:lnTo>
                <a:lnTo>
                  <a:pt x="659142" y="156667"/>
                </a:lnTo>
                <a:lnTo>
                  <a:pt x="588225" y="156667"/>
                </a:lnTo>
                <a:lnTo>
                  <a:pt x="588225" y="188658"/>
                </a:lnTo>
                <a:lnTo>
                  <a:pt x="659142" y="188658"/>
                </a:lnTo>
                <a:lnTo>
                  <a:pt x="659142" y="410222"/>
                </a:lnTo>
                <a:lnTo>
                  <a:pt x="695299" y="410222"/>
                </a:lnTo>
                <a:lnTo>
                  <a:pt x="695299" y="2311"/>
                </a:lnTo>
                <a:close/>
              </a:path>
              <a:path w="789304" h="415290">
                <a:moveTo>
                  <a:pt x="788936" y="0"/>
                </a:moveTo>
                <a:lnTo>
                  <a:pt x="752779" y="0"/>
                </a:lnTo>
                <a:lnTo>
                  <a:pt x="752779" y="414858"/>
                </a:lnTo>
                <a:lnTo>
                  <a:pt x="788936" y="414858"/>
                </a:lnTo>
                <a:lnTo>
                  <a:pt x="78893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057682" y="6906338"/>
            <a:ext cx="347345" cy="427990"/>
          </a:xfrm>
          <a:custGeom>
            <a:avLst/>
            <a:gdLst/>
            <a:ahLst/>
            <a:cxnLst/>
            <a:rect l="l" t="t" r="r" b="b"/>
            <a:pathLst>
              <a:path w="347345" h="427990">
                <a:moveTo>
                  <a:pt x="139523" y="63967"/>
                </a:moveTo>
                <a:lnTo>
                  <a:pt x="102441" y="63967"/>
                </a:lnTo>
                <a:lnTo>
                  <a:pt x="102441" y="0"/>
                </a:lnTo>
                <a:lnTo>
                  <a:pt x="139523" y="0"/>
                </a:lnTo>
                <a:lnTo>
                  <a:pt x="139523" y="63967"/>
                </a:lnTo>
                <a:close/>
              </a:path>
              <a:path w="347345" h="427990">
                <a:moveTo>
                  <a:pt x="242428" y="96415"/>
                </a:moveTo>
                <a:lnTo>
                  <a:pt x="0" y="96415"/>
                </a:lnTo>
                <a:lnTo>
                  <a:pt x="0" y="63967"/>
                </a:lnTo>
                <a:lnTo>
                  <a:pt x="242428" y="63967"/>
                </a:lnTo>
                <a:lnTo>
                  <a:pt x="242428" y="96415"/>
                </a:lnTo>
                <a:close/>
              </a:path>
              <a:path w="347345" h="427990">
                <a:moveTo>
                  <a:pt x="120982" y="406519"/>
                </a:moveTo>
                <a:lnTo>
                  <a:pt x="76005" y="397132"/>
                </a:lnTo>
                <a:lnTo>
                  <a:pt x="44209" y="370725"/>
                </a:lnTo>
                <a:lnTo>
                  <a:pt x="20743" y="312001"/>
                </a:lnTo>
                <a:lnTo>
                  <a:pt x="17614" y="272558"/>
                </a:lnTo>
                <a:lnTo>
                  <a:pt x="20743" y="233186"/>
                </a:lnTo>
                <a:lnTo>
                  <a:pt x="44209" y="174781"/>
                </a:lnTo>
                <a:lnTo>
                  <a:pt x="76005" y="148106"/>
                </a:lnTo>
                <a:lnTo>
                  <a:pt x="120982" y="138133"/>
                </a:lnTo>
                <a:lnTo>
                  <a:pt x="137133" y="139255"/>
                </a:lnTo>
                <a:lnTo>
                  <a:pt x="152155" y="142594"/>
                </a:lnTo>
                <a:lnTo>
                  <a:pt x="165959" y="148106"/>
                </a:lnTo>
                <a:lnTo>
                  <a:pt x="178460" y="155747"/>
                </a:lnTo>
                <a:lnTo>
                  <a:pt x="193440" y="170580"/>
                </a:lnTo>
                <a:lnTo>
                  <a:pt x="120982" y="170580"/>
                </a:lnTo>
                <a:lnTo>
                  <a:pt x="110552" y="171297"/>
                </a:lnTo>
                <a:lnTo>
                  <a:pt x="71246" y="197204"/>
                </a:lnTo>
                <a:lnTo>
                  <a:pt x="56254" y="241762"/>
                </a:lnTo>
                <a:lnTo>
                  <a:pt x="54233" y="272558"/>
                </a:lnTo>
                <a:lnTo>
                  <a:pt x="56254" y="303622"/>
                </a:lnTo>
                <a:lnTo>
                  <a:pt x="71246" y="348367"/>
                </a:lnTo>
                <a:lnTo>
                  <a:pt x="110552" y="374216"/>
                </a:lnTo>
                <a:lnTo>
                  <a:pt x="120982" y="374999"/>
                </a:lnTo>
                <a:lnTo>
                  <a:pt x="193383" y="374999"/>
                </a:lnTo>
                <a:lnTo>
                  <a:pt x="178460" y="389832"/>
                </a:lnTo>
                <a:lnTo>
                  <a:pt x="165959" y="397132"/>
                </a:lnTo>
                <a:lnTo>
                  <a:pt x="152155" y="402347"/>
                </a:lnTo>
                <a:lnTo>
                  <a:pt x="137133" y="405476"/>
                </a:lnTo>
                <a:lnTo>
                  <a:pt x="120982" y="406519"/>
                </a:lnTo>
                <a:close/>
              </a:path>
              <a:path w="347345" h="427990">
                <a:moveTo>
                  <a:pt x="193383" y="374999"/>
                </a:moveTo>
                <a:lnTo>
                  <a:pt x="120982" y="374999"/>
                </a:lnTo>
                <a:lnTo>
                  <a:pt x="131339" y="374216"/>
                </a:lnTo>
                <a:lnTo>
                  <a:pt x="140914" y="371870"/>
                </a:lnTo>
                <a:lnTo>
                  <a:pt x="179619" y="328819"/>
                </a:lnTo>
                <a:lnTo>
                  <a:pt x="187267" y="272558"/>
                </a:lnTo>
                <a:lnTo>
                  <a:pt x="185312" y="241762"/>
                </a:lnTo>
                <a:lnTo>
                  <a:pt x="170450" y="197204"/>
                </a:lnTo>
                <a:lnTo>
                  <a:pt x="131339" y="171297"/>
                </a:lnTo>
                <a:lnTo>
                  <a:pt x="120982" y="170580"/>
                </a:lnTo>
                <a:lnTo>
                  <a:pt x="193440" y="170580"/>
                </a:lnTo>
                <a:lnTo>
                  <a:pt x="197682" y="174781"/>
                </a:lnTo>
                <a:lnTo>
                  <a:pt x="211950" y="200594"/>
                </a:lnTo>
                <a:lnTo>
                  <a:pt x="220830" y="233186"/>
                </a:lnTo>
                <a:lnTo>
                  <a:pt x="223886" y="272558"/>
                </a:lnTo>
                <a:lnTo>
                  <a:pt x="220830" y="312001"/>
                </a:lnTo>
                <a:lnTo>
                  <a:pt x="211950" y="344753"/>
                </a:lnTo>
                <a:lnTo>
                  <a:pt x="197682" y="370725"/>
                </a:lnTo>
                <a:lnTo>
                  <a:pt x="193383" y="374999"/>
                </a:lnTo>
                <a:close/>
              </a:path>
              <a:path w="347345" h="427990">
                <a:moveTo>
                  <a:pt x="346723" y="427378"/>
                </a:moveTo>
                <a:lnTo>
                  <a:pt x="309177" y="427378"/>
                </a:lnTo>
                <a:lnTo>
                  <a:pt x="309177" y="12978"/>
                </a:lnTo>
                <a:lnTo>
                  <a:pt x="346723" y="12978"/>
                </a:lnTo>
                <a:lnTo>
                  <a:pt x="346723" y="42737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630651" y="6926465"/>
            <a:ext cx="369570" cy="389255"/>
          </a:xfrm>
          <a:custGeom>
            <a:avLst/>
            <a:gdLst/>
            <a:ahLst/>
            <a:cxnLst/>
            <a:rect l="l" t="t" r="r" b="b"/>
            <a:pathLst>
              <a:path w="369570" h="389254">
                <a:moveTo>
                  <a:pt x="346252" y="279"/>
                </a:moveTo>
                <a:lnTo>
                  <a:pt x="309181" y="279"/>
                </a:lnTo>
                <a:lnTo>
                  <a:pt x="309181" y="87414"/>
                </a:lnTo>
                <a:lnTo>
                  <a:pt x="346252" y="87414"/>
                </a:lnTo>
                <a:lnTo>
                  <a:pt x="346252" y="279"/>
                </a:lnTo>
                <a:close/>
              </a:path>
              <a:path w="369570" h="389254">
                <a:moveTo>
                  <a:pt x="368973" y="356730"/>
                </a:moveTo>
                <a:lnTo>
                  <a:pt x="203949" y="356730"/>
                </a:lnTo>
                <a:lnTo>
                  <a:pt x="203949" y="248920"/>
                </a:lnTo>
                <a:lnTo>
                  <a:pt x="346252" y="248920"/>
                </a:lnTo>
                <a:lnTo>
                  <a:pt x="346252" y="215900"/>
                </a:lnTo>
                <a:lnTo>
                  <a:pt x="59334" y="215900"/>
                </a:lnTo>
                <a:lnTo>
                  <a:pt x="59334" y="120650"/>
                </a:lnTo>
                <a:lnTo>
                  <a:pt x="309181" y="120650"/>
                </a:lnTo>
                <a:lnTo>
                  <a:pt x="309181" y="215823"/>
                </a:lnTo>
                <a:lnTo>
                  <a:pt x="346252" y="215823"/>
                </a:lnTo>
                <a:lnTo>
                  <a:pt x="346252" y="120650"/>
                </a:lnTo>
                <a:lnTo>
                  <a:pt x="346252" y="120332"/>
                </a:lnTo>
                <a:lnTo>
                  <a:pt x="346252" y="87630"/>
                </a:lnTo>
                <a:lnTo>
                  <a:pt x="59334" y="87630"/>
                </a:lnTo>
                <a:lnTo>
                  <a:pt x="59334" y="0"/>
                </a:lnTo>
                <a:lnTo>
                  <a:pt x="22250" y="0"/>
                </a:lnTo>
                <a:lnTo>
                  <a:pt x="22250" y="87630"/>
                </a:lnTo>
                <a:lnTo>
                  <a:pt x="22250" y="120650"/>
                </a:lnTo>
                <a:lnTo>
                  <a:pt x="22250" y="215900"/>
                </a:lnTo>
                <a:lnTo>
                  <a:pt x="22250" y="248920"/>
                </a:lnTo>
                <a:lnTo>
                  <a:pt x="166408" y="248920"/>
                </a:lnTo>
                <a:lnTo>
                  <a:pt x="166408" y="356730"/>
                </a:lnTo>
                <a:lnTo>
                  <a:pt x="0" y="356730"/>
                </a:lnTo>
                <a:lnTo>
                  <a:pt x="0" y="389178"/>
                </a:lnTo>
                <a:lnTo>
                  <a:pt x="368973" y="389178"/>
                </a:lnTo>
                <a:lnTo>
                  <a:pt x="368973" y="3567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083529" y="6919317"/>
            <a:ext cx="332105" cy="414655"/>
          </a:xfrm>
          <a:custGeom>
            <a:avLst/>
            <a:gdLst/>
            <a:ahLst/>
            <a:cxnLst/>
            <a:rect l="l" t="t" r="r" b="b"/>
            <a:pathLst>
              <a:path w="332104" h="414654">
                <a:moveTo>
                  <a:pt x="0" y="388905"/>
                </a:moveTo>
                <a:lnTo>
                  <a:pt x="0" y="354140"/>
                </a:lnTo>
                <a:lnTo>
                  <a:pt x="42891" y="336721"/>
                </a:lnTo>
                <a:lnTo>
                  <a:pt x="79027" y="312419"/>
                </a:lnTo>
                <a:lnTo>
                  <a:pt x="108466" y="281443"/>
                </a:lnTo>
                <a:lnTo>
                  <a:pt x="131265" y="244005"/>
                </a:lnTo>
                <a:lnTo>
                  <a:pt x="147479" y="200315"/>
                </a:lnTo>
                <a:lnTo>
                  <a:pt x="157166" y="150585"/>
                </a:lnTo>
                <a:lnTo>
                  <a:pt x="160382" y="95024"/>
                </a:lnTo>
                <a:lnTo>
                  <a:pt x="160382" y="39863"/>
                </a:lnTo>
                <a:lnTo>
                  <a:pt x="2781" y="39863"/>
                </a:lnTo>
                <a:lnTo>
                  <a:pt x="2781" y="7416"/>
                </a:lnTo>
                <a:lnTo>
                  <a:pt x="197465" y="7416"/>
                </a:lnTo>
                <a:lnTo>
                  <a:pt x="197465" y="91316"/>
                </a:lnTo>
                <a:lnTo>
                  <a:pt x="194570" y="147736"/>
                </a:lnTo>
                <a:lnTo>
                  <a:pt x="185775" y="199022"/>
                </a:lnTo>
                <a:lnTo>
                  <a:pt x="170919" y="244996"/>
                </a:lnTo>
                <a:lnTo>
                  <a:pt x="149837" y="285479"/>
                </a:lnTo>
                <a:lnTo>
                  <a:pt x="122367" y="320290"/>
                </a:lnTo>
                <a:lnTo>
                  <a:pt x="88346" y="349251"/>
                </a:lnTo>
                <a:lnTo>
                  <a:pt x="47611" y="372182"/>
                </a:lnTo>
                <a:lnTo>
                  <a:pt x="0" y="388905"/>
                </a:lnTo>
                <a:close/>
              </a:path>
              <a:path w="332104" h="414654">
                <a:moveTo>
                  <a:pt x="331890" y="414399"/>
                </a:moveTo>
                <a:lnTo>
                  <a:pt x="294344" y="414399"/>
                </a:lnTo>
                <a:lnTo>
                  <a:pt x="294344" y="0"/>
                </a:lnTo>
                <a:lnTo>
                  <a:pt x="331890" y="0"/>
                </a:lnTo>
                <a:lnTo>
                  <a:pt x="331890" y="4143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153" y="782381"/>
            <a:ext cx="246379" cy="408305"/>
          </a:xfrm>
          <a:custGeom>
            <a:avLst/>
            <a:gdLst/>
            <a:rect l="l" t="t" r="r" b="b"/>
            <a:pathLst>
              <a:path w="246380" h="408305">
                <a:moveTo>
                  <a:pt x="122935" y="407921"/>
                </a:moveTo>
                <a:lnTo>
                  <a:pt x="71627" y="398269"/>
                </a:lnTo>
                <a:lnTo>
                  <a:pt x="35559" y="370329"/>
                </a:lnTo>
                <a:lnTo>
                  <a:pt x="8445" y="309687"/>
                </a:lnTo>
                <a:lnTo>
                  <a:pt x="2055" y="263959"/>
                </a:lnTo>
                <a:lnTo>
                  <a:pt x="0" y="203706"/>
                </a:lnTo>
                <a:lnTo>
                  <a:pt x="2055" y="143747"/>
                </a:lnTo>
                <a:lnTo>
                  <a:pt x="8445" y="98170"/>
                </a:lnTo>
                <a:lnTo>
                  <a:pt x="35559" y="37591"/>
                </a:lnTo>
                <a:lnTo>
                  <a:pt x="71627" y="9651"/>
                </a:lnTo>
                <a:lnTo>
                  <a:pt x="122935" y="0"/>
                </a:lnTo>
                <a:lnTo>
                  <a:pt x="150954" y="2444"/>
                </a:lnTo>
                <a:lnTo>
                  <a:pt x="174877" y="9651"/>
                </a:lnTo>
                <a:lnTo>
                  <a:pt x="190343" y="18795"/>
                </a:lnTo>
                <a:lnTo>
                  <a:pt x="122935" y="18795"/>
                </a:lnTo>
                <a:lnTo>
                  <a:pt x="100599" y="21002"/>
                </a:lnTo>
                <a:lnTo>
                  <a:pt x="64499" y="37226"/>
                </a:lnTo>
                <a:lnTo>
                  <a:pt x="37972" y="73262"/>
                </a:lnTo>
                <a:lnTo>
                  <a:pt x="22732" y="147588"/>
                </a:lnTo>
                <a:lnTo>
                  <a:pt x="20827" y="203706"/>
                </a:lnTo>
                <a:lnTo>
                  <a:pt x="22732" y="260118"/>
                </a:lnTo>
                <a:lnTo>
                  <a:pt x="28447" y="302956"/>
                </a:lnTo>
                <a:lnTo>
                  <a:pt x="51307" y="357629"/>
                </a:lnTo>
                <a:lnTo>
                  <a:pt x="100599" y="386918"/>
                </a:lnTo>
                <a:lnTo>
                  <a:pt x="122935" y="389125"/>
                </a:lnTo>
                <a:lnTo>
                  <a:pt x="190343" y="389125"/>
                </a:lnTo>
                <a:lnTo>
                  <a:pt x="174877" y="398269"/>
                </a:lnTo>
                <a:lnTo>
                  <a:pt x="150954" y="405476"/>
                </a:lnTo>
                <a:lnTo>
                  <a:pt x="122935" y="407921"/>
                </a:lnTo>
                <a:close/>
              </a:path>
              <a:path w="246380" h="408305">
                <a:moveTo>
                  <a:pt x="190343" y="389125"/>
                </a:moveTo>
                <a:lnTo>
                  <a:pt x="122935" y="389125"/>
                </a:lnTo>
                <a:lnTo>
                  <a:pt x="145358" y="386918"/>
                </a:lnTo>
                <a:lnTo>
                  <a:pt x="165162" y="380616"/>
                </a:lnTo>
                <a:lnTo>
                  <a:pt x="195578" y="357629"/>
                </a:lnTo>
                <a:lnTo>
                  <a:pt x="218184" y="302956"/>
                </a:lnTo>
                <a:lnTo>
                  <a:pt x="223724" y="260118"/>
                </a:lnTo>
                <a:lnTo>
                  <a:pt x="225550" y="203706"/>
                </a:lnTo>
                <a:lnTo>
                  <a:pt x="223724" y="147588"/>
                </a:lnTo>
                <a:lnTo>
                  <a:pt x="218184" y="104901"/>
                </a:lnTo>
                <a:lnTo>
                  <a:pt x="195578" y="50291"/>
                </a:lnTo>
                <a:lnTo>
                  <a:pt x="165162" y="27304"/>
                </a:lnTo>
                <a:lnTo>
                  <a:pt x="122935" y="18795"/>
                </a:lnTo>
                <a:lnTo>
                  <a:pt x="190343" y="18795"/>
                </a:lnTo>
                <a:lnTo>
                  <a:pt x="226876" y="63832"/>
                </a:lnTo>
                <a:lnTo>
                  <a:pt x="244322" y="143747"/>
                </a:lnTo>
                <a:lnTo>
                  <a:pt x="246378" y="203706"/>
                </a:lnTo>
                <a:lnTo>
                  <a:pt x="244322" y="263959"/>
                </a:lnTo>
                <a:lnTo>
                  <a:pt x="237933" y="309687"/>
                </a:lnTo>
                <a:lnTo>
                  <a:pt x="226876" y="344080"/>
                </a:lnTo>
                <a:lnTo>
                  <a:pt x="210818" y="370329"/>
                </a:lnTo>
                <a:lnTo>
                  <a:pt x="194800" y="386490"/>
                </a:lnTo>
                <a:lnTo>
                  <a:pt x="190343" y="389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039035" y="788985"/>
            <a:ext cx="127000" cy="394970"/>
          </a:xfrm>
          <a:custGeom>
            <a:avLst/>
            <a:gdLst/>
            <a:rect l="l" t="t" r="r" b="b"/>
            <a:pathLst>
              <a:path w="127000" h="394969">
                <a:moveTo>
                  <a:pt x="126999" y="394713"/>
                </a:moveTo>
                <a:lnTo>
                  <a:pt x="106171" y="394713"/>
                </a:lnTo>
                <a:lnTo>
                  <a:pt x="106171" y="21843"/>
                </a:lnTo>
                <a:lnTo>
                  <a:pt x="0" y="69595"/>
                </a:lnTo>
                <a:lnTo>
                  <a:pt x="0" y="48767"/>
                </a:lnTo>
                <a:lnTo>
                  <a:pt x="108203" y="0"/>
                </a:lnTo>
                <a:lnTo>
                  <a:pt x="126999" y="0"/>
                </a:lnTo>
                <a:lnTo>
                  <a:pt x="126999" y="3947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459096" y="761045"/>
            <a:ext cx="433705" cy="448309"/>
          </a:xfrm>
          <a:custGeom>
            <a:avLst/>
            <a:gdLst/>
            <a:rect l="l" t="t" r="r" b="b"/>
            <a:pathLst>
              <a:path w="433705" h="448309">
                <a:moveTo>
                  <a:pt x="211834" y="420621"/>
                </a:moveTo>
                <a:lnTo>
                  <a:pt x="0" y="420621"/>
                </a:lnTo>
                <a:lnTo>
                  <a:pt x="0" y="401825"/>
                </a:lnTo>
                <a:lnTo>
                  <a:pt x="213866" y="401825"/>
                </a:lnTo>
                <a:lnTo>
                  <a:pt x="250124" y="399555"/>
                </a:lnTo>
                <a:lnTo>
                  <a:pt x="282954" y="392808"/>
                </a:lnTo>
                <a:lnTo>
                  <a:pt x="311592" y="381680"/>
                </a:lnTo>
                <a:lnTo>
                  <a:pt x="335277" y="366265"/>
                </a:lnTo>
                <a:lnTo>
                  <a:pt x="335277" y="0"/>
                </a:lnTo>
                <a:lnTo>
                  <a:pt x="357121" y="0"/>
                </a:lnTo>
                <a:lnTo>
                  <a:pt x="357121" y="195578"/>
                </a:lnTo>
                <a:lnTo>
                  <a:pt x="433321" y="195578"/>
                </a:lnTo>
                <a:lnTo>
                  <a:pt x="433321" y="214882"/>
                </a:lnTo>
                <a:lnTo>
                  <a:pt x="357121" y="214882"/>
                </a:lnTo>
                <a:lnTo>
                  <a:pt x="357121" y="385569"/>
                </a:lnTo>
                <a:lnTo>
                  <a:pt x="335277" y="385569"/>
                </a:lnTo>
                <a:lnTo>
                  <a:pt x="311703" y="401119"/>
                </a:lnTo>
                <a:lnTo>
                  <a:pt x="282700" y="412048"/>
                </a:lnTo>
                <a:lnTo>
                  <a:pt x="249124" y="418502"/>
                </a:lnTo>
                <a:lnTo>
                  <a:pt x="211834" y="420621"/>
                </a:lnTo>
                <a:close/>
              </a:path>
              <a:path w="433705" h="448309">
                <a:moveTo>
                  <a:pt x="139699" y="401825"/>
                </a:moveTo>
                <a:lnTo>
                  <a:pt x="117855" y="401825"/>
                </a:lnTo>
                <a:lnTo>
                  <a:pt x="117855" y="259586"/>
                </a:lnTo>
                <a:lnTo>
                  <a:pt x="99122" y="256752"/>
                </a:lnTo>
                <a:lnTo>
                  <a:pt x="52831" y="233678"/>
                </a:lnTo>
                <a:lnTo>
                  <a:pt x="23050" y="190816"/>
                </a:lnTo>
                <a:lnTo>
                  <a:pt x="12699" y="131571"/>
                </a:lnTo>
                <a:lnTo>
                  <a:pt x="15327" y="100043"/>
                </a:lnTo>
                <a:lnTo>
                  <a:pt x="35631" y="48418"/>
                </a:lnTo>
                <a:lnTo>
                  <a:pt x="68603" y="18264"/>
                </a:lnTo>
                <a:lnTo>
                  <a:pt x="107195" y="4818"/>
                </a:lnTo>
                <a:lnTo>
                  <a:pt x="129539" y="3047"/>
                </a:lnTo>
                <a:lnTo>
                  <a:pt x="152248" y="4818"/>
                </a:lnTo>
                <a:lnTo>
                  <a:pt x="172909" y="9969"/>
                </a:lnTo>
                <a:lnTo>
                  <a:pt x="191189" y="18264"/>
                </a:lnTo>
                <a:lnTo>
                  <a:pt x="196870" y="22351"/>
                </a:lnTo>
                <a:lnTo>
                  <a:pt x="129539" y="22351"/>
                </a:lnTo>
                <a:lnTo>
                  <a:pt x="111187" y="23772"/>
                </a:lnTo>
                <a:lnTo>
                  <a:pt x="66039" y="44703"/>
                </a:lnTo>
                <a:lnTo>
                  <a:pt x="42481" y="81279"/>
                </a:lnTo>
                <a:lnTo>
                  <a:pt x="34543" y="131571"/>
                </a:lnTo>
                <a:lnTo>
                  <a:pt x="36536" y="158066"/>
                </a:lnTo>
                <a:lnTo>
                  <a:pt x="52331" y="201722"/>
                </a:lnTo>
                <a:lnTo>
                  <a:pt x="94360" y="234885"/>
                </a:lnTo>
                <a:lnTo>
                  <a:pt x="129539" y="240790"/>
                </a:lnTo>
                <a:lnTo>
                  <a:pt x="197013" y="240790"/>
                </a:lnTo>
                <a:lnTo>
                  <a:pt x="192991" y="243727"/>
                </a:lnTo>
                <a:lnTo>
                  <a:pt x="177036" y="251585"/>
                </a:lnTo>
                <a:lnTo>
                  <a:pt x="159177" y="256967"/>
                </a:lnTo>
                <a:lnTo>
                  <a:pt x="139699" y="259586"/>
                </a:lnTo>
                <a:lnTo>
                  <a:pt x="139699" y="401825"/>
                </a:lnTo>
                <a:close/>
              </a:path>
              <a:path w="433705" h="448309">
                <a:moveTo>
                  <a:pt x="197013" y="240790"/>
                </a:moveTo>
                <a:lnTo>
                  <a:pt x="129539" y="240790"/>
                </a:lnTo>
                <a:lnTo>
                  <a:pt x="148398" y="239290"/>
                </a:lnTo>
                <a:lnTo>
                  <a:pt x="165352" y="234885"/>
                </a:lnTo>
                <a:lnTo>
                  <a:pt x="207334" y="201722"/>
                </a:lnTo>
                <a:lnTo>
                  <a:pt x="223478" y="158066"/>
                </a:lnTo>
                <a:lnTo>
                  <a:pt x="225550" y="131571"/>
                </a:lnTo>
                <a:lnTo>
                  <a:pt x="223478" y="104996"/>
                </a:lnTo>
                <a:lnTo>
                  <a:pt x="207334" y="60991"/>
                </a:lnTo>
                <a:lnTo>
                  <a:pt x="165352" y="28003"/>
                </a:lnTo>
                <a:lnTo>
                  <a:pt x="129539" y="22351"/>
                </a:lnTo>
                <a:lnTo>
                  <a:pt x="196870" y="22351"/>
                </a:lnTo>
                <a:lnTo>
                  <a:pt x="236536" y="72135"/>
                </a:lnTo>
                <a:lnTo>
                  <a:pt x="246886" y="131571"/>
                </a:lnTo>
                <a:lnTo>
                  <a:pt x="244259" y="163027"/>
                </a:lnTo>
                <a:lnTo>
                  <a:pt x="236536" y="190816"/>
                </a:lnTo>
                <a:lnTo>
                  <a:pt x="223955" y="214509"/>
                </a:lnTo>
                <a:lnTo>
                  <a:pt x="206754" y="233678"/>
                </a:lnTo>
                <a:lnTo>
                  <a:pt x="197013" y="240790"/>
                </a:lnTo>
                <a:close/>
              </a:path>
              <a:path w="433705" h="448309">
                <a:moveTo>
                  <a:pt x="357121" y="448053"/>
                </a:moveTo>
                <a:lnTo>
                  <a:pt x="335277" y="448053"/>
                </a:lnTo>
                <a:lnTo>
                  <a:pt x="335277" y="385569"/>
                </a:lnTo>
                <a:lnTo>
                  <a:pt x="357121" y="385569"/>
                </a:lnTo>
                <a:lnTo>
                  <a:pt x="357121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952869" y="761045"/>
            <a:ext cx="355600" cy="447675"/>
          </a:xfrm>
          <a:custGeom>
            <a:avLst/>
            <a:gdLst/>
            <a:rect l="l" t="t" r="r" b="b"/>
            <a:pathLst>
              <a:path w="355600" h="447675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7675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7675">
                <a:moveTo>
                  <a:pt x="355597" y="447545"/>
                </a:moveTo>
                <a:lnTo>
                  <a:pt x="334261" y="447545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435466" y="761045"/>
            <a:ext cx="355600" cy="448309"/>
          </a:xfrm>
          <a:custGeom>
            <a:avLst/>
            <a:gdLst/>
            <a:rect l="l" t="t" r="r" b="b"/>
            <a:pathLst>
              <a:path w="355600" h="448309">
                <a:moveTo>
                  <a:pt x="112775" y="421637"/>
                </a:moveTo>
                <a:lnTo>
                  <a:pt x="73913" y="415096"/>
                </a:lnTo>
                <a:lnTo>
                  <a:pt x="23788" y="364773"/>
                </a:lnTo>
                <a:lnTo>
                  <a:pt x="10096" y="323466"/>
                </a:lnTo>
                <a:lnTo>
                  <a:pt x="2405" y="272064"/>
                </a:lnTo>
                <a:lnTo>
                  <a:pt x="0" y="211326"/>
                </a:lnTo>
                <a:lnTo>
                  <a:pt x="2405" y="150375"/>
                </a:lnTo>
                <a:lnTo>
                  <a:pt x="10096" y="98995"/>
                </a:lnTo>
                <a:lnTo>
                  <a:pt x="23788" y="57808"/>
                </a:lnTo>
                <a:lnTo>
                  <a:pt x="57911" y="15430"/>
                </a:lnTo>
                <a:lnTo>
                  <a:pt x="112775" y="0"/>
                </a:lnTo>
                <a:lnTo>
                  <a:pt x="133055" y="1714"/>
                </a:lnTo>
                <a:lnTo>
                  <a:pt x="151192" y="6857"/>
                </a:lnTo>
                <a:lnTo>
                  <a:pt x="167138" y="15430"/>
                </a:lnTo>
                <a:lnTo>
                  <a:pt x="170982" y="18795"/>
                </a:lnTo>
                <a:lnTo>
                  <a:pt x="112775" y="18795"/>
                </a:lnTo>
                <a:lnTo>
                  <a:pt x="96789" y="20359"/>
                </a:lnTo>
                <a:lnTo>
                  <a:pt x="58927" y="41147"/>
                </a:lnTo>
                <a:lnTo>
                  <a:pt x="29844" y="106234"/>
                </a:lnTo>
                <a:lnTo>
                  <a:pt x="23351" y="154089"/>
                </a:lnTo>
                <a:lnTo>
                  <a:pt x="21335" y="211326"/>
                </a:lnTo>
                <a:lnTo>
                  <a:pt x="23351" y="268492"/>
                </a:lnTo>
                <a:lnTo>
                  <a:pt x="29844" y="316228"/>
                </a:lnTo>
                <a:lnTo>
                  <a:pt x="41481" y="354057"/>
                </a:lnTo>
                <a:lnTo>
                  <a:pt x="69770" y="390919"/>
                </a:lnTo>
                <a:lnTo>
                  <a:pt x="112775" y="403349"/>
                </a:lnTo>
                <a:lnTo>
                  <a:pt x="171265" y="403349"/>
                </a:lnTo>
                <a:lnTo>
                  <a:pt x="167138" y="406849"/>
                </a:lnTo>
                <a:lnTo>
                  <a:pt x="151192" y="415096"/>
                </a:lnTo>
                <a:lnTo>
                  <a:pt x="133055" y="420010"/>
                </a:lnTo>
                <a:lnTo>
                  <a:pt x="112775" y="421637"/>
                </a:lnTo>
                <a:close/>
              </a:path>
              <a:path w="355600" h="448309">
                <a:moveTo>
                  <a:pt x="171265" y="403349"/>
                </a:moveTo>
                <a:lnTo>
                  <a:pt x="112775" y="403349"/>
                </a:lnTo>
                <a:lnTo>
                  <a:pt x="128467" y="401936"/>
                </a:lnTo>
                <a:lnTo>
                  <a:pt x="142683" y="397761"/>
                </a:lnTo>
                <a:lnTo>
                  <a:pt x="183561" y="354057"/>
                </a:lnTo>
                <a:lnTo>
                  <a:pt x="195197" y="316228"/>
                </a:lnTo>
                <a:lnTo>
                  <a:pt x="201690" y="268492"/>
                </a:lnTo>
                <a:lnTo>
                  <a:pt x="203706" y="211326"/>
                </a:lnTo>
                <a:lnTo>
                  <a:pt x="201690" y="154089"/>
                </a:lnTo>
                <a:lnTo>
                  <a:pt x="195197" y="106234"/>
                </a:lnTo>
                <a:lnTo>
                  <a:pt x="183561" y="68381"/>
                </a:lnTo>
                <a:lnTo>
                  <a:pt x="155280" y="31868"/>
                </a:lnTo>
                <a:lnTo>
                  <a:pt x="112775" y="18795"/>
                </a:lnTo>
                <a:lnTo>
                  <a:pt x="170982" y="18795"/>
                </a:lnTo>
                <a:lnTo>
                  <a:pt x="201468" y="57808"/>
                </a:lnTo>
                <a:lnTo>
                  <a:pt x="215136" y="98995"/>
                </a:lnTo>
                <a:lnTo>
                  <a:pt x="222708" y="150375"/>
                </a:lnTo>
                <a:lnTo>
                  <a:pt x="225042" y="211326"/>
                </a:lnTo>
                <a:lnTo>
                  <a:pt x="222708" y="272064"/>
                </a:lnTo>
                <a:lnTo>
                  <a:pt x="215136" y="323466"/>
                </a:lnTo>
                <a:lnTo>
                  <a:pt x="201468" y="364773"/>
                </a:lnTo>
                <a:lnTo>
                  <a:pt x="180846" y="395221"/>
                </a:lnTo>
                <a:lnTo>
                  <a:pt x="171265" y="403349"/>
                </a:lnTo>
                <a:close/>
              </a:path>
              <a:path w="355600" h="448309">
                <a:moveTo>
                  <a:pt x="355597" y="448053"/>
                </a:moveTo>
                <a:lnTo>
                  <a:pt x="334261" y="448053"/>
                </a:lnTo>
                <a:lnTo>
                  <a:pt x="334261" y="211326"/>
                </a:lnTo>
                <a:lnTo>
                  <a:pt x="240790" y="211326"/>
                </a:lnTo>
                <a:lnTo>
                  <a:pt x="240790" y="192530"/>
                </a:lnTo>
                <a:lnTo>
                  <a:pt x="334261" y="192530"/>
                </a:lnTo>
                <a:lnTo>
                  <a:pt x="334261" y="507"/>
                </a:lnTo>
                <a:lnTo>
                  <a:pt x="355597" y="507"/>
                </a:lnTo>
                <a:lnTo>
                  <a:pt x="355597" y="4480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3046482" y="770189"/>
            <a:ext cx="398145" cy="417195"/>
          </a:xfrm>
          <a:custGeom>
            <a:avLst/>
            <a:gdLst/>
            <a:rect l="l" t="t" r="r" b="b"/>
            <a:pathLst>
              <a:path w="398145" h="417194">
                <a:moveTo>
                  <a:pt x="371853" y="19303"/>
                </a:moveTo>
                <a:lnTo>
                  <a:pt x="25907" y="19303"/>
                </a:lnTo>
                <a:lnTo>
                  <a:pt x="25907" y="0"/>
                </a:lnTo>
                <a:lnTo>
                  <a:pt x="371853" y="0"/>
                </a:lnTo>
                <a:lnTo>
                  <a:pt x="371853" y="19303"/>
                </a:lnTo>
                <a:close/>
              </a:path>
              <a:path w="398145" h="417194">
                <a:moveTo>
                  <a:pt x="111251" y="228090"/>
                </a:moveTo>
                <a:lnTo>
                  <a:pt x="89915" y="228090"/>
                </a:lnTo>
                <a:lnTo>
                  <a:pt x="89915" y="19303"/>
                </a:lnTo>
                <a:lnTo>
                  <a:pt x="111251" y="19303"/>
                </a:lnTo>
                <a:lnTo>
                  <a:pt x="111251" y="228090"/>
                </a:lnTo>
                <a:close/>
              </a:path>
              <a:path w="398145" h="417194">
                <a:moveTo>
                  <a:pt x="289558" y="228090"/>
                </a:moveTo>
                <a:lnTo>
                  <a:pt x="268222" y="228090"/>
                </a:lnTo>
                <a:lnTo>
                  <a:pt x="277080" y="202063"/>
                </a:lnTo>
                <a:lnTo>
                  <a:pt x="282700" y="171512"/>
                </a:lnTo>
                <a:lnTo>
                  <a:pt x="285656" y="139008"/>
                </a:lnTo>
                <a:lnTo>
                  <a:pt x="286510" y="107695"/>
                </a:lnTo>
                <a:lnTo>
                  <a:pt x="286510" y="19303"/>
                </a:lnTo>
                <a:lnTo>
                  <a:pt x="307846" y="19303"/>
                </a:lnTo>
                <a:lnTo>
                  <a:pt x="307796" y="107695"/>
                </a:lnTo>
                <a:lnTo>
                  <a:pt x="306760" y="139151"/>
                </a:lnTo>
                <a:lnTo>
                  <a:pt x="303464" y="172274"/>
                </a:lnTo>
                <a:lnTo>
                  <a:pt x="297773" y="202968"/>
                </a:lnTo>
                <a:lnTo>
                  <a:pt x="289558" y="228090"/>
                </a:lnTo>
                <a:close/>
              </a:path>
              <a:path w="398145" h="417194">
                <a:moveTo>
                  <a:pt x="380997" y="246886"/>
                </a:moveTo>
                <a:lnTo>
                  <a:pt x="16255" y="246886"/>
                </a:lnTo>
                <a:lnTo>
                  <a:pt x="16255" y="228090"/>
                </a:lnTo>
                <a:lnTo>
                  <a:pt x="380997" y="228090"/>
                </a:lnTo>
                <a:lnTo>
                  <a:pt x="380997" y="246886"/>
                </a:lnTo>
                <a:close/>
              </a:path>
              <a:path w="398145" h="417194">
                <a:moveTo>
                  <a:pt x="397761" y="417065"/>
                </a:moveTo>
                <a:lnTo>
                  <a:pt x="0" y="417065"/>
                </a:lnTo>
                <a:lnTo>
                  <a:pt x="0" y="398777"/>
                </a:lnTo>
                <a:lnTo>
                  <a:pt x="397761" y="398777"/>
                </a:lnTo>
                <a:lnTo>
                  <a:pt x="397761" y="4170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544827" y="761553"/>
            <a:ext cx="360680" cy="447675"/>
          </a:xfrm>
          <a:custGeom>
            <a:avLst/>
            <a:gdLst/>
            <a:rect l="l" t="t" r="r" b="b"/>
            <a:pathLst>
              <a:path w="360679" h="447675">
                <a:moveTo>
                  <a:pt x="261110" y="441449"/>
                </a:moveTo>
                <a:lnTo>
                  <a:pt x="240282" y="441449"/>
                </a:lnTo>
                <a:lnTo>
                  <a:pt x="240282" y="213358"/>
                </a:lnTo>
                <a:lnTo>
                  <a:pt x="168654" y="213358"/>
                </a:lnTo>
                <a:lnTo>
                  <a:pt x="168654" y="194054"/>
                </a:lnTo>
                <a:lnTo>
                  <a:pt x="240282" y="194054"/>
                </a:lnTo>
                <a:lnTo>
                  <a:pt x="240282" y="2539"/>
                </a:lnTo>
                <a:lnTo>
                  <a:pt x="261110" y="2539"/>
                </a:lnTo>
                <a:lnTo>
                  <a:pt x="261110" y="441449"/>
                </a:lnTo>
                <a:close/>
              </a:path>
              <a:path w="360679" h="447675">
                <a:moveTo>
                  <a:pt x="97027" y="415541"/>
                </a:moveTo>
                <a:lnTo>
                  <a:pt x="0" y="415541"/>
                </a:lnTo>
                <a:lnTo>
                  <a:pt x="0" y="200658"/>
                </a:lnTo>
                <a:lnTo>
                  <a:pt x="118871" y="200658"/>
                </a:lnTo>
                <a:lnTo>
                  <a:pt x="118871" y="27939"/>
                </a:lnTo>
                <a:lnTo>
                  <a:pt x="0" y="27939"/>
                </a:lnTo>
                <a:lnTo>
                  <a:pt x="0" y="8635"/>
                </a:lnTo>
                <a:lnTo>
                  <a:pt x="139699" y="8635"/>
                </a:lnTo>
                <a:lnTo>
                  <a:pt x="139699" y="219454"/>
                </a:lnTo>
                <a:lnTo>
                  <a:pt x="21335" y="219454"/>
                </a:lnTo>
                <a:lnTo>
                  <a:pt x="21335" y="396237"/>
                </a:lnTo>
                <a:lnTo>
                  <a:pt x="192022" y="396237"/>
                </a:lnTo>
                <a:lnTo>
                  <a:pt x="192022" y="398269"/>
                </a:lnTo>
                <a:lnTo>
                  <a:pt x="172893" y="406540"/>
                </a:lnTo>
                <a:lnTo>
                  <a:pt x="150240" y="411858"/>
                </a:lnTo>
                <a:lnTo>
                  <a:pt x="124729" y="414700"/>
                </a:lnTo>
                <a:lnTo>
                  <a:pt x="97027" y="415541"/>
                </a:lnTo>
                <a:close/>
              </a:path>
              <a:path w="360679" h="447675">
                <a:moveTo>
                  <a:pt x="192022" y="396237"/>
                </a:moveTo>
                <a:lnTo>
                  <a:pt x="97535" y="396237"/>
                </a:lnTo>
                <a:lnTo>
                  <a:pt x="124371" y="395554"/>
                </a:lnTo>
                <a:lnTo>
                  <a:pt x="149541" y="393062"/>
                </a:lnTo>
                <a:lnTo>
                  <a:pt x="172329" y="388093"/>
                </a:lnTo>
                <a:lnTo>
                  <a:pt x="192022" y="379981"/>
                </a:lnTo>
                <a:lnTo>
                  <a:pt x="192022" y="396237"/>
                </a:lnTo>
                <a:close/>
              </a:path>
              <a:path w="360679" h="447675">
                <a:moveTo>
                  <a:pt x="360677" y="447545"/>
                </a:moveTo>
                <a:lnTo>
                  <a:pt x="339341" y="447545"/>
                </a:lnTo>
                <a:lnTo>
                  <a:pt x="339341" y="0"/>
                </a:lnTo>
                <a:lnTo>
                  <a:pt x="360677" y="0"/>
                </a:lnTo>
                <a:lnTo>
                  <a:pt x="360677" y="447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4018280" y="758505"/>
            <a:ext cx="365125" cy="454659"/>
          </a:xfrm>
          <a:custGeom>
            <a:avLst/>
            <a:gdLst/>
            <a:rect l="l" t="t" r="r" b="b"/>
            <a:pathLst>
              <a:path w="365125" h="454659">
                <a:moveTo>
                  <a:pt x="114299" y="225550"/>
                </a:moveTo>
                <a:lnTo>
                  <a:pt x="69405" y="218692"/>
                </a:lnTo>
                <a:lnTo>
                  <a:pt x="34035" y="198118"/>
                </a:lnTo>
                <a:lnTo>
                  <a:pt x="9016" y="161923"/>
                </a:lnTo>
                <a:lnTo>
                  <a:pt x="0" y="112775"/>
                </a:lnTo>
                <a:lnTo>
                  <a:pt x="2317" y="86502"/>
                </a:lnTo>
                <a:lnTo>
                  <a:pt x="19716" y="43481"/>
                </a:lnTo>
                <a:lnTo>
                  <a:pt x="50363" y="15430"/>
                </a:lnTo>
                <a:lnTo>
                  <a:pt x="90828" y="1777"/>
                </a:lnTo>
                <a:lnTo>
                  <a:pt x="114299" y="0"/>
                </a:lnTo>
                <a:lnTo>
                  <a:pt x="138056" y="1777"/>
                </a:lnTo>
                <a:lnTo>
                  <a:pt x="159574" y="6984"/>
                </a:lnTo>
                <a:lnTo>
                  <a:pt x="178521" y="15430"/>
                </a:lnTo>
                <a:lnTo>
                  <a:pt x="183218" y="18795"/>
                </a:lnTo>
                <a:lnTo>
                  <a:pt x="114299" y="18795"/>
                </a:lnTo>
                <a:lnTo>
                  <a:pt x="94614" y="20311"/>
                </a:lnTo>
                <a:lnTo>
                  <a:pt x="47751" y="42671"/>
                </a:lnTo>
                <a:lnTo>
                  <a:pt x="23105" y="91463"/>
                </a:lnTo>
                <a:lnTo>
                  <a:pt x="21335" y="112775"/>
                </a:lnTo>
                <a:lnTo>
                  <a:pt x="23105" y="133793"/>
                </a:lnTo>
                <a:lnTo>
                  <a:pt x="47751" y="182370"/>
                </a:lnTo>
                <a:lnTo>
                  <a:pt x="94614" y="204730"/>
                </a:lnTo>
                <a:lnTo>
                  <a:pt x="114299" y="206246"/>
                </a:lnTo>
                <a:lnTo>
                  <a:pt x="183698" y="206246"/>
                </a:lnTo>
                <a:lnTo>
                  <a:pt x="178521" y="210120"/>
                </a:lnTo>
                <a:lnTo>
                  <a:pt x="159574" y="218692"/>
                </a:lnTo>
                <a:lnTo>
                  <a:pt x="138056" y="223836"/>
                </a:lnTo>
                <a:lnTo>
                  <a:pt x="114299" y="225550"/>
                </a:lnTo>
                <a:close/>
              </a:path>
              <a:path w="365125" h="454659">
                <a:moveTo>
                  <a:pt x="183698" y="206246"/>
                </a:moveTo>
                <a:lnTo>
                  <a:pt x="114299" y="206246"/>
                </a:lnTo>
                <a:lnTo>
                  <a:pt x="133976" y="204730"/>
                </a:lnTo>
                <a:lnTo>
                  <a:pt x="151700" y="200214"/>
                </a:lnTo>
                <a:lnTo>
                  <a:pt x="192046" y="168781"/>
                </a:lnTo>
                <a:lnTo>
                  <a:pt x="207262" y="112775"/>
                </a:lnTo>
                <a:lnTo>
                  <a:pt x="205556" y="91463"/>
                </a:lnTo>
                <a:lnTo>
                  <a:pt x="180338" y="42671"/>
                </a:lnTo>
                <a:lnTo>
                  <a:pt x="133976" y="20311"/>
                </a:lnTo>
                <a:lnTo>
                  <a:pt x="114299" y="18795"/>
                </a:lnTo>
                <a:lnTo>
                  <a:pt x="183218" y="18795"/>
                </a:lnTo>
                <a:lnTo>
                  <a:pt x="220026" y="63372"/>
                </a:lnTo>
                <a:lnTo>
                  <a:pt x="229106" y="112775"/>
                </a:lnTo>
                <a:lnTo>
                  <a:pt x="226780" y="138826"/>
                </a:lnTo>
                <a:lnTo>
                  <a:pt x="220026" y="161923"/>
                </a:lnTo>
                <a:lnTo>
                  <a:pt x="209175" y="181783"/>
                </a:lnTo>
                <a:lnTo>
                  <a:pt x="194562" y="198118"/>
                </a:lnTo>
                <a:lnTo>
                  <a:pt x="183698" y="206246"/>
                </a:lnTo>
                <a:close/>
              </a:path>
              <a:path w="365125" h="454659">
                <a:moveTo>
                  <a:pt x="364741" y="251458"/>
                </a:moveTo>
                <a:lnTo>
                  <a:pt x="343405" y="251458"/>
                </a:lnTo>
                <a:lnTo>
                  <a:pt x="343405" y="3047"/>
                </a:lnTo>
                <a:lnTo>
                  <a:pt x="364741" y="3047"/>
                </a:lnTo>
                <a:lnTo>
                  <a:pt x="364741" y="251458"/>
                </a:lnTo>
                <a:close/>
              </a:path>
              <a:path w="365125" h="454659">
                <a:moveTo>
                  <a:pt x="364741" y="454657"/>
                </a:moveTo>
                <a:lnTo>
                  <a:pt x="36067" y="454657"/>
                </a:lnTo>
                <a:lnTo>
                  <a:pt x="36067" y="297178"/>
                </a:lnTo>
                <a:lnTo>
                  <a:pt x="364741" y="297178"/>
                </a:lnTo>
                <a:lnTo>
                  <a:pt x="364741" y="315974"/>
                </a:lnTo>
                <a:lnTo>
                  <a:pt x="57911" y="315974"/>
                </a:lnTo>
                <a:lnTo>
                  <a:pt x="57911" y="435861"/>
                </a:lnTo>
                <a:lnTo>
                  <a:pt x="364741" y="435861"/>
                </a:lnTo>
                <a:lnTo>
                  <a:pt x="364741" y="454657"/>
                </a:lnTo>
                <a:close/>
              </a:path>
              <a:path w="365125" h="454659">
                <a:moveTo>
                  <a:pt x="364741" y="435861"/>
                </a:moveTo>
                <a:lnTo>
                  <a:pt x="343405" y="435861"/>
                </a:lnTo>
                <a:lnTo>
                  <a:pt x="343405" y="315974"/>
                </a:lnTo>
                <a:lnTo>
                  <a:pt x="364741" y="315974"/>
                </a:lnTo>
                <a:lnTo>
                  <a:pt x="364741" y="43586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2030424" y="1996521"/>
            <a:ext cx="260985" cy="281940"/>
          </a:xfrm>
          <a:custGeom>
            <a:avLst/>
            <a:gdLst/>
            <a:rect l="l" t="t" r="r" b="b"/>
            <a:pathLst>
              <a:path w="260985" h="281939">
                <a:moveTo>
                  <a:pt x="260604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4" y="0"/>
                </a:lnTo>
                <a:lnTo>
                  <a:pt x="260604" y="45148"/>
                </a:lnTo>
                <a:lnTo>
                  <a:pt x="50292" y="140588"/>
                </a:lnTo>
                <a:lnTo>
                  <a:pt x="260604" y="236600"/>
                </a:lnTo>
                <a:lnTo>
                  <a:pt x="260604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2647644" y="1867934"/>
            <a:ext cx="45085" cy="207010"/>
          </a:xfrm>
          <a:custGeom>
            <a:avLst/>
            <a:gdLst/>
            <a:rect l="l" t="t" r="r" b="b"/>
            <a:pathLst>
              <a:path w="45085" h="207010">
                <a:moveTo>
                  <a:pt x="44577" y="206883"/>
                </a:moveTo>
                <a:lnTo>
                  <a:pt x="0" y="206883"/>
                </a:lnTo>
                <a:lnTo>
                  <a:pt x="0" y="0"/>
                </a:lnTo>
                <a:lnTo>
                  <a:pt x="44577" y="0"/>
                </a:lnTo>
                <a:lnTo>
                  <a:pt x="44577" y="2068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2384171" y="1874798"/>
            <a:ext cx="308610" cy="496570"/>
          </a:xfrm>
          <a:custGeom>
            <a:avLst/>
            <a:gdLst/>
            <a:rect l="l" t="t" r="r" b="b"/>
            <a:pathLst>
              <a:path w="308610" h="496569">
                <a:moveTo>
                  <a:pt x="308038" y="200660"/>
                </a:moveTo>
                <a:lnTo>
                  <a:pt x="187452" y="200660"/>
                </a:lnTo>
                <a:lnTo>
                  <a:pt x="187452" y="39370"/>
                </a:lnTo>
                <a:lnTo>
                  <a:pt x="187452" y="0"/>
                </a:lnTo>
                <a:lnTo>
                  <a:pt x="142875" y="0"/>
                </a:lnTo>
                <a:lnTo>
                  <a:pt x="142875" y="39370"/>
                </a:lnTo>
                <a:lnTo>
                  <a:pt x="142875" y="200660"/>
                </a:lnTo>
                <a:lnTo>
                  <a:pt x="142875" y="240030"/>
                </a:lnTo>
                <a:lnTo>
                  <a:pt x="142875" y="426720"/>
                </a:lnTo>
                <a:lnTo>
                  <a:pt x="44005" y="426720"/>
                </a:lnTo>
                <a:lnTo>
                  <a:pt x="44005" y="39370"/>
                </a:lnTo>
                <a:lnTo>
                  <a:pt x="142875" y="39370"/>
                </a:lnTo>
                <a:lnTo>
                  <a:pt x="142875" y="0"/>
                </a:lnTo>
                <a:lnTo>
                  <a:pt x="0" y="0"/>
                </a:lnTo>
                <a:lnTo>
                  <a:pt x="0" y="39370"/>
                </a:lnTo>
                <a:lnTo>
                  <a:pt x="0" y="426720"/>
                </a:lnTo>
                <a:lnTo>
                  <a:pt x="0" y="466090"/>
                </a:lnTo>
                <a:lnTo>
                  <a:pt x="187452" y="466090"/>
                </a:lnTo>
                <a:lnTo>
                  <a:pt x="187452" y="426720"/>
                </a:lnTo>
                <a:lnTo>
                  <a:pt x="187452" y="240030"/>
                </a:lnTo>
                <a:lnTo>
                  <a:pt x="263461" y="240030"/>
                </a:lnTo>
                <a:lnTo>
                  <a:pt x="263461" y="496062"/>
                </a:lnTo>
                <a:lnTo>
                  <a:pt x="308038" y="496062"/>
                </a:lnTo>
                <a:lnTo>
                  <a:pt x="308038" y="240030"/>
                </a:lnTo>
                <a:lnTo>
                  <a:pt x="308038" y="2006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2755658" y="1865077"/>
            <a:ext cx="45085" cy="511175"/>
          </a:xfrm>
          <a:custGeom>
            <a:avLst/>
            <a:gdLst/>
            <a:rect l="l" t="t" r="r" b="b"/>
            <a:pathLst>
              <a:path w="45085" h="511175">
                <a:moveTo>
                  <a:pt x="44577" y="510921"/>
                </a:moveTo>
                <a:lnTo>
                  <a:pt x="0" y="510921"/>
                </a:lnTo>
                <a:lnTo>
                  <a:pt x="0" y="0"/>
                </a:lnTo>
                <a:lnTo>
                  <a:pt x="44577" y="0"/>
                </a:lnTo>
                <a:lnTo>
                  <a:pt x="44577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2918535" y="1861647"/>
            <a:ext cx="428625" cy="517525"/>
          </a:xfrm>
          <a:custGeom>
            <a:avLst/>
            <a:gdLst/>
            <a:rect l="l" t="t" r="r" b="b"/>
            <a:pathLst>
              <a:path w="428625" h="517525">
                <a:moveTo>
                  <a:pt x="132588" y="293179"/>
                </a:moveTo>
                <a:lnTo>
                  <a:pt x="81867" y="285107"/>
                </a:lnTo>
                <a:lnTo>
                  <a:pt x="42291" y="261175"/>
                </a:lnTo>
                <a:lnTo>
                  <a:pt x="11072" y="213383"/>
                </a:lnTo>
                <a:lnTo>
                  <a:pt x="0" y="146304"/>
                </a:lnTo>
                <a:lnTo>
                  <a:pt x="2830" y="110763"/>
                </a:lnTo>
                <a:lnTo>
                  <a:pt x="24351" y="53399"/>
                </a:lnTo>
                <a:lnTo>
                  <a:pt x="60579" y="18323"/>
                </a:lnTo>
                <a:lnTo>
                  <a:pt x="105941" y="2107"/>
                </a:lnTo>
                <a:lnTo>
                  <a:pt x="132588" y="0"/>
                </a:lnTo>
                <a:lnTo>
                  <a:pt x="159225" y="2107"/>
                </a:lnTo>
                <a:lnTo>
                  <a:pt x="183237" y="8286"/>
                </a:lnTo>
                <a:lnTo>
                  <a:pt x="204355" y="18323"/>
                </a:lnTo>
                <a:lnTo>
                  <a:pt x="222313" y="32004"/>
                </a:lnTo>
                <a:lnTo>
                  <a:pt x="229145" y="40005"/>
                </a:lnTo>
                <a:lnTo>
                  <a:pt x="132588" y="40005"/>
                </a:lnTo>
                <a:lnTo>
                  <a:pt x="114692" y="41478"/>
                </a:lnTo>
                <a:lnTo>
                  <a:pt x="72580" y="62293"/>
                </a:lnTo>
                <a:lnTo>
                  <a:pt x="51720" y="97655"/>
                </a:lnTo>
                <a:lnTo>
                  <a:pt x="44577" y="146304"/>
                </a:lnTo>
                <a:lnTo>
                  <a:pt x="46380" y="172209"/>
                </a:lnTo>
                <a:lnTo>
                  <a:pt x="60489" y="214375"/>
                </a:lnTo>
                <a:lnTo>
                  <a:pt x="98726" y="247316"/>
                </a:lnTo>
                <a:lnTo>
                  <a:pt x="132588" y="253174"/>
                </a:lnTo>
                <a:lnTo>
                  <a:pt x="229142" y="253174"/>
                </a:lnTo>
                <a:lnTo>
                  <a:pt x="222313" y="261175"/>
                </a:lnTo>
                <a:lnTo>
                  <a:pt x="204355" y="275096"/>
                </a:lnTo>
                <a:lnTo>
                  <a:pt x="183237" y="285107"/>
                </a:lnTo>
                <a:lnTo>
                  <a:pt x="159225" y="291152"/>
                </a:lnTo>
                <a:lnTo>
                  <a:pt x="132588" y="293179"/>
                </a:lnTo>
                <a:close/>
              </a:path>
              <a:path w="428625" h="517525">
                <a:moveTo>
                  <a:pt x="229142" y="253174"/>
                </a:moveTo>
                <a:lnTo>
                  <a:pt x="132588" y="253174"/>
                </a:lnTo>
                <a:lnTo>
                  <a:pt x="150483" y="251692"/>
                </a:lnTo>
                <a:lnTo>
                  <a:pt x="166449" y="247316"/>
                </a:lnTo>
                <a:lnTo>
                  <a:pt x="204355" y="214375"/>
                </a:lnTo>
                <a:lnTo>
                  <a:pt x="218232" y="172209"/>
                </a:lnTo>
                <a:lnTo>
                  <a:pt x="220027" y="146304"/>
                </a:lnTo>
                <a:lnTo>
                  <a:pt x="218232" y="120398"/>
                </a:lnTo>
                <a:lnTo>
                  <a:pt x="204355" y="78232"/>
                </a:lnTo>
                <a:lnTo>
                  <a:pt x="166449" y="45791"/>
                </a:lnTo>
                <a:lnTo>
                  <a:pt x="132588" y="40005"/>
                </a:lnTo>
                <a:lnTo>
                  <a:pt x="229145" y="40005"/>
                </a:lnTo>
                <a:lnTo>
                  <a:pt x="240583" y="53399"/>
                </a:lnTo>
                <a:lnTo>
                  <a:pt x="254031" y="79724"/>
                </a:lnTo>
                <a:lnTo>
                  <a:pt x="262336" y="110763"/>
                </a:lnTo>
                <a:lnTo>
                  <a:pt x="265176" y="146304"/>
                </a:lnTo>
                <a:lnTo>
                  <a:pt x="262336" y="182174"/>
                </a:lnTo>
                <a:lnTo>
                  <a:pt x="254031" y="213383"/>
                </a:lnTo>
                <a:lnTo>
                  <a:pt x="240583" y="239771"/>
                </a:lnTo>
                <a:lnTo>
                  <a:pt x="229142" y="253174"/>
                </a:lnTo>
                <a:close/>
              </a:path>
              <a:path w="428625" h="517525">
                <a:moveTo>
                  <a:pt x="418909" y="359473"/>
                </a:moveTo>
                <a:lnTo>
                  <a:pt x="373189" y="359473"/>
                </a:lnTo>
                <a:lnTo>
                  <a:pt x="373189" y="3429"/>
                </a:lnTo>
                <a:lnTo>
                  <a:pt x="418909" y="3429"/>
                </a:lnTo>
                <a:lnTo>
                  <a:pt x="418909" y="359473"/>
                </a:lnTo>
                <a:close/>
              </a:path>
              <a:path w="428625" h="517525">
                <a:moveTo>
                  <a:pt x="428625" y="517207"/>
                </a:moveTo>
                <a:lnTo>
                  <a:pt x="38862" y="517207"/>
                </a:lnTo>
                <a:lnTo>
                  <a:pt x="38862" y="349758"/>
                </a:lnTo>
                <a:lnTo>
                  <a:pt x="85153" y="349758"/>
                </a:lnTo>
                <a:lnTo>
                  <a:pt x="85153" y="477774"/>
                </a:lnTo>
                <a:lnTo>
                  <a:pt x="428625" y="477774"/>
                </a:lnTo>
                <a:lnTo>
                  <a:pt x="428625" y="5172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3617547" y="1865077"/>
            <a:ext cx="429259" cy="511809"/>
          </a:xfrm>
          <a:custGeom>
            <a:avLst/>
            <a:gdLst/>
            <a:rect l="l" t="t" r="r" b="b"/>
            <a:pathLst>
              <a:path w="429260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60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60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60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60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60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4170187" y="1865077"/>
            <a:ext cx="412115" cy="511175"/>
          </a:xfrm>
          <a:custGeom>
            <a:avLst/>
            <a:gdLst/>
            <a:rect l="l" t="t" r="r" b="b"/>
            <a:pathLst>
              <a:path w="412114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4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4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4707397" y="1865077"/>
            <a:ext cx="417830" cy="511175"/>
          </a:xfrm>
          <a:custGeom>
            <a:avLst/>
            <a:gdLst/>
            <a:rect l="l" t="t" r="r" b="b"/>
            <a:pathLst>
              <a:path w="417829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29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29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29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5232605" y="1996521"/>
            <a:ext cx="260985" cy="281940"/>
          </a:xfrm>
          <a:custGeom>
            <a:avLst/>
            <a:gdLst/>
            <a:rect l="l" t="t" r="r" b="b"/>
            <a:pathLst>
              <a:path w="260985" h="281939">
                <a:moveTo>
                  <a:pt x="0" y="281749"/>
                </a:moveTo>
                <a:lnTo>
                  <a:pt x="0" y="236600"/>
                </a:lnTo>
                <a:lnTo>
                  <a:pt x="210312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9" name="object 19"/>
          <p:cNvGrpSpPr/>
          <p:nvPr/>
        </p:nvGrpSpPr>
        <p:grpSpPr>
          <a:xfrm rot="0">
            <a:off x="1097991" y="2608217"/>
            <a:ext cx="5325110" cy="6512559"/>
            <a:chOff x="1097991" y="2608217"/>
            <a:chExt cx="5325110" cy="6512559"/>
          </a:xfrm>
        </p:grpSpPr>
        <p:sp>
          <p:nvSpPr>
            <p:cNvPr id="20" name="object 20"/>
            <p:cNvSpPr/>
            <p:nvPr/>
          </p:nvSpPr>
          <p:spPr>
            <a:xfrm>
              <a:off x="1117041" y="2627267"/>
              <a:ext cx="5287010" cy="6474460"/>
            </a:xfrm>
            <a:custGeom>
              <a:avLst/>
              <a:gdLst/>
              <a:rect l="l" t="t" r="r" b="b"/>
              <a:pathLst>
                <a:path w="5287010" h="6474459">
                  <a:moveTo>
                    <a:pt x="0" y="0"/>
                  </a:moveTo>
                  <a:lnTo>
                    <a:pt x="0" y="6474412"/>
                  </a:lnTo>
                  <a:lnTo>
                    <a:pt x="5286801" y="647441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942" y="4020578"/>
              <a:ext cx="4777105" cy="1722755"/>
            </a:xfrm>
            <a:custGeom>
              <a:avLst/>
              <a:gdLst/>
              <a:rect l="l" t="t" r="r" b="b"/>
              <a:pathLst>
                <a:path w="4777105" h="1722754">
                  <a:moveTo>
                    <a:pt x="4777000" y="1722446"/>
                  </a:moveTo>
                  <a:lnTo>
                    <a:pt x="0" y="1722446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1722446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object 22"/>
            <p:cNvSpPr/>
            <p:nvPr/>
          </p:nvSpPr>
          <p:spPr>
            <a:xfrm>
              <a:off x="2835833" y="4554435"/>
              <a:ext cx="1842135" cy="569595"/>
            </a:xfrm>
            <a:custGeom>
              <a:avLst/>
              <a:gdLst/>
              <a:rect l="l" t="t" r="r" b="b"/>
              <a:pathLst>
                <a:path w="1842135" h="569595">
                  <a:moveTo>
                    <a:pt x="452120" y="386080"/>
                  </a:moveTo>
                  <a:lnTo>
                    <a:pt x="413385" y="386080"/>
                  </a:lnTo>
                  <a:lnTo>
                    <a:pt x="413385" y="419735"/>
                  </a:lnTo>
                  <a:lnTo>
                    <a:pt x="413385" y="536575"/>
                  </a:lnTo>
                  <a:lnTo>
                    <a:pt x="74930" y="536575"/>
                  </a:lnTo>
                  <a:lnTo>
                    <a:pt x="74930" y="419735"/>
                  </a:lnTo>
                  <a:lnTo>
                    <a:pt x="413385" y="419735"/>
                  </a:lnTo>
                  <a:lnTo>
                    <a:pt x="413385" y="386080"/>
                  </a:lnTo>
                  <a:lnTo>
                    <a:pt x="36195" y="386080"/>
                  </a:lnTo>
                  <a:lnTo>
                    <a:pt x="36195" y="569595"/>
                  </a:lnTo>
                  <a:lnTo>
                    <a:pt x="452120" y="569595"/>
                  </a:lnTo>
                  <a:lnTo>
                    <a:pt x="452120" y="536575"/>
                  </a:lnTo>
                  <a:lnTo>
                    <a:pt x="452120" y="419735"/>
                  </a:lnTo>
                  <a:lnTo>
                    <a:pt x="452120" y="386080"/>
                  </a:lnTo>
                  <a:close/>
                </a:path>
                <a:path w="1842135" h="569595">
                  <a:moveTo>
                    <a:pt x="452120" y="0"/>
                  </a:moveTo>
                  <a:lnTo>
                    <a:pt x="413385" y="0"/>
                  </a:lnTo>
                  <a:lnTo>
                    <a:pt x="413385" y="237490"/>
                  </a:lnTo>
                  <a:lnTo>
                    <a:pt x="383971" y="253669"/>
                  </a:lnTo>
                  <a:lnTo>
                    <a:pt x="348068" y="264477"/>
                  </a:lnTo>
                  <a:lnTo>
                    <a:pt x="305612" y="270535"/>
                  </a:lnTo>
                  <a:lnTo>
                    <a:pt x="256540" y="272415"/>
                  </a:lnTo>
                  <a:lnTo>
                    <a:pt x="38735" y="272415"/>
                  </a:lnTo>
                  <a:lnTo>
                    <a:pt x="38735" y="171450"/>
                  </a:lnTo>
                  <a:lnTo>
                    <a:pt x="247015" y="171450"/>
                  </a:lnTo>
                  <a:lnTo>
                    <a:pt x="247015" y="137795"/>
                  </a:lnTo>
                  <a:lnTo>
                    <a:pt x="38735" y="137795"/>
                  </a:lnTo>
                  <a:lnTo>
                    <a:pt x="38735" y="40005"/>
                  </a:lnTo>
                  <a:lnTo>
                    <a:pt x="262255" y="40005"/>
                  </a:lnTo>
                  <a:lnTo>
                    <a:pt x="262255" y="6985"/>
                  </a:lnTo>
                  <a:lnTo>
                    <a:pt x="0" y="6985"/>
                  </a:lnTo>
                  <a:lnTo>
                    <a:pt x="0" y="304800"/>
                  </a:lnTo>
                  <a:lnTo>
                    <a:pt x="265430" y="304800"/>
                  </a:lnTo>
                  <a:lnTo>
                    <a:pt x="311416" y="302818"/>
                  </a:lnTo>
                  <a:lnTo>
                    <a:pt x="351790" y="296545"/>
                  </a:lnTo>
                  <a:lnTo>
                    <a:pt x="385991" y="285508"/>
                  </a:lnTo>
                  <a:lnTo>
                    <a:pt x="408038" y="272415"/>
                  </a:lnTo>
                  <a:lnTo>
                    <a:pt x="413385" y="269240"/>
                  </a:lnTo>
                  <a:lnTo>
                    <a:pt x="413385" y="334010"/>
                  </a:lnTo>
                  <a:lnTo>
                    <a:pt x="452120" y="334010"/>
                  </a:lnTo>
                  <a:lnTo>
                    <a:pt x="452120" y="269240"/>
                  </a:lnTo>
                  <a:lnTo>
                    <a:pt x="452120" y="0"/>
                  </a:lnTo>
                  <a:close/>
                </a:path>
                <a:path w="1842135" h="569595">
                  <a:moveTo>
                    <a:pt x="1254721" y="297815"/>
                  </a:moveTo>
                  <a:lnTo>
                    <a:pt x="1208735" y="284378"/>
                  </a:lnTo>
                  <a:lnTo>
                    <a:pt x="1166520" y="265671"/>
                  </a:lnTo>
                  <a:lnTo>
                    <a:pt x="1128788" y="241960"/>
                  </a:lnTo>
                  <a:lnTo>
                    <a:pt x="1096289" y="213525"/>
                  </a:lnTo>
                  <a:lnTo>
                    <a:pt x="1069746" y="180619"/>
                  </a:lnTo>
                  <a:lnTo>
                    <a:pt x="1056678" y="156210"/>
                  </a:lnTo>
                  <a:lnTo>
                    <a:pt x="1049870" y="143510"/>
                  </a:lnTo>
                  <a:lnTo>
                    <a:pt x="1037424" y="102476"/>
                  </a:lnTo>
                  <a:lnTo>
                    <a:pt x="1033106" y="57785"/>
                  </a:lnTo>
                  <a:lnTo>
                    <a:pt x="1033106" y="6985"/>
                  </a:lnTo>
                  <a:lnTo>
                    <a:pt x="994371" y="6985"/>
                  </a:lnTo>
                  <a:lnTo>
                    <a:pt x="994371" y="57785"/>
                  </a:lnTo>
                  <a:lnTo>
                    <a:pt x="990244" y="102476"/>
                  </a:lnTo>
                  <a:lnTo>
                    <a:pt x="978242" y="143510"/>
                  </a:lnTo>
                  <a:lnTo>
                    <a:pt x="958938" y="180619"/>
                  </a:lnTo>
                  <a:lnTo>
                    <a:pt x="932942" y="213525"/>
                  </a:lnTo>
                  <a:lnTo>
                    <a:pt x="900798" y="241960"/>
                  </a:lnTo>
                  <a:lnTo>
                    <a:pt x="863104" y="265671"/>
                  </a:lnTo>
                  <a:lnTo>
                    <a:pt x="820445" y="284378"/>
                  </a:lnTo>
                  <a:lnTo>
                    <a:pt x="773391" y="297815"/>
                  </a:lnTo>
                  <a:lnTo>
                    <a:pt x="773391" y="332740"/>
                  </a:lnTo>
                  <a:lnTo>
                    <a:pt x="834351" y="315912"/>
                  </a:lnTo>
                  <a:lnTo>
                    <a:pt x="886587" y="292760"/>
                  </a:lnTo>
                  <a:lnTo>
                    <a:pt x="930402" y="264236"/>
                  </a:lnTo>
                  <a:lnTo>
                    <a:pt x="966050" y="231330"/>
                  </a:lnTo>
                  <a:lnTo>
                    <a:pt x="993851" y="194995"/>
                  </a:lnTo>
                  <a:lnTo>
                    <a:pt x="1014056" y="156210"/>
                  </a:lnTo>
                  <a:lnTo>
                    <a:pt x="1034402" y="194906"/>
                  </a:lnTo>
                  <a:lnTo>
                    <a:pt x="1062482" y="231051"/>
                  </a:lnTo>
                  <a:lnTo>
                    <a:pt x="1098435" y="263766"/>
                  </a:lnTo>
                  <a:lnTo>
                    <a:pt x="1142377" y="292201"/>
                  </a:lnTo>
                  <a:lnTo>
                    <a:pt x="1194435" y="315480"/>
                  </a:lnTo>
                  <a:lnTo>
                    <a:pt x="1254721" y="332740"/>
                  </a:lnTo>
                  <a:lnTo>
                    <a:pt x="1254721" y="297815"/>
                  </a:lnTo>
                  <a:close/>
                </a:path>
                <a:path w="1842135" h="569595">
                  <a:moveTo>
                    <a:pt x="1264881" y="504190"/>
                  </a:moveTo>
                  <a:lnTo>
                    <a:pt x="1033106" y="504190"/>
                  </a:lnTo>
                  <a:lnTo>
                    <a:pt x="1033106" y="318770"/>
                  </a:lnTo>
                  <a:lnTo>
                    <a:pt x="994371" y="318770"/>
                  </a:lnTo>
                  <a:lnTo>
                    <a:pt x="994371" y="504190"/>
                  </a:lnTo>
                  <a:lnTo>
                    <a:pt x="763866" y="504190"/>
                  </a:lnTo>
                  <a:lnTo>
                    <a:pt x="763866" y="536575"/>
                  </a:lnTo>
                  <a:lnTo>
                    <a:pt x="1264881" y="536575"/>
                  </a:lnTo>
                  <a:lnTo>
                    <a:pt x="1264881" y="504190"/>
                  </a:lnTo>
                  <a:close/>
                </a:path>
                <a:path w="1842135" h="569595">
                  <a:moveTo>
                    <a:pt x="1581111" y="10795"/>
                  </a:moveTo>
                  <a:lnTo>
                    <a:pt x="1385531" y="10795"/>
                  </a:lnTo>
                  <a:lnTo>
                    <a:pt x="1385531" y="45720"/>
                  </a:lnTo>
                  <a:lnTo>
                    <a:pt x="1543011" y="45720"/>
                  </a:lnTo>
                  <a:lnTo>
                    <a:pt x="1543011" y="175260"/>
                  </a:lnTo>
                  <a:lnTo>
                    <a:pt x="1540192" y="236740"/>
                  </a:lnTo>
                  <a:lnTo>
                    <a:pt x="1531861" y="292074"/>
                  </a:lnTo>
                  <a:lnTo>
                    <a:pt x="1518234" y="341160"/>
                  </a:lnTo>
                  <a:lnTo>
                    <a:pt x="1499514" y="383946"/>
                  </a:lnTo>
                  <a:lnTo>
                    <a:pt x="1475917" y="420319"/>
                  </a:lnTo>
                  <a:lnTo>
                    <a:pt x="1447647" y="450215"/>
                  </a:lnTo>
                  <a:lnTo>
                    <a:pt x="1414907" y="473544"/>
                  </a:lnTo>
                  <a:lnTo>
                    <a:pt x="1377911" y="490220"/>
                  </a:lnTo>
                  <a:lnTo>
                    <a:pt x="1377911" y="526415"/>
                  </a:lnTo>
                  <a:lnTo>
                    <a:pt x="1420672" y="509841"/>
                  </a:lnTo>
                  <a:lnTo>
                    <a:pt x="1458366" y="487273"/>
                  </a:lnTo>
                  <a:lnTo>
                    <a:pt x="1490992" y="458876"/>
                  </a:lnTo>
                  <a:lnTo>
                    <a:pt x="1518577" y="424764"/>
                  </a:lnTo>
                  <a:lnTo>
                    <a:pt x="1541119" y="385076"/>
                  </a:lnTo>
                  <a:lnTo>
                    <a:pt x="1558632" y="339966"/>
                  </a:lnTo>
                  <a:lnTo>
                    <a:pt x="1571129" y="289547"/>
                  </a:lnTo>
                  <a:lnTo>
                    <a:pt x="1578622" y="233972"/>
                  </a:lnTo>
                  <a:lnTo>
                    <a:pt x="1581035" y="175260"/>
                  </a:lnTo>
                  <a:lnTo>
                    <a:pt x="1581111" y="10795"/>
                  </a:lnTo>
                  <a:close/>
                </a:path>
                <a:path w="1842135" h="569595">
                  <a:moveTo>
                    <a:pt x="1842096" y="0"/>
                  </a:moveTo>
                  <a:lnTo>
                    <a:pt x="1803996" y="0"/>
                  </a:lnTo>
                  <a:lnTo>
                    <a:pt x="1803996" y="237490"/>
                  </a:lnTo>
                  <a:lnTo>
                    <a:pt x="1707476" y="237490"/>
                  </a:lnTo>
                  <a:lnTo>
                    <a:pt x="1707476" y="3175"/>
                  </a:lnTo>
                  <a:lnTo>
                    <a:pt x="1669376" y="3175"/>
                  </a:lnTo>
                  <a:lnTo>
                    <a:pt x="1669376" y="556260"/>
                  </a:lnTo>
                  <a:lnTo>
                    <a:pt x="1707476" y="556260"/>
                  </a:lnTo>
                  <a:lnTo>
                    <a:pt x="1707476" y="272415"/>
                  </a:lnTo>
                  <a:lnTo>
                    <a:pt x="1803996" y="272415"/>
                  </a:lnTo>
                  <a:lnTo>
                    <a:pt x="1803996" y="562610"/>
                  </a:lnTo>
                  <a:lnTo>
                    <a:pt x="1842096" y="562610"/>
                  </a:lnTo>
                  <a:lnTo>
                    <a:pt x="1842096" y="272415"/>
                  </a:lnTo>
                  <a:lnTo>
                    <a:pt x="1842096" y="237490"/>
                  </a:lnTo>
                  <a:lnTo>
                    <a:pt x="1842096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1942" y="6008128"/>
              <a:ext cx="4777105" cy="2854960"/>
            </a:xfrm>
            <a:custGeom>
              <a:avLst/>
              <a:gd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4234" y="7104760"/>
              <a:ext cx="2445385" cy="572770"/>
            </a:xfrm>
            <a:custGeom>
              <a:avLst/>
              <a:gdLst/>
              <a:rect l="l" t="t" r="r" b="b"/>
              <a:pathLst>
                <a:path w="2445385" h="572770">
                  <a:moveTo>
                    <a:pt x="452120" y="389255"/>
                  </a:moveTo>
                  <a:lnTo>
                    <a:pt x="413385" y="389255"/>
                  </a:lnTo>
                  <a:lnTo>
                    <a:pt x="413385" y="422910"/>
                  </a:lnTo>
                  <a:lnTo>
                    <a:pt x="413385" y="539750"/>
                  </a:lnTo>
                  <a:lnTo>
                    <a:pt x="74930" y="539750"/>
                  </a:lnTo>
                  <a:lnTo>
                    <a:pt x="74930" y="422910"/>
                  </a:lnTo>
                  <a:lnTo>
                    <a:pt x="413385" y="422910"/>
                  </a:lnTo>
                  <a:lnTo>
                    <a:pt x="413385" y="389255"/>
                  </a:lnTo>
                  <a:lnTo>
                    <a:pt x="36195" y="389255"/>
                  </a:lnTo>
                  <a:lnTo>
                    <a:pt x="36195" y="572770"/>
                  </a:lnTo>
                  <a:lnTo>
                    <a:pt x="452120" y="572770"/>
                  </a:lnTo>
                  <a:lnTo>
                    <a:pt x="452120" y="539750"/>
                  </a:lnTo>
                  <a:lnTo>
                    <a:pt x="452120" y="422910"/>
                  </a:lnTo>
                  <a:lnTo>
                    <a:pt x="452120" y="389255"/>
                  </a:lnTo>
                  <a:close/>
                </a:path>
                <a:path w="2445385" h="572770">
                  <a:moveTo>
                    <a:pt x="452120" y="3175"/>
                  </a:moveTo>
                  <a:lnTo>
                    <a:pt x="413385" y="3175"/>
                  </a:lnTo>
                  <a:lnTo>
                    <a:pt x="413385" y="240665"/>
                  </a:lnTo>
                  <a:lnTo>
                    <a:pt x="383971" y="256844"/>
                  </a:lnTo>
                  <a:lnTo>
                    <a:pt x="348068" y="267652"/>
                  </a:lnTo>
                  <a:lnTo>
                    <a:pt x="305612" y="273710"/>
                  </a:lnTo>
                  <a:lnTo>
                    <a:pt x="256540" y="275590"/>
                  </a:lnTo>
                  <a:lnTo>
                    <a:pt x="38735" y="275590"/>
                  </a:lnTo>
                  <a:lnTo>
                    <a:pt x="38735" y="174625"/>
                  </a:lnTo>
                  <a:lnTo>
                    <a:pt x="247015" y="174625"/>
                  </a:lnTo>
                  <a:lnTo>
                    <a:pt x="247015" y="140970"/>
                  </a:lnTo>
                  <a:lnTo>
                    <a:pt x="38735" y="140970"/>
                  </a:lnTo>
                  <a:lnTo>
                    <a:pt x="38735" y="43180"/>
                  </a:lnTo>
                  <a:lnTo>
                    <a:pt x="262255" y="43180"/>
                  </a:lnTo>
                  <a:lnTo>
                    <a:pt x="262255" y="10160"/>
                  </a:lnTo>
                  <a:lnTo>
                    <a:pt x="0" y="10160"/>
                  </a:lnTo>
                  <a:lnTo>
                    <a:pt x="0" y="307975"/>
                  </a:lnTo>
                  <a:lnTo>
                    <a:pt x="265430" y="307975"/>
                  </a:lnTo>
                  <a:lnTo>
                    <a:pt x="311416" y="305993"/>
                  </a:lnTo>
                  <a:lnTo>
                    <a:pt x="351790" y="299720"/>
                  </a:lnTo>
                  <a:lnTo>
                    <a:pt x="385991" y="288683"/>
                  </a:lnTo>
                  <a:lnTo>
                    <a:pt x="408038" y="275590"/>
                  </a:lnTo>
                  <a:lnTo>
                    <a:pt x="413385" y="272415"/>
                  </a:lnTo>
                  <a:lnTo>
                    <a:pt x="413385" y="337185"/>
                  </a:lnTo>
                  <a:lnTo>
                    <a:pt x="452120" y="337185"/>
                  </a:lnTo>
                  <a:lnTo>
                    <a:pt x="452120" y="272415"/>
                  </a:lnTo>
                  <a:lnTo>
                    <a:pt x="452120" y="3175"/>
                  </a:lnTo>
                  <a:close/>
                </a:path>
                <a:path w="2445385" h="572770">
                  <a:moveTo>
                    <a:pt x="905522" y="100330"/>
                  </a:moveTo>
                  <a:lnTo>
                    <a:pt x="896073" y="59372"/>
                  </a:lnTo>
                  <a:lnTo>
                    <a:pt x="869962" y="29845"/>
                  </a:lnTo>
                  <a:lnTo>
                    <a:pt x="868057" y="28765"/>
                  </a:lnTo>
                  <a:lnTo>
                    <a:pt x="868057" y="100330"/>
                  </a:lnTo>
                  <a:lnTo>
                    <a:pt x="866419" y="114452"/>
                  </a:lnTo>
                  <a:lnTo>
                    <a:pt x="843927" y="146685"/>
                  </a:lnTo>
                  <a:lnTo>
                    <a:pt x="805586" y="163512"/>
                  </a:lnTo>
                  <a:lnTo>
                    <a:pt x="756297" y="168910"/>
                  </a:lnTo>
                  <a:lnTo>
                    <a:pt x="730084" y="167576"/>
                  </a:lnTo>
                  <a:lnTo>
                    <a:pt x="685304" y="156591"/>
                  </a:lnTo>
                  <a:lnTo>
                    <a:pt x="650252" y="127076"/>
                  </a:lnTo>
                  <a:lnTo>
                    <a:pt x="643902" y="100330"/>
                  </a:lnTo>
                  <a:lnTo>
                    <a:pt x="645528" y="86207"/>
                  </a:lnTo>
                  <a:lnTo>
                    <a:pt x="668032" y="53340"/>
                  </a:lnTo>
                  <a:lnTo>
                    <a:pt x="706208" y="36753"/>
                  </a:lnTo>
                  <a:lnTo>
                    <a:pt x="756297" y="31115"/>
                  </a:lnTo>
                  <a:lnTo>
                    <a:pt x="781862" y="32537"/>
                  </a:lnTo>
                  <a:lnTo>
                    <a:pt x="826566" y="43700"/>
                  </a:lnTo>
                  <a:lnTo>
                    <a:pt x="861707" y="73507"/>
                  </a:lnTo>
                  <a:lnTo>
                    <a:pt x="868057" y="100330"/>
                  </a:lnTo>
                  <a:lnTo>
                    <a:pt x="868057" y="28765"/>
                  </a:lnTo>
                  <a:lnTo>
                    <a:pt x="846658" y="16611"/>
                  </a:lnTo>
                  <a:lnTo>
                    <a:pt x="819315" y="7302"/>
                  </a:lnTo>
                  <a:lnTo>
                    <a:pt x="788873" y="1803"/>
                  </a:lnTo>
                  <a:lnTo>
                    <a:pt x="756297" y="0"/>
                  </a:lnTo>
                  <a:lnTo>
                    <a:pt x="723341" y="1803"/>
                  </a:lnTo>
                  <a:lnTo>
                    <a:pt x="665302" y="16611"/>
                  </a:lnTo>
                  <a:lnTo>
                    <a:pt x="627329" y="43180"/>
                  </a:lnTo>
                  <a:lnTo>
                    <a:pt x="608952" y="78422"/>
                  </a:lnTo>
                  <a:lnTo>
                    <a:pt x="606437" y="100330"/>
                  </a:lnTo>
                  <a:lnTo>
                    <a:pt x="608952" y="122224"/>
                  </a:lnTo>
                  <a:lnTo>
                    <a:pt x="627329" y="157213"/>
                  </a:lnTo>
                  <a:lnTo>
                    <a:pt x="665302" y="183781"/>
                  </a:lnTo>
                  <a:lnTo>
                    <a:pt x="723341" y="198843"/>
                  </a:lnTo>
                  <a:lnTo>
                    <a:pt x="756297" y="200660"/>
                  </a:lnTo>
                  <a:lnTo>
                    <a:pt x="788873" y="198843"/>
                  </a:lnTo>
                  <a:lnTo>
                    <a:pt x="819315" y="193281"/>
                  </a:lnTo>
                  <a:lnTo>
                    <a:pt x="846658" y="183781"/>
                  </a:lnTo>
                  <a:lnTo>
                    <a:pt x="869962" y="170180"/>
                  </a:lnTo>
                  <a:lnTo>
                    <a:pt x="871423" y="168910"/>
                  </a:lnTo>
                  <a:lnTo>
                    <a:pt x="884885" y="157213"/>
                  </a:lnTo>
                  <a:lnTo>
                    <a:pt x="896073" y="141211"/>
                  </a:lnTo>
                  <a:lnTo>
                    <a:pt x="903084" y="122224"/>
                  </a:lnTo>
                  <a:lnTo>
                    <a:pt x="905522" y="100330"/>
                  </a:lnTo>
                  <a:close/>
                </a:path>
                <a:path w="2445385" h="572770">
                  <a:moveTo>
                    <a:pt x="962672" y="235585"/>
                  </a:moveTo>
                  <a:lnTo>
                    <a:pt x="930567" y="244259"/>
                  </a:lnTo>
                  <a:lnTo>
                    <a:pt x="893533" y="249720"/>
                  </a:lnTo>
                  <a:lnTo>
                    <a:pt x="853274" y="252552"/>
                  </a:lnTo>
                  <a:lnTo>
                    <a:pt x="811542" y="253365"/>
                  </a:lnTo>
                  <a:lnTo>
                    <a:pt x="581660" y="253365"/>
                  </a:lnTo>
                  <a:lnTo>
                    <a:pt x="581660" y="285750"/>
                  </a:lnTo>
                  <a:lnTo>
                    <a:pt x="709942" y="285750"/>
                  </a:lnTo>
                  <a:lnTo>
                    <a:pt x="709942" y="401320"/>
                  </a:lnTo>
                  <a:lnTo>
                    <a:pt x="748677" y="401320"/>
                  </a:lnTo>
                  <a:lnTo>
                    <a:pt x="748677" y="285750"/>
                  </a:lnTo>
                  <a:lnTo>
                    <a:pt x="815987" y="285750"/>
                  </a:lnTo>
                  <a:lnTo>
                    <a:pt x="857745" y="285102"/>
                  </a:lnTo>
                  <a:lnTo>
                    <a:pt x="897178" y="282422"/>
                  </a:lnTo>
                  <a:lnTo>
                    <a:pt x="932688" y="276644"/>
                  </a:lnTo>
                  <a:lnTo>
                    <a:pt x="962672" y="266700"/>
                  </a:lnTo>
                  <a:lnTo>
                    <a:pt x="962672" y="235585"/>
                  </a:lnTo>
                  <a:close/>
                </a:path>
                <a:path w="2445385" h="572770">
                  <a:moveTo>
                    <a:pt x="1055382" y="3175"/>
                  </a:moveTo>
                  <a:lnTo>
                    <a:pt x="1016647" y="3175"/>
                  </a:lnTo>
                  <a:lnTo>
                    <a:pt x="1016647" y="344170"/>
                  </a:lnTo>
                  <a:lnTo>
                    <a:pt x="882662" y="344170"/>
                  </a:lnTo>
                  <a:lnTo>
                    <a:pt x="882662" y="375285"/>
                  </a:lnTo>
                  <a:lnTo>
                    <a:pt x="1016647" y="375285"/>
                  </a:lnTo>
                  <a:lnTo>
                    <a:pt x="1016647" y="434340"/>
                  </a:lnTo>
                  <a:lnTo>
                    <a:pt x="1055382" y="434340"/>
                  </a:lnTo>
                  <a:lnTo>
                    <a:pt x="1055382" y="3175"/>
                  </a:lnTo>
                  <a:close/>
                </a:path>
                <a:path w="2445385" h="572770">
                  <a:moveTo>
                    <a:pt x="1066812" y="538480"/>
                  </a:moveTo>
                  <a:lnTo>
                    <a:pt x="678192" y="538480"/>
                  </a:lnTo>
                  <a:lnTo>
                    <a:pt x="678192" y="421640"/>
                  </a:lnTo>
                  <a:lnTo>
                    <a:pt x="639457" y="421640"/>
                  </a:lnTo>
                  <a:lnTo>
                    <a:pt x="639457" y="571500"/>
                  </a:lnTo>
                  <a:lnTo>
                    <a:pt x="1066812" y="571500"/>
                  </a:lnTo>
                  <a:lnTo>
                    <a:pt x="1066812" y="538480"/>
                  </a:lnTo>
                  <a:close/>
                </a:path>
                <a:path w="2445385" h="572770">
                  <a:moveTo>
                    <a:pt x="1857921" y="300990"/>
                  </a:moveTo>
                  <a:lnTo>
                    <a:pt x="1811934" y="287553"/>
                  </a:lnTo>
                  <a:lnTo>
                    <a:pt x="1769719" y="268846"/>
                  </a:lnTo>
                  <a:lnTo>
                    <a:pt x="1731987" y="245135"/>
                  </a:lnTo>
                  <a:lnTo>
                    <a:pt x="1699488" y="216700"/>
                  </a:lnTo>
                  <a:lnTo>
                    <a:pt x="1672945" y="183794"/>
                  </a:lnTo>
                  <a:lnTo>
                    <a:pt x="1659877" y="159385"/>
                  </a:lnTo>
                  <a:lnTo>
                    <a:pt x="1653070" y="146685"/>
                  </a:lnTo>
                  <a:lnTo>
                    <a:pt x="1640624" y="105651"/>
                  </a:lnTo>
                  <a:lnTo>
                    <a:pt x="1636306" y="60960"/>
                  </a:lnTo>
                  <a:lnTo>
                    <a:pt x="1636306" y="10160"/>
                  </a:lnTo>
                  <a:lnTo>
                    <a:pt x="1597571" y="10160"/>
                  </a:lnTo>
                  <a:lnTo>
                    <a:pt x="1597571" y="60960"/>
                  </a:lnTo>
                  <a:lnTo>
                    <a:pt x="1593443" y="105651"/>
                  </a:lnTo>
                  <a:lnTo>
                    <a:pt x="1581442" y="146685"/>
                  </a:lnTo>
                  <a:lnTo>
                    <a:pt x="1562138" y="183794"/>
                  </a:lnTo>
                  <a:lnTo>
                    <a:pt x="1536141" y="216700"/>
                  </a:lnTo>
                  <a:lnTo>
                    <a:pt x="1503997" y="245135"/>
                  </a:lnTo>
                  <a:lnTo>
                    <a:pt x="1466303" y="268846"/>
                  </a:lnTo>
                  <a:lnTo>
                    <a:pt x="1423644" y="287553"/>
                  </a:lnTo>
                  <a:lnTo>
                    <a:pt x="1376591" y="300990"/>
                  </a:lnTo>
                  <a:lnTo>
                    <a:pt x="1376591" y="335915"/>
                  </a:lnTo>
                  <a:lnTo>
                    <a:pt x="1437551" y="319087"/>
                  </a:lnTo>
                  <a:lnTo>
                    <a:pt x="1489786" y="295935"/>
                  </a:lnTo>
                  <a:lnTo>
                    <a:pt x="1533601" y="267411"/>
                  </a:lnTo>
                  <a:lnTo>
                    <a:pt x="1569250" y="234505"/>
                  </a:lnTo>
                  <a:lnTo>
                    <a:pt x="1597050" y="198170"/>
                  </a:lnTo>
                  <a:lnTo>
                    <a:pt x="1617256" y="159385"/>
                  </a:lnTo>
                  <a:lnTo>
                    <a:pt x="1637601" y="198081"/>
                  </a:lnTo>
                  <a:lnTo>
                    <a:pt x="1665681" y="234226"/>
                  </a:lnTo>
                  <a:lnTo>
                    <a:pt x="1701634" y="266941"/>
                  </a:lnTo>
                  <a:lnTo>
                    <a:pt x="1745576" y="295376"/>
                  </a:lnTo>
                  <a:lnTo>
                    <a:pt x="1797634" y="318655"/>
                  </a:lnTo>
                  <a:lnTo>
                    <a:pt x="1857921" y="335915"/>
                  </a:lnTo>
                  <a:lnTo>
                    <a:pt x="1857921" y="300990"/>
                  </a:lnTo>
                  <a:close/>
                </a:path>
                <a:path w="2445385" h="572770">
                  <a:moveTo>
                    <a:pt x="1868081" y="507365"/>
                  </a:moveTo>
                  <a:lnTo>
                    <a:pt x="1636306" y="507365"/>
                  </a:lnTo>
                  <a:lnTo>
                    <a:pt x="1636306" y="321945"/>
                  </a:lnTo>
                  <a:lnTo>
                    <a:pt x="1597571" y="321945"/>
                  </a:lnTo>
                  <a:lnTo>
                    <a:pt x="1597571" y="507365"/>
                  </a:lnTo>
                  <a:lnTo>
                    <a:pt x="1367066" y="507365"/>
                  </a:lnTo>
                  <a:lnTo>
                    <a:pt x="1367066" y="539750"/>
                  </a:lnTo>
                  <a:lnTo>
                    <a:pt x="1868081" y="539750"/>
                  </a:lnTo>
                  <a:lnTo>
                    <a:pt x="1868081" y="507365"/>
                  </a:lnTo>
                  <a:close/>
                </a:path>
                <a:path w="2445385" h="572770">
                  <a:moveTo>
                    <a:pt x="2184311" y="13970"/>
                  </a:moveTo>
                  <a:lnTo>
                    <a:pt x="1988731" y="13970"/>
                  </a:lnTo>
                  <a:lnTo>
                    <a:pt x="1988731" y="48895"/>
                  </a:lnTo>
                  <a:lnTo>
                    <a:pt x="2146211" y="48895"/>
                  </a:lnTo>
                  <a:lnTo>
                    <a:pt x="2146211" y="178435"/>
                  </a:lnTo>
                  <a:lnTo>
                    <a:pt x="2143391" y="239915"/>
                  </a:lnTo>
                  <a:lnTo>
                    <a:pt x="2135060" y="295249"/>
                  </a:lnTo>
                  <a:lnTo>
                    <a:pt x="2121433" y="344335"/>
                  </a:lnTo>
                  <a:lnTo>
                    <a:pt x="2102713" y="387108"/>
                  </a:lnTo>
                  <a:lnTo>
                    <a:pt x="2079117" y="423494"/>
                  </a:lnTo>
                  <a:lnTo>
                    <a:pt x="2050846" y="453377"/>
                  </a:lnTo>
                  <a:lnTo>
                    <a:pt x="2018106" y="476707"/>
                  </a:lnTo>
                  <a:lnTo>
                    <a:pt x="1981111" y="493395"/>
                  </a:lnTo>
                  <a:lnTo>
                    <a:pt x="1981111" y="529590"/>
                  </a:lnTo>
                  <a:lnTo>
                    <a:pt x="2023872" y="513016"/>
                  </a:lnTo>
                  <a:lnTo>
                    <a:pt x="2061565" y="490448"/>
                  </a:lnTo>
                  <a:lnTo>
                    <a:pt x="2094191" y="462051"/>
                  </a:lnTo>
                  <a:lnTo>
                    <a:pt x="2121776" y="427939"/>
                  </a:lnTo>
                  <a:lnTo>
                    <a:pt x="2144318" y="388251"/>
                  </a:lnTo>
                  <a:lnTo>
                    <a:pt x="2161832" y="343141"/>
                  </a:lnTo>
                  <a:lnTo>
                    <a:pt x="2174329" y="292722"/>
                  </a:lnTo>
                  <a:lnTo>
                    <a:pt x="2181822" y="237134"/>
                  </a:lnTo>
                  <a:lnTo>
                    <a:pt x="2184235" y="178435"/>
                  </a:lnTo>
                  <a:lnTo>
                    <a:pt x="2184311" y="13970"/>
                  </a:lnTo>
                  <a:close/>
                </a:path>
                <a:path w="2445385" h="572770">
                  <a:moveTo>
                    <a:pt x="2445296" y="3175"/>
                  </a:moveTo>
                  <a:lnTo>
                    <a:pt x="2407196" y="3175"/>
                  </a:lnTo>
                  <a:lnTo>
                    <a:pt x="2407196" y="240665"/>
                  </a:lnTo>
                  <a:lnTo>
                    <a:pt x="2310676" y="240665"/>
                  </a:lnTo>
                  <a:lnTo>
                    <a:pt x="2310676" y="6350"/>
                  </a:lnTo>
                  <a:lnTo>
                    <a:pt x="2272576" y="6350"/>
                  </a:lnTo>
                  <a:lnTo>
                    <a:pt x="2272576" y="559435"/>
                  </a:lnTo>
                  <a:lnTo>
                    <a:pt x="2310676" y="559435"/>
                  </a:lnTo>
                  <a:lnTo>
                    <a:pt x="2310676" y="275590"/>
                  </a:lnTo>
                  <a:lnTo>
                    <a:pt x="2407196" y="275590"/>
                  </a:lnTo>
                  <a:lnTo>
                    <a:pt x="2407196" y="565785"/>
                  </a:lnTo>
                  <a:lnTo>
                    <a:pt x="2445296" y="565785"/>
                  </a:lnTo>
                  <a:lnTo>
                    <a:pt x="2445296" y="275590"/>
                  </a:lnTo>
                  <a:lnTo>
                    <a:pt x="2445296" y="240665"/>
                  </a:lnTo>
                  <a:lnTo>
                    <a:pt x="2445296" y="317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1942" y="2998228"/>
              <a:ext cx="4777105" cy="626110"/>
            </a:xfrm>
            <a:custGeom>
              <a:avLst/>
              <a:gd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object 26"/>
            <p:cNvSpPr/>
            <p:nvPr/>
          </p:nvSpPr>
          <p:spPr>
            <a:xfrm>
              <a:off x="1932952" y="2983318"/>
              <a:ext cx="3722370" cy="566420"/>
            </a:xfrm>
            <a:custGeom>
              <a:avLst/>
              <a:gdLst/>
              <a:rect l="l" t="t" r="r" b="b"/>
              <a:pathLst>
                <a:path w="3722370" h="566420">
                  <a:moveTo>
                    <a:pt x="456565" y="292"/>
                  </a:moveTo>
                  <a:lnTo>
                    <a:pt x="418465" y="292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67"/>
                  </a:lnTo>
                  <a:lnTo>
                    <a:pt x="277495" y="3467"/>
                  </a:lnTo>
                  <a:lnTo>
                    <a:pt x="277495" y="451777"/>
                  </a:lnTo>
                  <a:lnTo>
                    <a:pt x="253390" y="468718"/>
                  </a:lnTo>
                  <a:lnTo>
                    <a:pt x="224231" y="480593"/>
                  </a:lnTo>
                  <a:lnTo>
                    <a:pt x="190423" y="487591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77"/>
                  </a:lnTo>
                  <a:lnTo>
                    <a:pt x="0" y="7277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44"/>
                  </a:lnTo>
                  <a:lnTo>
                    <a:pt x="223443" y="513930"/>
                  </a:lnTo>
                  <a:lnTo>
                    <a:pt x="253657" y="501840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92"/>
                  </a:lnTo>
                  <a:close/>
                </a:path>
                <a:path w="3722370" h="566420">
                  <a:moveTo>
                    <a:pt x="871220" y="11087"/>
                  </a:moveTo>
                  <a:lnTo>
                    <a:pt x="832485" y="11087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87"/>
                  </a:lnTo>
                  <a:close/>
                </a:path>
                <a:path w="3722370" h="566420">
                  <a:moveTo>
                    <a:pt x="1050925" y="292"/>
                  </a:moveTo>
                  <a:lnTo>
                    <a:pt x="1012190" y="292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92"/>
                  </a:lnTo>
                  <a:close/>
                </a:path>
                <a:path w="3722370" h="566420">
                  <a:moveTo>
                    <a:pt x="1536700" y="3467"/>
                  </a:moveTo>
                  <a:lnTo>
                    <a:pt x="1499235" y="3467"/>
                  </a:lnTo>
                  <a:lnTo>
                    <a:pt x="1499235" y="233972"/>
                  </a:lnTo>
                  <a:lnTo>
                    <a:pt x="1399540" y="233972"/>
                  </a:lnTo>
                  <a:lnTo>
                    <a:pt x="1401953" y="189230"/>
                  </a:lnTo>
                  <a:lnTo>
                    <a:pt x="1402080" y="11087"/>
                  </a:lnTo>
                  <a:lnTo>
                    <a:pt x="1206500" y="11087"/>
                  </a:lnTo>
                  <a:lnTo>
                    <a:pt x="1206500" y="46012"/>
                  </a:lnTo>
                  <a:lnTo>
                    <a:pt x="1363980" y="46012"/>
                  </a:lnTo>
                  <a:lnTo>
                    <a:pt x="1363980" y="175552"/>
                  </a:lnTo>
                  <a:lnTo>
                    <a:pt x="1361160" y="237032"/>
                  </a:lnTo>
                  <a:lnTo>
                    <a:pt x="1352829" y="292366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611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39" y="508927"/>
                  </a:lnTo>
                  <a:lnTo>
                    <a:pt x="1283335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202"/>
                  </a:lnTo>
                  <a:lnTo>
                    <a:pt x="1395730" y="267627"/>
                  </a:lnTo>
                  <a:lnTo>
                    <a:pt x="1499235" y="267627"/>
                  </a:lnTo>
                  <a:lnTo>
                    <a:pt x="1499235" y="556552"/>
                  </a:lnTo>
                  <a:lnTo>
                    <a:pt x="1536700" y="556552"/>
                  </a:lnTo>
                  <a:lnTo>
                    <a:pt x="1536700" y="267627"/>
                  </a:lnTo>
                  <a:lnTo>
                    <a:pt x="1536700" y="233972"/>
                  </a:lnTo>
                  <a:lnTo>
                    <a:pt x="1536700" y="3467"/>
                  </a:lnTo>
                  <a:close/>
                </a:path>
                <a:path w="3722370" h="566420">
                  <a:moveTo>
                    <a:pt x="1663065" y="292"/>
                  </a:moveTo>
                  <a:lnTo>
                    <a:pt x="1624965" y="292"/>
                  </a:lnTo>
                  <a:lnTo>
                    <a:pt x="1624965" y="562267"/>
                  </a:lnTo>
                  <a:lnTo>
                    <a:pt x="1663065" y="562267"/>
                  </a:lnTo>
                  <a:lnTo>
                    <a:pt x="1663065" y="292"/>
                  </a:lnTo>
                  <a:close/>
                </a:path>
                <a:path w="3722370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08" y="151282"/>
                  </a:lnTo>
                  <a:lnTo>
                    <a:pt x="2075688" y="105105"/>
                  </a:lnTo>
                  <a:lnTo>
                    <a:pt x="2060536" y="66941"/>
                  </a:lnTo>
                  <a:lnTo>
                    <a:pt x="2054237" y="57962"/>
                  </a:lnTo>
                  <a:lnTo>
                    <a:pt x="2054237" y="266357"/>
                  </a:lnTo>
                  <a:lnTo>
                    <a:pt x="2052053" y="335762"/>
                  </a:lnTo>
                  <a:lnTo>
                    <a:pt x="2044865" y="393915"/>
                  </a:lnTo>
                  <a:lnTo>
                    <a:pt x="2031733" y="440042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42"/>
                  </a:lnTo>
                  <a:lnTo>
                    <a:pt x="1854606" y="393915"/>
                  </a:lnTo>
                  <a:lnTo>
                    <a:pt x="1847494" y="335762"/>
                  </a:lnTo>
                  <a:lnTo>
                    <a:pt x="1845322" y="266357"/>
                  </a:lnTo>
                  <a:lnTo>
                    <a:pt x="1847494" y="197421"/>
                  </a:lnTo>
                  <a:lnTo>
                    <a:pt x="1854606" y="139674"/>
                  </a:lnTo>
                  <a:lnTo>
                    <a:pt x="1867547" y="93840"/>
                  </a:lnTo>
                  <a:lnTo>
                    <a:pt x="1887232" y="60617"/>
                  </a:lnTo>
                  <a:lnTo>
                    <a:pt x="1931250" y="35699"/>
                  </a:lnTo>
                  <a:lnTo>
                    <a:pt x="1949462" y="33947"/>
                  </a:lnTo>
                  <a:lnTo>
                    <a:pt x="1968017" y="35699"/>
                  </a:lnTo>
                  <a:lnTo>
                    <a:pt x="2011692" y="60617"/>
                  </a:lnTo>
                  <a:lnTo>
                    <a:pt x="2031733" y="93840"/>
                  </a:lnTo>
                  <a:lnTo>
                    <a:pt x="2044865" y="139674"/>
                  </a:lnTo>
                  <a:lnTo>
                    <a:pt x="2052053" y="197421"/>
                  </a:lnTo>
                  <a:lnTo>
                    <a:pt x="2054237" y="266357"/>
                  </a:lnTo>
                  <a:lnTo>
                    <a:pt x="2054237" y="57962"/>
                  </a:lnTo>
                  <a:lnTo>
                    <a:pt x="2039632" y="37122"/>
                  </a:lnTo>
                  <a:lnTo>
                    <a:pt x="2036000" y="33947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21" y="2654"/>
                  </a:lnTo>
                  <a:lnTo>
                    <a:pt x="1949462" y="292"/>
                  </a:lnTo>
                  <a:lnTo>
                    <a:pt x="1922602" y="2654"/>
                  </a:lnTo>
                  <a:lnTo>
                    <a:pt x="1877212" y="21183"/>
                  </a:lnTo>
                  <a:lnTo>
                    <a:pt x="1838693" y="66941"/>
                  </a:lnTo>
                  <a:lnTo>
                    <a:pt x="1823732" y="105105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34"/>
                  </a:lnTo>
                  <a:lnTo>
                    <a:pt x="1813801" y="381660"/>
                  </a:lnTo>
                  <a:lnTo>
                    <a:pt x="1823732" y="428028"/>
                  </a:lnTo>
                  <a:lnTo>
                    <a:pt x="1838693" y="466344"/>
                  </a:lnTo>
                  <a:lnTo>
                    <a:pt x="1877212" y="512140"/>
                  </a:lnTo>
                  <a:lnTo>
                    <a:pt x="1922602" y="529183"/>
                  </a:lnTo>
                  <a:lnTo>
                    <a:pt x="1949462" y="531152"/>
                  </a:lnTo>
                  <a:lnTo>
                    <a:pt x="1976221" y="529183"/>
                  </a:lnTo>
                  <a:lnTo>
                    <a:pt x="2000262" y="522973"/>
                  </a:lnTo>
                  <a:lnTo>
                    <a:pt x="2021433" y="512140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28"/>
                  </a:lnTo>
                  <a:lnTo>
                    <a:pt x="2085708" y="381660"/>
                  </a:lnTo>
                  <a:lnTo>
                    <a:pt x="2091258" y="327634"/>
                  </a:lnTo>
                  <a:lnTo>
                    <a:pt x="2092972" y="266357"/>
                  </a:lnTo>
                  <a:close/>
                </a:path>
                <a:path w="3722370" h="566420">
                  <a:moveTo>
                    <a:pt x="2257437" y="292"/>
                  </a:moveTo>
                  <a:lnTo>
                    <a:pt x="2218702" y="292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92"/>
                  </a:lnTo>
                  <a:close/>
                </a:path>
                <a:path w="3722370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308"/>
                  </a:lnTo>
                  <a:lnTo>
                    <a:pt x="2589555" y="193332"/>
                  </a:lnTo>
                  <a:lnTo>
                    <a:pt x="2574315" y="160972"/>
                  </a:lnTo>
                  <a:lnTo>
                    <a:pt x="2566682" y="107607"/>
                  </a:lnTo>
                  <a:lnTo>
                    <a:pt x="2566682" y="4102"/>
                  </a:lnTo>
                  <a:lnTo>
                    <a:pt x="2527947" y="4102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22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911"/>
                  </a:lnTo>
                  <a:lnTo>
                    <a:pt x="2546997" y="193332"/>
                  </a:lnTo>
                  <a:lnTo>
                    <a:pt x="2571280" y="233819"/>
                  </a:lnTo>
                  <a:lnTo>
                    <a:pt x="2607399" y="270014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70" h="566420">
                  <a:moveTo>
                    <a:pt x="2863227" y="292"/>
                  </a:moveTo>
                  <a:lnTo>
                    <a:pt x="2824492" y="292"/>
                  </a:lnTo>
                  <a:lnTo>
                    <a:pt x="2824492" y="62522"/>
                  </a:lnTo>
                  <a:lnTo>
                    <a:pt x="2687332" y="62522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92"/>
                  </a:lnTo>
                  <a:close/>
                </a:path>
                <a:path w="3722370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70" h="566420">
                  <a:moveTo>
                    <a:pt x="3457486" y="11087"/>
                  </a:moveTo>
                  <a:lnTo>
                    <a:pt x="3418751" y="11087"/>
                  </a:lnTo>
                  <a:lnTo>
                    <a:pt x="3418751" y="223520"/>
                  </a:lnTo>
                  <a:lnTo>
                    <a:pt x="3418751" y="257810"/>
                  </a:lnTo>
                  <a:lnTo>
                    <a:pt x="3418751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51" y="257810"/>
                  </a:lnTo>
                  <a:lnTo>
                    <a:pt x="3418751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86" y="523240"/>
                  </a:lnTo>
                  <a:lnTo>
                    <a:pt x="3457486" y="223520"/>
                  </a:lnTo>
                  <a:lnTo>
                    <a:pt x="3457486" y="11087"/>
                  </a:lnTo>
                  <a:close/>
                </a:path>
                <a:path w="3722370" h="566420">
                  <a:moveTo>
                    <a:pt x="3722293" y="242570"/>
                  </a:moveTo>
                  <a:lnTo>
                    <a:pt x="3627666" y="242570"/>
                  </a:lnTo>
                  <a:lnTo>
                    <a:pt x="3627666" y="0"/>
                  </a:lnTo>
                  <a:lnTo>
                    <a:pt x="3588931" y="0"/>
                  </a:lnTo>
                  <a:lnTo>
                    <a:pt x="3588931" y="242570"/>
                  </a:lnTo>
                  <a:lnTo>
                    <a:pt x="3588931" y="275590"/>
                  </a:lnTo>
                  <a:lnTo>
                    <a:pt x="3588931" y="562610"/>
                  </a:lnTo>
                  <a:lnTo>
                    <a:pt x="3627666" y="562610"/>
                  </a:lnTo>
                  <a:lnTo>
                    <a:pt x="3627666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object 27"/>
          <p:cNvSpPr/>
          <p:nvPr/>
        </p:nvSpPr>
        <p:spPr>
          <a:xfrm>
            <a:off x="12912178" y="3077609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260603" y="281749"/>
                </a:moveTo>
                <a:lnTo>
                  <a:pt x="0" y="160019"/>
                </a:lnTo>
                <a:lnTo>
                  <a:pt x="0" y="121157"/>
                </a:lnTo>
                <a:lnTo>
                  <a:pt x="260603" y="0"/>
                </a:lnTo>
                <a:lnTo>
                  <a:pt x="260603" y="45148"/>
                </a:lnTo>
                <a:lnTo>
                  <a:pt x="50291" y="140588"/>
                </a:lnTo>
                <a:lnTo>
                  <a:pt x="260603" y="236600"/>
                </a:lnTo>
                <a:lnTo>
                  <a:pt x="260603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/>
          <p:nvPr/>
        </p:nvSpPr>
        <p:spPr>
          <a:xfrm>
            <a:off x="13257364" y="2946164"/>
            <a:ext cx="483234" cy="524510"/>
          </a:xfrm>
          <a:custGeom>
            <a:avLst/>
            <a:gdLst/>
            <a:rect l="l" t="t" r="r" b="b"/>
            <a:pathLst>
              <a:path w="483234" h="524510">
                <a:moveTo>
                  <a:pt x="245173" y="265747"/>
                </a:moveTo>
                <a:lnTo>
                  <a:pt x="0" y="265747"/>
                </a:lnTo>
                <a:lnTo>
                  <a:pt x="0" y="5715"/>
                </a:lnTo>
                <a:lnTo>
                  <a:pt x="45148" y="5715"/>
                </a:lnTo>
                <a:lnTo>
                  <a:pt x="45148" y="93154"/>
                </a:lnTo>
                <a:lnTo>
                  <a:pt x="245173" y="93154"/>
                </a:lnTo>
                <a:lnTo>
                  <a:pt x="245173" y="132588"/>
                </a:lnTo>
                <a:lnTo>
                  <a:pt x="45148" y="132588"/>
                </a:lnTo>
                <a:lnTo>
                  <a:pt x="45148" y="226314"/>
                </a:lnTo>
                <a:lnTo>
                  <a:pt x="245173" y="226314"/>
                </a:lnTo>
                <a:lnTo>
                  <a:pt x="245173" y="265747"/>
                </a:lnTo>
                <a:close/>
              </a:path>
              <a:path w="483234" h="524510">
                <a:moveTo>
                  <a:pt x="245173" y="93154"/>
                </a:moveTo>
                <a:lnTo>
                  <a:pt x="200025" y="93154"/>
                </a:lnTo>
                <a:lnTo>
                  <a:pt x="200025" y="5715"/>
                </a:lnTo>
                <a:lnTo>
                  <a:pt x="245173" y="5715"/>
                </a:lnTo>
                <a:lnTo>
                  <a:pt x="245173" y="93154"/>
                </a:lnTo>
                <a:close/>
              </a:path>
              <a:path w="483234" h="524510">
                <a:moveTo>
                  <a:pt x="245173" y="226314"/>
                </a:moveTo>
                <a:lnTo>
                  <a:pt x="200025" y="226314"/>
                </a:lnTo>
                <a:lnTo>
                  <a:pt x="200025" y="132588"/>
                </a:lnTo>
                <a:lnTo>
                  <a:pt x="245173" y="132588"/>
                </a:lnTo>
                <a:lnTo>
                  <a:pt x="245173" y="226314"/>
                </a:lnTo>
                <a:close/>
              </a:path>
              <a:path w="483234" h="524510">
                <a:moveTo>
                  <a:pt x="404622" y="297180"/>
                </a:moveTo>
                <a:lnTo>
                  <a:pt x="358902" y="297180"/>
                </a:lnTo>
                <a:lnTo>
                  <a:pt x="358902" y="0"/>
                </a:lnTo>
                <a:lnTo>
                  <a:pt x="404622" y="0"/>
                </a:lnTo>
                <a:lnTo>
                  <a:pt x="404622" y="122301"/>
                </a:lnTo>
                <a:lnTo>
                  <a:pt x="482917" y="122301"/>
                </a:lnTo>
                <a:lnTo>
                  <a:pt x="482917" y="162306"/>
                </a:lnTo>
                <a:lnTo>
                  <a:pt x="404622" y="162306"/>
                </a:lnTo>
                <a:lnTo>
                  <a:pt x="404622" y="297180"/>
                </a:lnTo>
                <a:close/>
              </a:path>
              <a:path w="483234" h="524510">
                <a:moveTo>
                  <a:pt x="220599" y="524065"/>
                </a:moveTo>
                <a:lnTo>
                  <a:pt x="172084" y="522279"/>
                </a:lnTo>
                <a:lnTo>
                  <a:pt x="129087" y="516636"/>
                </a:lnTo>
                <a:lnTo>
                  <a:pt x="62865" y="492061"/>
                </a:lnTo>
                <a:lnTo>
                  <a:pt x="33432" y="462486"/>
                </a:lnTo>
                <a:lnTo>
                  <a:pt x="22860" y="421767"/>
                </a:lnTo>
                <a:lnTo>
                  <a:pt x="25574" y="399764"/>
                </a:lnTo>
                <a:lnTo>
                  <a:pt x="46005" y="364545"/>
                </a:lnTo>
                <a:lnTo>
                  <a:pt x="92413" y="336167"/>
                </a:lnTo>
                <a:lnTo>
                  <a:pt x="172084" y="320200"/>
                </a:lnTo>
                <a:lnTo>
                  <a:pt x="220599" y="318325"/>
                </a:lnTo>
                <a:lnTo>
                  <a:pt x="268792" y="320200"/>
                </a:lnTo>
                <a:lnTo>
                  <a:pt x="311681" y="326040"/>
                </a:lnTo>
                <a:lnTo>
                  <a:pt x="348463" y="336167"/>
                </a:lnTo>
                <a:lnTo>
                  <a:pt x="378333" y="350901"/>
                </a:lnTo>
                <a:lnTo>
                  <a:pt x="387464" y="358330"/>
                </a:lnTo>
                <a:lnTo>
                  <a:pt x="220599" y="358330"/>
                </a:lnTo>
                <a:lnTo>
                  <a:pt x="178227" y="359928"/>
                </a:lnTo>
                <a:lnTo>
                  <a:pt x="112987" y="372555"/>
                </a:lnTo>
                <a:lnTo>
                  <a:pt x="74652" y="400692"/>
                </a:lnTo>
                <a:lnTo>
                  <a:pt x="69151" y="421767"/>
                </a:lnTo>
                <a:lnTo>
                  <a:pt x="70535" y="432804"/>
                </a:lnTo>
                <a:lnTo>
                  <a:pt x="112987" y="470737"/>
                </a:lnTo>
                <a:lnTo>
                  <a:pt x="178227" y="483596"/>
                </a:lnTo>
                <a:lnTo>
                  <a:pt x="220599" y="485203"/>
                </a:lnTo>
                <a:lnTo>
                  <a:pt x="386919" y="485203"/>
                </a:lnTo>
                <a:lnTo>
                  <a:pt x="378333" y="492061"/>
                </a:lnTo>
                <a:lnTo>
                  <a:pt x="348463" y="506706"/>
                </a:lnTo>
                <a:lnTo>
                  <a:pt x="311681" y="516636"/>
                </a:lnTo>
                <a:lnTo>
                  <a:pt x="268792" y="522279"/>
                </a:lnTo>
                <a:lnTo>
                  <a:pt x="220599" y="524065"/>
                </a:lnTo>
                <a:close/>
              </a:path>
              <a:path w="483234" h="524510">
                <a:moveTo>
                  <a:pt x="386919" y="485203"/>
                </a:moveTo>
                <a:lnTo>
                  <a:pt x="220599" y="485203"/>
                </a:lnTo>
                <a:lnTo>
                  <a:pt x="262729" y="483596"/>
                </a:lnTo>
                <a:lnTo>
                  <a:pt x="298751" y="478774"/>
                </a:lnTo>
                <a:lnTo>
                  <a:pt x="350329" y="459486"/>
                </a:lnTo>
                <a:lnTo>
                  <a:pt x="371475" y="421767"/>
                </a:lnTo>
                <a:lnTo>
                  <a:pt x="370180" y="410720"/>
                </a:lnTo>
                <a:lnTo>
                  <a:pt x="328130" y="372555"/>
                </a:lnTo>
                <a:lnTo>
                  <a:pt x="262729" y="359928"/>
                </a:lnTo>
                <a:lnTo>
                  <a:pt x="220599" y="358330"/>
                </a:lnTo>
                <a:lnTo>
                  <a:pt x="387464" y="358330"/>
                </a:lnTo>
                <a:lnTo>
                  <a:pt x="395102" y="364545"/>
                </a:lnTo>
                <a:lnTo>
                  <a:pt x="407479" y="380761"/>
                </a:lnTo>
                <a:lnTo>
                  <a:pt x="415141" y="399764"/>
                </a:lnTo>
                <a:lnTo>
                  <a:pt x="417766" y="421767"/>
                </a:lnTo>
                <a:lnTo>
                  <a:pt x="415141" y="443519"/>
                </a:lnTo>
                <a:lnTo>
                  <a:pt x="407479" y="462486"/>
                </a:lnTo>
                <a:lnTo>
                  <a:pt x="395102" y="478666"/>
                </a:lnTo>
                <a:lnTo>
                  <a:pt x="386919" y="48520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/>
          <p:nvPr/>
        </p:nvSpPr>
        <p:spPr>
          <a:xfrm>
            <a:off x="13807147" y="2946164"/>
            <a:ext cx="423545" cy="524510"/>
          </a:xfrm>
          <a:custGeom>
            <a:avLst/>
            <a:gdLst/>
            <a:rect l="l" t="t" r="r" b="b"/>
            <a:pathLst>
              <a:path w="423544" h="524510">
                <a:moveTo>
                  <a:pt x="412051" y="53149"/>
                </a:moveTo>
                <a:lnTo>
                  <a:pt x="366331" y="53149"/>
                </a:lnTo>
                <a:lnTo>
                  <a:pt x="366331" y="0"/>
                </a:lnTo>
                <a:lnTo>
                  <a:pt x="412051" y="0"/>
                </a:lnTo>
                <a:lnTo>
                  <a:pt x="412051" y="53149"/>
                </a:lnTo>
                <a:close/>
              </a:path>
              <a:path w="423544" h="524510">
                <a:moveTo>
                  <a:pt x="242887" y="253174"/>
                </a:moveTo>
                <a:lnTo>
                  <a:pt x="0" y="253174"/>
                </a:lnTo>
                <a:lnTo>
                  <a:pt x="0" y="5715"/>
                </a:lnTo>
                <a:lnTo>
                  <a:pt x="242887" y="5715"/>
                </a:lnTo>
                <a:lnTo>
                  <a:pt x="242887" y="45720"/>
                </a:lnTo>
                <a:lnTo>
                  <a:pt x="45148" y="45720"/>
                </a:lnTo>
                <a:lnTo>
                  <a:pt x="45148" y="213741"/>
                </a:lnTo>
                <a:lnTo>
                  <a:pt x="242887" y="213741"/>
                </a:lnTo>
                <a:lnTo>
                  <a:pt x="242887" y="253174"/>
                </a:lnTo>
                <a:close/>
              </a:path>
              <a:path w="423544" h="524510">
                <a:moveTo>
                  <a:pt x="242887" y="213741"/>
                </a:moveTo>
                <a:lnTo>
                  <a:pt x="197739" y="213741"/>
                </a:lnTo>
                <a:lnTo>
                  <a:pt x="197739" y="45720"/>
                </a:lnTo>
                <a:lnTo>
                  <a:pt x="242887" y="45720"/>
                </a:lnTo>
                <a:lnTo>
                  <a:pt x="242887" y="53149"/>
                </a:lnTo>
                <a:lnTo>
                  <a:pt x="412051" y="53149"/>
                </a:lnTo>
                <a:lnTo>
                  <a:pt x="412051" y="92011"/>
                </a:lnTo>
                <a:lnTo>
                  <a:pt x="242887" y="92011"/>
                </a:lnTo>
                <a:lnTo>
                  <a:pt x="242887" y="166878"/>
                </a:lnTo>
                <a:lnTo>
                  <a:pt x="412051" y="166878"/>
                </a:lnTo>
                <a:lnTo>
                  <a:pt x="412051" y="205740"/>
                </a:lnTo>
                <a:lnTo>
                  <a:pt x="242887" y="205740"/>
                </a:lnTo>
                <a:lnTo>
                  <a:pt x="242887" y="213741"/>
                </a:lnTo>
                <a:close/>
              </a:path>
              <a:path w="423544" h="524510">
                <a:moveTo>
                  <a:pt x="412051" y="166878"/>
                </a:moveTo>
                <a:lnTo>
                  <a:pt x="366331" y="166878"/>
                </a:lnTo>
                <a:lnTo>
                  <a:pt x="366331" y="92011"/>
                </a:lnTo>
                <a:lnTo>
                  <a:pt x="412051" y="92011"/>
                </a:lnTo>
                <a:lnTo>
                  <a:pt x="412051" y="166878"/>
                </a:lnTo>
                <a:close/>
              </a:path>
              <a:path w="423544" h="524510">
                <a:moveTo>
                  <a:pt x="412051" y="293751"/>
                </a:moveTo>
                <a:lnTo>
                  <a:pt x="366331" y="293751"/>
                </a:lnTo>
                <a:lnTo>
                  <a:pt x="366331" y="205740"/>
                </a:lnTo>
                <a:lnTo>
                  <a:pt x="412051" y="205740"/>
                </a:lnTo>
                <a:lnTo>
                  <a:pt x="412051" y="293751"/>
                </a:lnTo>
                <a:close/>
              </a:path>
              <a:path w="423544" h="524510">
                <a:moveTo>
                  <a:pt x="223456" y="524065"/>
                </a:moveTo>
                <a:lnTo>
                  <a:pt x="177843" y="522342"/>
                </a:lnTo>
                <a:lnTo>
                  <a:pt x="135445" y="516707"/>
                </a:lnTo>
                <a:lnTo>
                  <a:pt x="97762" y="506465"/>
                </a:lnTo>
                <a:lnTo>
                  <a:pt x="48595" y="477086"/>
                </a:lnTo>
                <a:lnTo>
                  <a:pt x="26914" y="440849"/>
                </a:lnTo>
                <a:lnTo>
                  <a:pt x="24003" y="418338"/>
                </a:lnTo>
                <a:lnTo>
                  <a:pt x="26914" y="395817"/>
                </a:lnTo>
                <a:lnTo>
                  <a:pt x="48595" y="359348"/>
                </a:lnTo>
                <a:lnTo>
                  <a:pt x="97762" y="329791"/>
                </a:lnTo>
                <a:lnTo>
                  <a:pt x="135445" y="319325"/>
                </a:lnTo>
                <a:lnTo>
                  <a:pt x="177843" y="313360"/>
                </a:lnTo>
                <a:lnTo>
                  <a:pt x="223456" y="311467"/>
                </a:lnTo>
                <a:lnTo>
                  <a:pt x="269158" y="313360"/>
                </a:lnTo>
                <a:lnTo>
                  <a:pt x="311753" y="319325"/>
                </a:lnTo>
                <a:lnTo>
                  <a:pt x="349632" y="329791"/>
                </a:lnTo>
                <a:lnTo>
                  <a:pt x="381190" y="345186"/>
                </a:lnTo>
                <a:lnTo>
                  <a:pt x="388939" y="351472"/>
                </a:lnTo>
                <a:lnTo>
                  <a:pt x="223456" y="351472"/>
                </a:lnTo>
                <a:lnTo>
                  <a:pt x="184790" y="352999"/>
                </a:lnTo>
                <a:lnTo>
                  <a:pt x="118818" y="365697"/>
                </a:lnTo>
                <a:lnTo>
                  <a:pt x="84278" y="385548"/>
                </a:lnTo>
                <a:lnTo>
                  <a:pt x="70294" y="418338"/>
                </a:lnTo>
                <a:lnTo>
                  <a:pt x="71955" y="430223"/>
                </a:lnTo>
                <a:lnTo>
                  <a:pt x="118818" y="470407"/>
                </a:lnTo>
                <a:lnTo>
                  <a:pt x="184790" y="483105"/>
                </a:lnTo>
                <a:lnTo>
                  <a:pt x="223456" y="484632"/>
                </a:lnTo>
                <a:lnTo>
                  <a:pt x="389124" y="484632"/>
                </a:lnTo>
                <a:lnTo>
                  <a:pt x="381190" y="490918"/>
                </a:lnTo>
                <a:lnTo>
                  <a:pt x="349632" y="506465"/>
                </a:lnTo>
                <a:lnTo>
                  <a:pt x="311753" y="516707"/>
                </a:lnTo>
                <a:lnTo>
                  <a:pt x="269158" y="522342"/>
                </a:lnTo>
                <a:lnTo>
                  <a:pt x="223456" y="524065"/>
                </a:lnTo>
                <a:close/>
              </a:path>
              <a:path w="423544" h="524510">
                <a:moveTo>
                  <a:pt x="389124" y="484632"/>
                </a:moveTo>
                <a:lnTo>
                  <a:pt x="223456" y="484632"/>
                </a:lnTo>
                <a:lnTo>
                  <a:pt x="262202" y="483105"/>
                </a:lnTo>
                <a:lnTo>
                  <a:pt x="297680" y="478416"/>
                </a:lnTo>
                <a:lnTo>
                  <a:pt x="352615" y="458914"/>
                </a:lnTo>
                <a:lnTo>
                  <a:pt x="377761" y="418338"/>
                </a:lnTo>
                <a:lnTo>
                  <a:pt x="376082" y="406122"/>
                </a:lnTo>
                <a:lnTo>
                  <a:pt x="328335" y="365697"/>
                </a:lnTo>
                <a:lnTo>
                  <a:pt x="262202" y="352999"/>
                </a:lnTo>
                <a:lnTo>
                  <a:pt x="223456" y="351472"/>
                </a:lnTo>
                <a:lnTo>
                  <a:pt x="388939" y="351472"/>
                </a:lnTo>
                <a:lnTo>
                  <a:pt x="398648" y="359348"/>
                </a:lnTo>
                <a:lnTo>
                  <a:pt x="411980" y="376189"/>
                </a:lnTo>
                <a:lnTo>
                  <a:pt x="420490" y="395817"/>
                </a:lnTo>
                <a:lnTo>
                  <a:pt x="423481" y="418338"/>
                </a:lnTo>
                <a:lnTo>
                  <a:pt x="420490" y="440849"/>
                </a:lnTo>
                <a:lnTo>
                  <a:pt x="411980" y="460414"/>
                </a:lnTo>
                <a:lnTo>
                  <a:pt x="398648" y="477086"/>
                </a:lnTo>
                <a:lnTo>
                  <a:pt x="389124" y="48463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14332915" y="2952076"/>
            <a:ext cx="461009" cy="322580"/>
          </a:xfrm>
          <a:custGeom>
            <a:avLst/>
            <a:gdLst/>
            <a:rect l="l" t="t" r="r" b="b"/>
            <a:pathLst>
              <a:path w="461009" h="322579">
                <a:moveTo>
                  <a:pt x="460629" y="283273"/>
                </a:moveTo>
                <a:lnTo>
                  <a:pt x="252603" y="283273"/>
                </a:lnTo>
                <a:lnTo>
                  <a:pt x="252603" y="223520"/>
                </a:lnTo>
                <a:lnTo>
                  <a:pt x="429196" y="223520"/>
                </a:lnTo>
                <a:lnTo>
                  <a:pt x="429196" y="185420"/>
                </a:lnTo>
                <a:lnTo>
                  <a:pt x="80581" y="185420"/>
                </a:lnTo>
                <a:lnTo>
                  <a:pt x="80581" y="129540"/>
                </a:lnTo>
                <a:lnTo>
                  <a:pt x="425767" y="129540"/>
                </a:lnTo>
                <a:lnTo>
                  <a:pt x="425767" y="92710"/>
                </a:lnTo>
                <a:lnTo>
                  <a:pt x="425767" y="38100"/>
                </a:lnTo>
                <a:lnTo>
                  <a:pt x="425767" y="0"/>
                </a:lnTo>
                <a:lnTo>
                  <a:pt x="34861" y="0"/>
                </a:lnTo>
                <a:lnTo>
                  <a:pt x="34861" y="38100"/>
                </a:lnTo>
                <a:lnTo>
                  <a:pt x="380047" y="38100"/>
                </a:lnTo>
                <a:lnTo>
                  <a:pt x="380047" y="92710"/>
                </a:lnTo>
                <a:lnTo>
                  <a:pt x="34861" y="92710"/>
                </a:lnTo>
                <a:lnTo>
                  <a:pt x="34861" y="129540"/>
                </a:lnTo>
                <a:lnTo>
                  <a:pt x="34861" y="185420"/>
                </a:lnTo>
                <a:lnTo>
                  <a:pt x="34861" y="223520"/>
                </a:lnTo>
                <a:lnTo>
                  <a:pt x="206311" y="223520"/>
                </a:lnTo>
                <a:lnTo>
                  <a:pt x="206311" y="283273"/>
                </a:lnTo>
                <a:lnTo>
                  <a:pt x="0" y="283273"/>
                </a:lnTo>
                <a:lnTo>
                  <a:pt x="0" y="322135"/>
                </a:lnTo>
                <a:lnTo>
                  <a:pt x="460629" y="322135"/>
                </a:lnTo>
                <a:lnTo>
                  <a:pt x="460629" y="28327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14363777" y="3329266"/>
            <a:ext cx="394970" cy="137160"/>
          </a:xfrm>
          <a:custGeom>
            <a:avLst/>
            <a:gdLst/>
            <a:rect l="l" t="t" r="r" b="b"/>
            <a:pathLst>
              <a:path w="394969" h="137160">
                <a:moveTo>
                  <a:pt x="394906" y="0"/>
                </a:moveTo>
                <a:lnTo>
                  <a:pt x="0" y="0"/>
                </a:lnTo>
                <a:lnTo>
                  <a:pt x="0" y="38100"/>
                </a:lnTo>
                <a:lnTo>
                  <a:pt x="349186" y="38100"/>
                </a:lnTo>
                <a:lnTo>
                  <a:pt x="349186" y="137160"/>
                </a:lnTo>
                <a:lnTo>
                  <a:pt x="394906" y="137160"/>
                </a:lnTo>
                <a:lnTo>
                  <a:pt x="394906" y="38100"/>
                </a:lnTo>
                <a:lnTo>
                  <a:pt x="39490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/>
          <p:nvPr/>
        </p:nvSpPr>
        <p:spPr>
          <a:xfrm>
            <a:off x="15042150" y="2946164"/>
            <a:ext cx="429259" cy="511809"/>
          </a:xfrm>
          <a:custGeom>
            <a:avLst/>
            <a:gdLst/>
            <a:rect l="l" t="t" r="r" b="b"/>
            <a:pathLst>
              <a:path w="429259" h="511810">
                <a:moveTo>
                  <a:pt x="324612" y="505777"/>
                </a:moveTo>
                <a:lnTo>
                  <a:pt x="281749" y="505777"/>
                </a:lnTo>
                <a:lnTo>
                  <a:pt x="281749" y="248602"/>
                </a:lnTo>
                <a:lnTo>
                  <a:pt x="222313" y="248602"/>
                </a:lnTo>
                <a:lnTo>
                  <a:pt x="222313" y="208026"/>
                </a:lnTo>
                <a:lnTo>
                  <a:pt x="281749" y="208026"/>
                </a:lnTo>
                <a:lnTo>
                  <a:pt x="281749" y="2857"/>
                </a:lnTo>
                <a:lnTo>
                  <a:pt x="324612" y="2857"/>
                </a:lnTo>
                <a:lnTo>
                  <a:pt x="324612" y="505777"/>
                </a:lnTo>
                <a:close/>
              </a:path>
              <a:path w="429259" h="511810">
                <a:moveTo>
                  <a:pt x="234315" y="48006"/>
                </a:moveTo>
                <a:lnTo>
                  <a:pt x="6858" y="48006"/>
                </a:lnTo>
                <a:lnTo>
                  <a:pt x="6858" y="9144"/>
                </a:lnTo>
                <a:lnTo>
                  <a:pt x="234315" y="9144"/>
                </a:lnTo>
                <a:lnTo>
                  <a:pt x="234315" y="48006"/>
                </a:lnTo>
                <a:close/>
              </a:path>
              <a:path w="429259" h="511810">
                <a:moveTo>
                  <a:pt x="89725" y="437197"/>
                </a:moveTo>
                <a:lnTo>
                  <a:pt x="46291" y="437197"/>
                </a:lnTo>
                <a:lnTo>
                  <a:pt x="46291" y="48006"/>
                </a:lnTo>
                <a:lnTo>
                  <a:pt x="89725" y="48006"/>
                </a:lnTo>
                <a:lnTo>
                  <a:pt x="89725" y="437197"/>
                </a:lnTo>
                <a:close/>
              </a:path>
              <a:path w="429259" h="511810">
                <a:moveTo>
                  <a:pt x="188023" y="437197"/>
                </a:moveTo>
                <a:lnTo>
                  <a:pt x="146304" y="437197"/>
                </a:lnTo>
                <a:lnTo>
                  <a:pt x="149965" y="408417"/>
                </a:lnTo>
                <a:lnTo>
                  <a:pt x="152447" y="376261"/>
                </a:lnTo>
                <a:lnTo>
                  <a:pt x="153858" y="342283"/>
                </a:lnTo>
                <a:lnTo>
                  <a:pt x="154305" y="308038"/>
                </a:lnTo>
                <a:lnTo>
                  <a:pt x="154305" y="48006"/>
                </a:lnTo>
                <a:lnTo>
                  <a:pt x="197739" y="48006"/>
                </a:lnTo>
                <a:lnTo>
                  <a:pt x="197739" y="285750"/>
                </a:lnTo>
                <a:lnTo>
                  <a:pt x="197265" y="327094"/>
                </a:lnTo>
                <a:lnTo>
                  <a:pt x="195667" y="367474"/>
                </a:lnTo>
                <a:lnTo>
                  <a:pt x="192675" y="404854"/>
                </a:lnTo>
                <a:lnTo>
                  <a:pt x="188023" y="437197"/>
                </a:lnTo>
                <a:close/>
              </a:path>
              <a:path w="429259" h="511810">
                <a:moveTo>
                  <a:pt x="175450" y="475488"/>
                </a:moveTo>
                <a:lnTo>
                  <a:pt x="0" y="475488"/>
                </a:lnTo>
                <a:lnTo>
                  <a:pt x="0" y="437197"/>
                </a:lnTo>
                <a:lnTo>
                  <a:pt x="188023" y="437197"/>
                </a:lnTo>
                <a:lnTo>
                  <a:pt x="205695" y="435884"/>
                </a:lnTo>
                <a:lnTo>
                  <a:pt x="223099" y="433554"/>
                </a:lnTo>
                <a:lnTo>
                  <a:pt x="239538" y="430044"/>
                </a:lnTo>
                <a:lnTo>
                  <a:pt x="254317" y="425196"/>
                </a:lnTo>
                <a:lnTo>
                  <a:pt x="254317" y="462343"/>
                </a:lnTo>
                <a:lnTo>
                  <a:pt x="237493" y="468496"/>
                </a:lnTo>
                <a:lnTo>
                  <a:pt x="217884" y="472559"/>
                </a:lnTo>
                <a:lnTo>
                  <a:pt x="196774" y="474800"/>
                </a:lnTo>
                <a:lnTo>
                  <a:pt x="175450" y="475488"/>
                </a:lnTo>
                <a:close/>
              </a:path>
              <a:path w="429259" h="511810">
                <a:moveTo>
                  <a:pt x="429196" y="511492"/>
                </a:moveTo>
                <a:lnTo>
                  <a:pt x="385191" y="511492"/>
                </a:lnTo>
                <a:lnTo>
                  <a:pt x="385191" y="0"/>
                </a:lnTo>
                <a:lnTo>
                  <a:pt x="429196" y="0"/>
                </a:lnTo>
                <a:lnTo>
                  <a:pt x="429196" y="5114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15594790" y="2946164"/>
            <a:ext cx="412115" cy="511175"/>
          </a:xfrm>
          <a:custGeom>
            <a:avLst/>
            <a:gdLst/>
            <a:rect l="l" t="t" r="r" b="b"/>
            <a:pathLst>
              <a:path w="412115" h="511175">
                <a:moveTo>
                  <a:pt x="130873" y="482346"/>
                </a:moveTo>
                <a:lnTo>
                  <a:pt x="82296" y="473916"/>
                </a:lnTo>
                <a:lnTo>
                  <a:pt x="45720" y="447484"/>
                </a:lnTo>
                <a:lnTo>
                  <a:pt x="24110" y="412122"/>
                </a:lnTo>
                <a:lnTo>
                  <a:pt x="10001" y="365617"/>
                </a:lnTo>
                <a:lnTo>
                  <a:pt x="2321" y="308610"/>
                </a:lnTo>
                <a:lnTo>
                  <a:pt x="0" y="241744"/>
                </a:lnTo>
                <a:lnTo>
                  <a:pt x="2321" y="174557"/>
                </a:lnTo>
                <a:lnTo>
                  <a:pt x="10001" y="117443"/>
                </a:lnTo>
                <a:lnTo>
                  <a:pt x="24110" y="71044"/>
                </a:lnTo>
                <a:lnTo>
                  <a:pt x="45720" y="36004"/>
                </a:lnTo>
                <a:lnTo>
                  <a:pt x="82296" y="9215"/>
                </a:lnTo>
                <a:lnTo>
                  <a:pt x="130873" y="0"/>
                </a:lnTo>
                <a:lnTo>
                  <a:pt x="156314" y="2330"/>
                </a:lnTo>
                <a:lnTo>
                  <a:pt x="179236" y="9215"/>
                </a:lnTo>
                <a:lnTo>
                  <a:pt x="199265" y="20493"/>
                </a:lnTo>
                <a:lnTo>
                  <a:pt x="216027" y="36004"/>
                </a:lnTo>
                <a:lnTo>
                  <a:pt x="218521" y="40005"/>
                </a:lnTo>
                <a:lnTo>
                  <a:pt x="130873" y="40005"/>
                </a:lnTo>
                <a:lnTo>
                  <a:pt x="115675" y="41487"/>
                </a:lnTo>
                <a:lnTo>
                  <a:pt x="78867" y="62865"/>
                </a:lnTo>
                <a:lnTo>
                  <a:pt x="53078" y="130873"/>
                </a:lnTo>
                <a:lnTo>
                  <a:pt x="47443" y="181326"/>
                </a:lnTo>
                <a:lnTo>
                  <a:pt x="45720" y="241744"/>
                </a:lnTo>
                <a:lnTo>
                  <a:pt x="47443" y="301930"/>
                </a:lnTo>
                <a:lnTo>
                  <a:pt x="53078" y="352472"/>
                </a:lnTo>
                <a:lnTo>
                  <a:pt x="63320" y="392513"/>
                </a:lnTo>
                <a:lnTo>
                  <a:pt x="89564" y="430946"/>
                </a:lnTo>
                <a:lnTo>
                  <a:pt x="130873" y="443484"/>
                </a:lnTo>
                <a:lnTo>
                  <a:pt x="218499" y="443484"/>
                </a:lnTo>
                <a:lnTo>
                  <a:pt x="216027" y="447484"/>
                </a:lnTo>
                <a:lnTo>
                  <a:pt x="199265" y="463057"/>
                </a:lnTo>
                <a:lnTo>
                  <a:pt x="179236" y="473916"/>
                </a:lnTo>
                <a:lnTo>
                  <a:pt x="156314" y="480274"/>
                </a:lnTo>
                <a:lnTo>
                  <a:pt x="130873" y="482346"/>
                </a:lnTo>
                <a:close/>
              </a:path>
              <a:path w="412115" h="511175">
                <a:moveTo>
                  <a:pt x="218499" y="443484"/>
                </a:moveTo>
                <a:lnTo>
                  <a:pt x="130873" y="443484"/>
                </a:lnTo>
                <a:lnTo>
                  <a:pt x="146384" y="442090"/>
                </a:lnTo>
                <a:lnTo>
                  <a:pt x="160234" y="437911"/>
                </a:lnTo>
                <a:lnTo>
                  <a:pt x="198426" y="392513"/>
                </a:lnTo>
                <a:lnTo>
                  <a:pt x="208811" y="352472"/>
                </a:lnTo>
                <a:lnTo>
                  <a:pt x="214375" y="301930"/>
                </a:lnTo>
                <a:lnTo>
                  <a:pt x="216027" y="241744"/>
                </a:lnTo>
                <a:lnTo>
                  <a:pt x="214375" y="181326"/>
                </a:lnTo>
                <a:lnTo>
                  <a:pt x="208811" y="130873"/>
                </a:lnTo>
                <a:lnTo>
                  <a:pt x="198426" y="91136"/>
                </a:lnTo>
                <a:lnTo>
                  <a:pt x="172262" y="53024"/>
                </a:lnTo>
                <a:lnTo>
                  <a:pt x="130873" y="40005"/>
                </a:lnTo>
                <a:lnTo>
                  <a:pt x="218521" y="40005"/>
                </a:lnTo>
                <a:lnTo>
                  <a:pt x="237877" y="71044"/>
                </a:lnTo>
                <a:lnTo>
                  <a:pt x="251960" y="117443"/>
                </a:lnTo>
                <a:lnTo>
                  <a:pt x="259505" y="174557"/>
                </a:lnTo>
                <a:lnTo>
                  <a:pt x="261747" y="241744"/>
                </a:lnTo>
                <a:lnTo>
                  <a:pt x="259505" y="308610"/>
                </a:lnTo>
                <a:lnTo>
                  <a:pt x="251960" y="365617"/>
                </a:lnTo>
                <a:lnTo>
                  <a:pt x="237877" y="412122"/>
                </a:lnTo>
                <a:lnTo>
                  <a:pt x="218499" y="443484"/>
                </a:lnTo>
                <a:close/>
              </a:path>
              <a:path w="412115" h="511175">
                <a:moveTo>
                  <a:pt x="412051" y="510921"/>
                </a:moveTo>
                <a:lnTo>
                  <a:pt x="365760" y="510921"/>
                </a:lnTo>
                <a:lnTo>
                  <a:pt x="365760" y="0"/>
                </a:lnTo>
                <a:lnTo>
                  <a:pt x="412051" y="0"/>
                </a:lnTo>
                <a:lnTo>
                  <a:pt x="412051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16131999" y="2946164"/>
            <a:ext cx="417830" cy="511175"/>
          </a:xfrm>
          <a:custGeom>
            <a:avLst/>
            <a:gdLst/>
            <a:rect l="l" t="t" r="r" b="b"/>
            <a:pathLst>
              <a:path w="417830" h="511175">
                <a:moveTo>
                  <a:pt x="280606" y="49149"/>
                </a:moveTo>
                <a:lnTo>
                  <a:pt x="5715" y="49149"/>
                </a:lnTo>
                <a:lnTo>
                  <a:pt x="5715" y="9144"/>
                </a:lnTo>
                <a:lnTo>
                  <a:pt x="280606" y="9144"/>
                </a:lnTo>
                <a:lnTo>
                  <a:pt x="280606" y="49149"/>
                </a:lnTo>
                <a:close/>
              </a:path>
              <a:path w="417830" h="511175">
                <a:moveTo>
                  <a:pt x="0" y="476059"/>
                </a:moveTo>
                <a:lnTo>
                  <a:pt x="0" y="433768"/>
                </a:lnTo>
                <a:lnTo>
                  <a:pt x="29088" y="416581"/>
                </a:lnTo>
                <a:lnTo>
                  <a:pt x="56874" y="392472"/>
                </a:lnTo>
                <a:lnTo>
                  <a:pt x="81581" y="360616"/>
                </a:lnTo>
                <a:lnTo>
                  <a:pt x="101430" y="320188"/>
                </a:lnTo>
                <a:lnTo>
                  <a:pt x="114643" y="270361"/>
                </a:lnTo>
                <a:lnTo>
                  <a:pt x="119443" y="210312"/>
                </a:lnTo>
                <a:lnTo>
                  <a:pt x="119443" y="49149"/>
                </a:lnTo>
                <a:lnTo>
                  <a:pt x="165735" y="49149"/>
                </a:lnTo>
                <a:lnTo>
                  <a:pt x="165735" y="210312"/>
                </a:lnTo>
                <a:lnTo>
                  <a:pt x="170373" y="270282"/>
                </a:lnTo>
                <a:lnTo>
                  <a:pt x="183218" y="319934"/>
                </a:lnTo>
                <a:lnTo>
                  <a:pt x="189344" y="332613"/>
                </a:lnTo>
                <a:lnTo>
                  <a:pt x="142303" y="332613"/>
                </a:lnTo>
                <a:lnTo>
                  <a:pt x="120148" y="377609"/>
                </a:lnTo>
                <a:lnTo>
                  <a:pt x="87225" y="418266"/>
                </a:lnTo>
                <a:lnTo>
                  <a:pt x="46264" y="451958"/>
                </a:lnTo>
                <a:lnTo>
                  <a:pt x="0" y="476059"/>
                </a:lnTo>
                <a:close/>
              </a:path>
              <a:path w="417830" h="511175">
                <a:moveTo>
                  <a:pt x="284607" y="476059"/>
                </a:moveTo>
                <a:lnTo>
                  <a:pt x="238020" y="451476"/>
                </a:lnTo>
                <a:lnTo>
                  <a:pt x="197381" y="417837"/>
                </a:lnTo>
                <a:lnTo>
                  <a:pt x="164779" y="377448"/>
                </a:lnTo>
                <a:lnTo>
                  <a:pt x="142303" y="332613"/>
                </a:lnTo>
                <a:lnTo>
                  <a:pt x="189344" y="332613"/>
                </a:lnTo>
                <a:lnTo>
                  <a:pt x="202668" y="360187"/>
                </a:lnTo>
                <a:lnTo>
                  <a:pt x="227118" y="391964"/>
                </a:lnTo>
                <a:lnTo>
                  <a:pt x="254965" y="416184"/>
                </a:lnTo>
                <a:lnTo>
                  <a:pt x="284607" y="433768"/>
                </a:lnTo>
                <a:lnTo>
                  <a:pt x="284607" y="476059"/>
                </a:lnTo>
                <a:close/>
              </a:path>
              <a:path w="417830" h="511175">
                <a:moveTo>
                  <a:pt x="417766" y="510921"/>
                </a:moveTo>
                <a:lnTo>
                  <a:pt x="371475" y="510921"/>
                </a:lnTo>
                <a:lnTo>
                  <a:pt x="371475" y="0"/>
                </a:lnTo>
                <a:lnTo>
                  <a:pt x="417766" y="0"/>
                </a:lnTo>
                <a:lnTo>
                  <a:pt x="417766" y="5109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object 35"/>
          <p:cNvSpPr/>
          <p:nvPr/>
        </p:nvSpPr>
        <p:spPr>
          <a:xfrm>
            <a:off x="16657285" y="3077609"/>
            <a:ext cx="260985" cy="281940"/>
          </a:xfrm>
          <a:custGeom>
            <a:avLst/>
            <a:gdLst/>
            <a:rect l="l" t="t" r="r" b="b"/>
            <a:pathLst>
              <a:path w="260984" h="281939">
                <a:moveTo>
                  <a:pt x="0" y="281749"/>
                </a:moveTo>
                <a:lnTo>
                  <a:pt x="0" y="236600"/>
                </a:lnTo>
                <a:lnTo>
                  <a:pt x="210311" y="140588"/>
                </a:lnTo>
                <a:lnTo>
                  <a:pt x="0" y="45148"/>
                </a:lnTo>
                <a:lnTo>
                  <a:pt x="0" y="0"/>
                </a:lnTo>
                <a:lnTo>
                  <a:pt x="260603" y="121157"/>
                </a:lnTo>
                <a:lnTo>
                  <a:pt x="260603" y="160019"/>
                </a:lnTo>
                <a:lnTo>
                  <a:pt x="0" y="2817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6" name="object 36"/>
          <p:cNvGrpSpPr/>
          <p:nvPr/>
        </p:nvGrpSpPr>
        <p:grpSpPr>
          <a:xfrm rot="0">
            <a:off x="12251208" y="3717880"/>
            <a:ext cx="5325110" cy="4321810"/>
            <a:chOff x="12251208" y="3717880"/>
            <a:chExt cx="5325110" cy="4321810"/>
          </a:xfrm>
        </p:grpSpPr>
        <p:sp>
          <p:nvSpPr>
            <p:cNvPr id="37" name="object 37"/>
            <p:cNvSpPr/>
            <p:nvPr/>
          </p:nvSpPr>
          <p:spPr>
            <a:xfrm>
              <a:off x="12270258" y="3736930"/>
              <a:ext cx="5287010" cy="4283710"/>
            </a:xfrm>
            <a:custGeom>
              <a:avLst/>
              <a:gdLst/>
              <a:rect l="l" t="t" r="r" b="b"/>
              <a:pathLst>
                <a:path w="5287009" h="4283709">
                  <a:moveTo>
                    <a:pt x="0" y="0"/>
                  </a:moveTo>
                  <a:lnTo>
                    <a:pt x="0" y="4283662"/>
                  </a:lnTo>
                  <a:lnTo>
                    <a:pt x="5286801" y="4283662"/>
                  </a:lnTo>
                  <a:lnTo>
                    <a:pt x="5286801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25159" y="4058900"/>
              <a:ext cx="4777105" cy="626110"/>
            </a:xfrm>
            <a:custGeom>
              <a:avLst/>
              <a:gdLst/>
              <a:rect l="l" t="t" r="r" b="b"/>
              <a:pathLst>
                <a:path w="4777105" h="626110">
                  <a:moveTo>
                    <a:pt x="4777000" y="625493"/>
                  </a:moveTo>
                  <a:lnTo>
                    <a:pt x="0" y="62549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62549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86169" y="4043997"/>
              <a:ext cx="3722370" cy="566420"/>
            </a:xfrm>
            <a:custGeom>
              <a:avLst/>
              <a:gdLst/>
              <a:rect l="l" t="t" r="r" b="b"/>
              <a:pathLst>
                <a:path w="3722369" h="566420">
                  <a:moveTo>
                    <a:pt x="456565" y="279"/>
                  </a:moveTo>
                  <a:lnTo>
                    <a:pt x="418465" y="279"/>
                  </a:lnTo>
                  <a:lnTo>
                    <a:pt x="418465" y="237782"/>
                  </a:lnTo>
                  <a:lnTo>
                    <a:pt x="315595" y="237782"/>
                  </a:lnTo>
                  <a:lnTo>
                    <a:pt x="315595" y="3454"/>
                  </a:lnTo>
                  <a:lnTo>
                    <a:pt x="277495" y="3454"/>
                  </a:lnTo>
                  <a:lnTo>
                    <a:pt x="277495" y="451777"/>
                  </a:lnTo>
                  <a:lnTo>
                    <a:pt x="253390" y="468706"/>
                  </a:lnTo>
                  <a:lnTo>
                    <a:pt x="224231" y="480580"/>
                  </a:lnTo>
                  <a:lnTo>
                    <a:pt x="190423" y="487578"/>
                  </a:lnTo>
                  <a:lnTo>
                    <a:pt x="152400" y="489877"/>
                  </a:lnTo>
                  <a:lnTo>
                    <a:pt x="38735" y="489877"/>
                  </a:lnTo>
                  <a:lnTo>
                    <a:pt x="38735" y="7264"/>
                  </a:lnTo>
                  <a:lnTo>
                    <a:pt x="0" y="7264"/>
                  </a:lnTo>
                  <a:lnTo>
                    <a:pt x="0" y="523532"/>
                  </a:lnTo>
                  <a:lnTo>
                    <a:pt x="146050" y="523532"/>
                  </a:lnTo>
                  <a:lnTo>
                    <a:pt x="187388" y="521131"/>
                  </a:lnTo>
                  <a:lnTo>
                    <a:pt x="223443" y="513918"/>
                  </a:lnTo>
                  <a:lnTo>
                    <a:pt x="253657" y="501827"/>
                  </a:lnTo>
                  <a:lnTo>
                    <a:pt x="277495" y="484797"/>
                  </a:lnTo>
                  <a:lnTo>
                    <a:pt x="277495" y="556552"/>
                  </a:lnTo>
                  <a:lnTo>
                    <a:pt x="315595" y="556552"/>
                  </a:lnTo>
                  <a:lnTo>
                    <a:pt x="315595" y="272707"/>
                  </a:lnTo>
                  <a:lnTo>
                    <a:pt x="418465" y="272707"/>
                  </a:lnTo>
                  <a:lnTo>
                    <a:pt x="418465" y="562902"/>
                  </a:lnTo>
                  <a:lnTo>
                    <a:pt x="456565" y="562902"/>
                  </a:lnTo>
                  <a:lnTo>
                    <a:pt x="456565" y="279"/>
                  </a:lnTo>
                  <a:close/>
                </a:path>
                <a:path w="3722369" h="566420">
                  <a:moveTo>
                    <a:pt x="871220" y="11074"/>
                  </a:moveTo>
                  <a:lnTo>
                    <a:pt x="832485" y="11074"/>
                  </a:lnTo>
                  <a:lnTo>
                    <a:pt x="832485" y="223520"/>
                  </a:lnTo>
                  <a:lnTo>
                    <a:pt x="832485" y="257810"/>
                  </a:lnTo>
                  <a:lnTo>
                    <a:pt x="832485" y="490220"/>
                  </a:lnTo>
                  <a:lnTo>
                    <a:pt x="644525" y="490220"/>
                  </a:lnTo>
                  <a:lnTo>
                    <a:pt x="644525" y="257810"/>
                  </a:lnTo>
                  <a:lnTo>
                    <a:pt x="832485" y="257810"/>
                  </a:lnTo>
                  <a:lnTo>
                    <a:pt x="832485" y="223520"/>
                  </a:lnTo>
                  <a:lnTo>
                    <a:pt x="644525" y="223520"/>
                  </a:lnTo>
                  <a:lnTo>
                    <a:pt x="644525" y="11430"/>
                  </a:lnTo>
                  <a:lnTo>
                    <a:pt x="606425" y="11430"/>
                  </a:lnTo>
                  <a:lnTo>
                    <a:pt x="606425" y="223520"/>
                  </a:lnTo>
                  <a:lnTo>
                    <a:pt x="606425" y="257810"/>
                  </a:lnTo>
                  <a:lnTo>
                    <a:pt x="606425" y="490220"/>
                  </a:lnTo>
                  <a:lnTo>
                    <a:pt x="606425" y="523240"/>
                  </a:lnTo>
                  <a:lnTo>
                    <a:pt x="871220" y="523240"/>
                  </a:lnTo>
                  <a:lnTo>
                    <a:pt x="871220" y="223520"/>
                  </a:lnTo>
                  <a:lnTo>
                    <a:pt x="871220" y="11074"/>
                  </a:lnTo>
                  <a:close/>
                </a:path>
                <a:path w="3722369" h="566420">
                  <a:moveTo>
                    <a:pt x="1050925" y="279"/>
                  </a:moveTo>
                  <a:lnTo>
                    <a:pt x="1012190" y="279"/>
                  </a:lnTo>
                  <a:lnTo>
                    <a:pt x="1012190" y="562267"/>
                  </a:lnTo>
                  <a:lnTo>
                    <a:pt x="1050925" y="562267"/>
                  </a:lnTo>
                  <a:lnTo>
                    <a:pt x="1050925" y="279"/>
                  </a:lnTo>
                  <a:close/>
                </a:path>
                <a:path w="3722369" h="566420">
                  <a:moveTo>
                    <a:pt x="1536700" y="3454"/>
                  </a:moveTo>
                  <a:lnTo>
                    <a:pt x="1499235" y="3454"/>
                  </a:lnTo>
                  <a:lnTo>
                    <a:pt x="1499235" y="233972"/>
                  </a:lnTo>
                  <a:lnTo>
                    <a:pt x="1399540" y="233972"/>
                  </a:lnTo>
                  <a:lnTo>
                    <a:pt x="1401953" y="189230"/>
                  </a:lnTo>
                  <a:lnTo>
                    <a:pt x="1402080" y="11074"/>
                  </a:lnTo>
                  <a:lnTo>
                    <a:pt x="1206500" y="11074"/>
                  </a:lnTo>
                  <a:lnTo>
                    <a:pt x="1206500" y="45999"/>
                  </a:lnTo>
                  <a:lnTo>
                    <a:pt x="1363980" y="45999"/>
                  </a:lnTo>
                  <a:lnTo>
                    <a:pt x="1363980" y="175552"/>
                  </a:lnTo>
                  <a:lnTo>
                    <a:pt x="1361160" y="237032"/>
                  </a:lnTo>
                  <a:lnTo>
                    <a:pt x="1352829" y="292354"/>
                  </a:lnTo>
                  <a:lnTo>
                    <a:pt x="1339202" y="341452"/>
                  </a:lnTo>
                  <a:lnTo>
                    <a:pt x="1320482" y="384225"/>
                  </a:lnTo>
                  <a:lnTo>
                    <a:pt x="1296885" y="420598"/>
                  </a:lnTo>
                  <a:lnTo>
                    <a:pt x="1268615" y="450494"/>
                  </a:lnTo>
                  <a:lnTo>
                    <a:pt x="1235875" y="473824"/>
                  </a:lnTo>
                  <a:lnTo>
                    <a:pt x="1198880" y="490512"/>
                  </a:lnTo>
                  <a:lnTo>
                    <a:pt x="1198880" y="526707"/>
                  </a:lnTo>
                  <a:lnTo>
                    <a:pt x="1243939" y="508914"/>
                  </a:lnTo>
                  <a:lnTo>
                    <a:pt x="1283335" y="484505"/>
                  </a:lnTo>
                  <a:lnTo>
                    <a:pt x="1317078" y="453593"/>
                  </a:lnTo>
                  <a:lnTo>
                    <a:pt x="1345184" y="416318"/>
                  </a:lnTo>
                  <a:lnTo>
                    <a:pt x="1367650" y="372808"/>
                  </a:lnTo>
                  <a:lnTo>
                    <a:pt x="1384503" y="323189"/>
                  </a:lnTo>
                  <a:lnTo>
                    <a:pt x="1395730" y="267627"/>
                  </a:lnTo>
                  <a:lnTo>
                    <a:pt x="1499235" y="267627"/>
                  </a:lnTo>
                  <a:lnTo>
                    <a:pt x="1499235" y="556552"/>
                  </a:lnTo>
                  <a:lnTo>
                    <a:pt x="1536700" y="556552"/>
                  </a:lnTo>
                  <a:lnTo>
                    <a:pt x="1536700" y="267627"/>
                  </a:lnTo>
                  <a:lnTo>
                    <a:pt x="1536700" y="233972"/>
                  </a:lnTo>
                  <a:lnTo>
                    <a:pt x="1536700" y="3454"/>
                  </a:lnTo>
                  <a:close/>
                </a:path>
                <a:path w="3722369" h="566420">
                  <a:moveTo>
                    <a:pt x="1663065" y="279"/>
                  </a:moveTo>
                  <a:lnTo>
                    <a:pt x="1624965" y="279"/>
                  </a:lnTo>
                  <a:lnTo>
                    <a:pt x="1624965" y="562267"/>
                  </a:lnTo>
                  <a:lnTo>
                    <a:pt x="1663065" y="562267"/>
                  </a:lnTo>
                  <a:lnTo>
                    <a:pt x="1663065" y="279"/>
                  </a:lnTo>
                  <a:close/>
                </a:path>
                <a:path w="3722369" h="566420">
                  <a:moveTo>
                    <a:pt x="2092972" y="266357"/>
                  </a:moveTo>
                  <a:lnTo>
                    <a:pt x="2091258" y="205143"/>
                  </a:lnTo>
                  <a:lnTo>
                    <a:pt x="2085708" y="151282"/>
                  </a:lnTo>
                  <a:lnTo>
                    <a:pt x="2075688" y="105092"/>
                  </a:lnTo>
                  <a:lnTo>
                    <a:pt x="2060536" y="66929"/>
                  </a:lnTo>
                  <a:lnTo>
                    <a:pt x="2054237" y="57950"/>
                  </a:lnTo>
                  <a:lnTo>
                    <a:pt x="2054237" y="266357"/>
                  </a:lnTo>
                  <a:lnTo>
                    <a:pt x="2052053" y="335749"/>
                  </a:lnTo>
                  <a:lnTo>
                    <a:pt x="2044865" y="393903"/>
                  </a:lnTo>
                  <a:lnTo>
                    <a:pt x="2031733" y="440029"/>
                  </a:lnTo>
                  <a:lnTo>
                    <a:pt x="2011692" y="473367"/>
                  </a:lnTo>
                  <a:lnTo>
                    <a:pt x="1968017" y="497116"/>
                  </a:lnTo>
                  <a:lnTo>
                    <a:pt x="1949462" y="498767"/>
                  </a:lnTo>
                  <a:lnTo>
                    <a:pt x="1931250" y="497116"/>
                  </a:lnTo>
                  <a:lnTo>
                    <a:pt x="1887232" y="473367"/>
                  </a:lnTo>
                  <a:lnTo>
                    <a:pt x="1867547" y="440029"/>
                  </a:lnTo>
                  <a:lnTo>
                    <a:pt x="1854606" y="393903"/>
                  </a:lnTo>
                  <a:lnTo>
                    <a:pt x="1847494" y="335749"/>
                  </a:lnTo>
                  <a:lnTo>
                    <a:pt x="1845322" y="266357"/>
                  </a:lnTo>
                  <a:lnTo>
                    <a:pt x="1847494" y="197408"/>
                  </a:lnTo>
                  <a:lnTo>
                    <a:pt x="1854606" y="139674"/>
                  </a:lnTo>
                  <a:lnTo>
                    <a:pt x="1867547" y="93827"/>
                  </a:lnTo>
                  <a:lnTo>
                    <a:pt x="1887232" y="60604"/>
                  </a:lnTo>
                  <a:lnTo>
                    <a:pt x="1931250" y="35699"/>
                  </a:lnTo>
                  <a:lnTo>
                    <a:pt x="1949462" y="33934"/>
                  </a:lnTo>
                  <a:lnTo>
                    <a:pt x="1968017" y="35699"/>
                  </a:lnTo>
                  <a:lnTo>
                    <a:pt x="2011692" y="60604"/>
                  </a:lnTo>
                  <a:lnTo>
                    <a:pt x="2031733" y="93827"/>
                  </a:lnTo>
                  <a:lnTo>
                    <a:pt x="2044865" y="139674"/>
                  </a:lnTo>
                  <a:lnTo>
                    <a:pt x="2052053" y="197408"/>
                  </a:lnTo>
                  <a:lnTo>
                    <a:pt x="2054237" y="266357"/>
                  </a:lnTo>
                  <a:lnTo>
                    <a:pt x="2054237" y="57950"/>
                  </a:lnTo>
                  <a:lnTo>
                    <a:pt x="2039632" y="37109"/>
                  </a:lnTo>
                  <a:lnTo>
                    <a:pt x="2036000" y="33934"/>
                  </a:lnTo>
                  <a:lnTo>
                    <a:pt x="2021433" y="21183"/>
                  </a:lnTo>
                  <a:lnTo>
                    <a:pt x="2000262" y="9652"/>
                  </a:lnTo>
                  <a:lnTo>
                    <a:pt x="1976221" y="2641"/>
                  </a:lnTo>
                  <a:lnTo>
                    <a:pt x="1949462" y="279"/>
                  </a:lnTo>
                  <a:lnTo>
                    <a:pt x="1922602" y="2641"/>
                  </a:lnTo>
                  <a:lnTo>
                    <a:pt x="1877212" y="21183"/>
                  </a:lnTo>
                  <a:lnTo>
                    <a:pt x="1838693" y="66929"/>
                  </a:lnTo>
                  <a:lnTo>
                    <a:pt x="1823732" y="105092"/>
                  </a:lnTo>
                  <a:lnTo>
                    <a:pt x="1813801" y="151282"/>
                  </a:lnTo>
                  <a:lnTo>
                    <a:pt x="1808289" y="205143"/>
                  </a:lnTo>
                  <a:lnTo>
                    <a:pt x="1806587" y="266357"/>
                  </a:lnTo>
                  <a:lnTo>
                    <a:pt x="1808289" y="327621"/>
                  </a:lnTo>
                  <a:lnTo>
                    <a:pt x="1813801" y="381647"/>
                  </a:lnTo>
                  <a:lnTo>
                    <a:pt x="1823732" y="428015"/>
                  </a:lnTo>
                  <a:lnTo>
                    <a:pt x="1838693" y="466344"/>
                  </a:lnTo>
                  <a:lnTo>
                    <a:pt x="1877212" y="512127"/>
                  </a:lnTo>
                  <a:lnTo>
                    <a:pt x="1922602" y="529170"/>
                  </a:lnTo>
                  <a:lnTo>
                    <a:pt x="1949462" y="531152"/>
                  </a:lnTo>
                  <a:lnTo>
                    <a:pt x="1976221" y="529170"/>
                  </a:lnTo>
                  <a:lnTo>
                    <a:pt x="2000262" y="522973"/>
                  </a:lnTo>
                  <a:lnTo>
                    <a:pt x="2021433" y="512127"/>
                  </a:lnTo>
                  <a:lnTo>
                    <a:pt x="2036724" y="498767"/>
                  </a:lnTo>
                  <a:lnTo>
                    <a:pt x="2039632" y="496227"/>
                  </a:lnTo>
                  <a:lnTo>
                    <a:pt x="2060536" y="466344"/>
                  </a:lnTo>
                  <a:lnTo>
                    <a:pt x="2075688" y="428015"/>
                  </a:lnTo>
                  <a:lnTo>
                    <a:pt x="2085708" y="381647"/>
                  </a:lnTo>
                  <a:lnTo>
                    <a:pt x="2091258" y="327621"/>
                  </a:lnTo>
                  <a:lnTo>
                    <a:pt x="2092972" y="266357"/>
                  </a:lnTo>
                  <a:close/>
                </a:path>
                <a:path w="3722369" h="566420">
                  <a:moveTo>
                    <a:pt x="2257437" y="279"/>
                  </a:moveTo>
                  <a:lnTo>
                    <a:pt x="2218702" y="279"/>
                  </a:lnTo>
                  <a:lnTo>
                    <a:pt x="2218702" y="562267"/>
                  </a:lnTo>
                  <a:lnTo>
                    <a:pt x="2257437" y="562267"/>
                  </a:lnTo>
                  <a:lnTo>
                    <a:pt x="2257437" y="279"/>
                  </a:lnTo>
                  <a:close/>
                </a:path>
                <a:path w="3722369" h="566420">
                  <a:moveTo>
                    <a:pt x="2706382" y="285407"/>
                  </a:moveTo>
                  <a:lnTo>
                    <a:pt x="2664295" y="267398"/>
                  </a:lnTo>
                  <a:lnTo>
                    <a:pt x="2626207" y="240741"/>
                  </a:lnTo>
                  <a:lnTo>
                    <a:pt x="2595194" y="205295"/>
                  </a:lnTo>
                  <a:lnTo>
                    <a:pt x="2574315" y="160959"/>
                  </a:lnTo>
                  <a:lnTo>
                    <a:pt x="2566682" y="107607"/>
                  </a:lnTo>
                  <a:lnTo>
                    <a:pt x="2566682" y="4089"/>
                  </a:lnTo>
                  <a:lnTo>
                    <a:pt x="2527947" y="4089"/>
                  </a:lnTo>
                  <a:lnTo>
                    <a:pt x="2527947" y="107607"/>
                  </a:lnTo>
                  <a:lnTo>
                    <a:pt x="2520543" y="161023"/>
                  </a:lnTo>
                  <a:lnTo>
                    <a:pt x="2500122" y="206667"/>
                  </a:lnTo>
                  <a:lnTo>
                    <a:pt x="2469375" y="244081"/>
                  </a:lnTo>
                  <a:lnTo>
                    <a:pt x="2430983" y="272808"/>
                  </a:lnTo>
                  <a:lnTo>
                    <a:pt x="2387612" y="292392"/>
                  </a:lnTo>
                  <a:lnTo>
                    <a:pt x="2387612" y="327952"/>
                  </a:lnTo>
                  <a:lnTo>
                    <a:pt x="2443505" y="304952"/>
                  </a:lnTo>
                  <a:lnTo>
                    <a:pt x="2489924" y="273024"/>
                  </a:lnTo>
                  <a:lnTo>
                    <a:pt x="2525039" y="234899"/>
                  </a:lnTo>
                  <a:lnTo>
                    <a:pt x="2546997" y="193332"/>
                  </a:lnTo>
                  <a:lnTo>
                    <a:pt x="2571280" y="233807"/>
                  </a:lnTo>
                  <a:lnTo>
                    <a:pt x="2607399" y="270002"/>
                  </a:lnTo>
                  <a:lnTo>
                    <a:pt x="2653169" y="299770"/>
                  </a:lnTo>
                  <a:lnTo>
                    <a:pt x="2706382" y="320967"/>
                  </a:lnTo>
                  <a:lnTo>
                    <a:pt x="2706382" y="285407"/>
                  </a:lnTo>
                  <a:close/>
                </a:path>
                <a:path w="3722369" h="566420">
                  <a:moveTo>
                    <a:pt x="2863227" y="279"/>
                  </a:moveTo>
                  <a:lnTo>
                    <a:pt x="2824492" y="279"/>
                  </a:lnTo>
                  <a:lnTo>
                    <a:pt x="2824492" y="62509"/>
                  </a:lnTo>
                  <a:lnTo>
                    <a:pt x="2687332" y="62509"/>
                  </a:lnTo>
                  <a:lnTo>
                    <a:pt x="2687332" y="96177"/>
                  </a:lnTo>
                  <a:lnTo>
                    <a:pt x="2824492" y="96177"/>
                  </a:lnTo>
                  <a:lnTo>
                    <a:pt x="2824492" y="172377"/>
                  </a:lnTo>
                  <a:lnTo>
                    <a:pt x="2687332" y="172377"/>
                  </a:lnTo>
                  <a:lnTo>
                    <a:pt x="2687332" y="205397"/>
                  </a:lnTo>
                  <a:lnTo>
                    <a:pt x="2824492" y="205397"/>
                  </a:lnTo>
                  <a:lnTo>
                    <a:pt x="2824492" y="391452"/>
                  </a:lnTo>
                  <a:lnTo>
                    <a:pt x="2863227" y="391452"/>
                  </a:lnTo>
                  <a:lnTo>
                    <a:pt x="2863227" y="279"/>
                  </a:lnTo>
                  <a:close/>
                </a:path>
                <a:path w="3722369" h="566420">
                  <a:moveTo>
                    <a:pt x="2874657" y="532422"/>
                  </a:moveTo>
                  <a:lnTo>
                    <a:pt x="2486037" y="532422"/>
                  </a:lnTo>
                  <a:lnTo>
                    <a:pt x="2486037" y="387642"/>
                  </a:lnTo>
                  <a:lnTo>
                    <a:pt x="2447302" y="387642"/>
                  </a:lnTo>
                  <a:lnTo>
                    <a:pt x="2447302" y="566077"/>
                  </a:lnTo>
                  <a:lnTo>
                    <a:pt x="2874657" y="566077"/>
                  </a:lnTo>
                  <a:lnTo>
                    <a:pt x="2874657" y="532422"/>
                  </a:lnTo>
                  <a:close/>
                </a:path>
                <a:path w="3722369" h="566420">
                  <a:moveTo>
                    <a:pt x="3457486" y="11074"/>
                  </a:moveTo>
                  <a:lnTo>
                    <a:pt x="3418751" y="11074"/>
                  </a:lnTo>
                  <a:lnTo>
                    <a:pt x="3418751" y="223520"/>
                  </a:lnTo>
                  <a:lnTo>
                    <a:pt x="3418751" y="257810"/>
                  </a:lnTo>
                  <a:lnTo>
                    <a:pt x="3418751" y="490220"/>
                  </a:lnTo>
                  <a:lnTo>
                    <a:pt x="3229521" y="490220"/>
                  </a:lnTo>
                  <a:lnTo>
                    <a:pt x="3229521" y="257810"/>
                  </a:lnTo>
                  <a:lnTo>
                    <a:pt x="3418751" y="257810"/>
                  </a:lnTo>
                  <a:lnTo>
                    <a:pt x="3418751" y="223520"/>
                  </a:lnTo>
                  <a:lnTo>
                    <a:pt x="3229521" y="223520"/>
                  </a:lnTo>
                  <a:lnTo>
                    <a:pt x="3229521" y="11430"/>
                  </a:lnTo>
                  <a:lnTo>
                    <a:pt x="3190786" y="11430"/>
                  </a:lnTo>
                  <a:lnTo>
                    <a:pt x="3190786" y="223520"/>
                  </a:lnTo>
                  <a:lnTo>
                    <a:pt x="3190786" y="257810"/>
                  </a:lnTo>
                  <a:lnTo>
                    <a:pt x="3190786" y="490220"/>
                  </a:lnTo>
                  <a:lnTo>
                    <a:pt x="3190786" y="523240"/>
                  </a:lnTo>
                  <a:lnTo>
                    <a:pt x="3457486" y="523240"/>
                  </a:lnTo>
                  <a:lnTo>
                    <a:pt x="3457486" y="223520"/>
                  </a:lnTo>
                  <a:lnTo>
                    <a:pt x="3457486" y="11074"/>
                  </a:lnTo>
                  <a:close/>
                </a:path>
                <a:path w="3722369" h="566420">
                  <a:moveTo>
                    <a:pt x="3722293" y="242570"/>
                  </a:moveTo>
                  <a:lnTo>
                    <a:pt x="3627678" y="242570"/>
                  </a:lnTo>
                  <a:lnTo>
                    <a:pt x="3627678" y="0"/>
                  </a:lnTo>
                  <a:lnTo>
                    <a:pt x="3588931" y="0"/>
                  </a:lnTo>
                  <a:lnTo>
                    <a:pt x="3588931" y="242570"/>
                  </a:lnTo>
                  <a:lnTo>
                    <a:pt x="3588931" y="275590"/>
                  </a:lnTo>
                  <a:lnTo>
                    <a:pt x="3588931" y="562610"/>
                  </a:lnTo>
                  <a:lnTo>
                    <a:pt x="3627678" y="562610"/>
                  </a:lnTo>
                  <a:lnTo>
                    <a:pt x="3627678" y="275590"/>
                  </a:lnTo>
                  <a:lnTo>
                    <a:pt x="3722293" y="275590"/>
                  </a:lnTo>
                  <a:lnTo>
                    <a:pt x="3722293" y="24257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25159" y="4976031"/>
              <a:ext cx="4777105" cy="2854960"/>
            </a:xfrm>
            <a:custGeom>
              <a:avLst/>
              <a:gdLst/>
              <a:rect l="l" t="t" r="r" b="b"/>
              <a:pathLst>
                <a:path w="4777105" h="2854959">
                  <a:moveTo>
                    <a:pt x="4777000" y="2854343"/>
                  </a:moveTo>
                  <a:lnTo>
                    <a:pt x="0" y="2854343"/>
                  </a:lnTo>
                  <a:lnTo>
                    <a:pt x="0" y="0"/>
                  </a:lnTo>
                  <a:lnTo>
                    <a:pt x="4777000" y="0"/>
                  </a:lnTo>
                  <a:lnTo>
                    <a:pt x="4777000" y="285434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71969" y="6075845"/>
              <a:ext cx="1700530" cy="569595"/>
            </a:xfrm>
            <a:custGeom>
              <a:avLst/>
              <a:gdLst/>
              <a:rect l="l" t="t" r="r" b="b"/>
              <a:pathLst>
                <a:path w="1700530" h="569595">
                  <a:moveTo>
                    <a:pt x="337820" y="3175"/>
                  </a:moveTo>
                  <a:lnTo>
                    <a:pt x="300355" y="3175"/>
                  </a:lnTo>
                  <a:lnTo>
                    <a:pt x="300355" y="233680"/>
                  </a:lnTo>
                  <a:lnTo>
                    <a:pt x="200660" y="233680"/>
                  </a:lnTo>
                  <a:lnTo>
                    <a:pt x="203073" y="188937"/>
                  </a:lnTo>
                  <a:lnTo>
                    <a:pt x="203200" y="10795"/>
                  </a:lnTo>
                  <a:lnTo>
                    <a:pt x="7620" y="10795"/>
                  </a:lnTo>
                  <a:lnTo>
                    <a:pt x="7620" y="45720"/>
                  </a:lnTo>
                  <a:lnTo>
                    <a:pt x="165100" y="45720"/>
                  </a:lnTo>
                  <a:lnTo>
                    <a:pt x="165100" y="175260"/>
                  </a:lnTo>
                  <a:lnTo>
                    <a:pt x="162280" y="236740"/>
                  </a:lnTo>
                  <a:lnTo>
                    <a:pt x="153949" y="292061"/>
                  </a:lnTo>
                  <a:lnTo>
                    <a:pt x="140322" y="341160"/>
                  </a:lnTo>
                  <a:lnTo>
                    <a:pt x="121602" y="383933"/>
                  </a:lnTo>
                  <a:lnTo>
                    <a:pt x="98005" y="420306"/>
                  </a:lnTo>
                  <a:lnTo>
                    <a:pt x="69735" y="450202"/>
                  </a:lnTo>
                  <a:lnTo>
                    <a:pt x="36995" y="473532"/>
                  </a:lnTo>
                  <a:lnTo>
                    <a:pt x="0" y="490220"/>
                  </a:lnTo>
                  <a:lnTo>
                    <a:pt x="0" y="526415"/>
                  </a:lnTo>
                  <a:lnTo>
                    <a:pt x="45059" y="508622"/>
                  </a:lnTo>
                  <a:lnTo>
                    <a:pt x="84455" y="484212"/>
                  </a:lnTo>
                  <a:lnTo>
                    <a:pt x="118198" y="453301"/>
                  </a:lnTo>
                  <a:lnTo>
                    <a:pt x="146304" y="416026"/>
                  </a:lnTo>
                  <a:lnTo>
                    <a:pt x="168770" y="372516"/>
                  </a:lnTo>
                  <a:lnTo>
                    <a:pt x="185610" y="322897"/>
                  </a:lnTo>
                  <a:lnTo>
                    <a:pt x="196850" y="267335"/>
                  </a:lnTo>
                  <a:lnTo>
                    <a:pt x="300355" y="267335"/>
                  </a:lnTo>
                  <a:lnTo>
                    <a:pt x="300355" y="556260"/>
                  </a:lnTo>
                  <a:lnTo>
                    <a:pt x="337820" y="556260"/>
                  </a:lnTo>
                  <a:lnTo>
                    <a:pt x="337820" y="267335"/>
                  </a:lnTo>
                  <a:lnTo>
                    <a:pt x="337820" y="233680"/>
                  </a:lnTo>
                  <a:lnTo>
                    <a:pt x="337820" y="3175"/>
                  </a:lnTo>
                  <a:close/>
                </a:path>
                <a:path w="1700530" h="569595">
                  <a:moveTo>
                    <a:pt x="464185" y="0"/>
                  </a:moveTo>
                  <a:lnTo>
                    <a:pt x="426085" y="0"/>
                  </a:lnTo>
                  <a:lnTo>
                    <a:pt x="426085" y="561975"/>
                  </a:lnTo>
                  <a:lnTo>
                    <a:pt x="464185" y="561975"/>
                  </a:lnTo>
                  <a:lnTo>
                    <a:pt x="464185" y="0"/>
                  </a:lnTo>
                  <a:close/>
                </a:path>
                <a:path w="1700530" h="569595">
                  <a:moveTo>
                    <a:pt x="911860" y="488315"/>
                  </a:moveTo>
                  <a:lnTo>
                    <a:pt x="852030" y="449249"/>
                  </a:lnTo>
                  <a:lnTo>
                    <a:pt x="825258" y="421690"/>
                  </a:lnTo>
                  <a:lnTo>
                    <a:pt x="802246" y="387362"/>
                  </a:lnTo>
                  <a:lnTo>
                    <a:pt x="785177" y="347345"/>
                  </a:lnTo>
                  <a:lnTo>
                    <a:pt x="784250" y="345186"/>
                  </a:lnTo>
                  <a:lnTo>
                    <a:pt x="772541" y="294093"/>
                  </a:lnTo>
                  <a:lnTo>
                    <a:pt x="768350" y="233045"/>
                  </a:lnTo>
                  <a:lnTo>
                    <a:pt x="768350" y="6985"/>
                  </a:lnTo>
                  <a:lnTo>
                    <a:pt x="729615" y="6985"/>
                  </a:lnTo>
                  <a:lnTo>
                    <a:pt x="729615" y="233045"/>
                  </a:lnTo>
                  <a:lnTo>
                    <a:pt x="725500" y="294233"/>
                  </a:lnTo>
                  <a:lnTo>
                    <a:pt x="713955" y="345630"/>
                  </a:lnTo>
                  <a:lnTo>
                    <a:pt x="696175" y="388162"/>
                  </a:lnTo>
                  <a:lnTo>
                    <a:pt x="673366" y="422757"/>
                  </a:lnTo>
                  <a:lnTo>
                    <a:pt x="646722" y="450367"/>
                  </a:lnTo>
                  <a:lnTo>
                    <a:pt x="586740" y="488315"/>
                  </a:lnTo>
                  <a:lnTo>
                    <a:pt x="586740" y="523875"/>
                  </a:lnTo>
                  <a:lnTo>
                    <a:pt x="632117" y="501738"/>
                  </a:lnTo>
                  <a:lnTo>
                    <a:pt x="672642" y="471906"/>
                  </a:lnTo>
                  <a:lnTo>
                    <a:pt x="706805" y="435444"/>
                  </a:lnTo>
                  <a:lnTo>
                    <a:pt x="732878" y="393560"/>
                  </a:lnTo>
                  <a:lnTo>
                    <a:pt x="749300" y="347345"/>
                  </a:lnTo>
                  <a:lnTo>
                    <a:pt x="765848" y="393369"/>
                  </a:lnTo>
                  <a:lnTo>
                    <a:pt x="792162" y="434898"/>
                  </a:lnTo>
                  <a:lnTo>
                    <a:pt x="826477" y="471055"/>
                  </a:lnTo>
                  <a:lnTo>
                    <a:pt x="866978" y="501002"/>
                  </a:lnTo>
                  <a:lnTo>
                    <a:pt x="911860" y="523875"/>
                  </a:lnTo>
                  <a:lnTo>
                    <a:pt x="911860" y="488315"/>
                  </a:lnTo>
                  <a:close/>
                </a:path>
                <a:path w="1700530" h="569595">
                  <a:moveTo>
                    <a:pt x="1058545" y="0"/>
                  </a:moveTo>
                  <a:lnTo>
                    <a:pt x="1019810" y="0"/>
                  </a:lnTo>
                  <a:lnTo>
                    <a:pt x="1019810" y="561975"/>
                  </a:lnTo>
                  <a:lnTo>
                    <a:pt x="1058545" y="561975"/>
                  </a:lnTo>
                  <a:lnTo>
                    <a:pt x="1058545" y="0"/>
                  </a:lnTo>
                  <a:close/>
                </a:path>
                <a:path w="1700530" h="569595">
                  <a:moveTo>
                    <a:pt x="1661172" y="7620"/>
                  </a:moveTo>
                  <a:lnTo>
                    <a:pt x="1227455" y="7620"/>
                  </a:lnTo>
                  <a:lnTo>
                    <a:pt x="1227455" y="40640"/>
                  </a:lnTo>
                  <a:lnTo>
                    <a:pt x="1622437" y="40640"/>
                  </a:lnTo>
                  <a:lnTo>
                    <a:pt x="1622437" y="95885"/>
                  </a:lnTo>
                  <a:lnTo>
                    <a:pt x="1621955" y="116547"/>
                  </a:lnTo>
                  <a:lnTo>
                    <a:pt x="1620532" y="137871"/>
                  </a:lnTo>
                  <a:lnTo>
                    <a:pt x="1618145" y="158838"/>
                  </a:lnTo>
                  <a:lnTo>
                    <a:pt x="1614817" y="178435"/>
                  </a:lnTo>
                  <a:lnTo>
                    <a:pt x="1652917" y="178435"/>
                  </a:lnTo>
                  <a:lnTo>
                    <a:pt x="1656346" y="159080"/>
                  </a:lnTo>
                  <a:lnTo>
                    <a:pt x="1658950" y="137947"/>
                  </a:lnTo>
                  <a:lnTo>
                    <a:pt x="1660588" y="116103"/>
                  </a:lnTo>
                  <a:lnTo>
                    <a:pt x="1661134" y="95885"/>
                  </a:lnTo>
                  <a:lnTo>
                    <a:pt x="1661172" y="7620"/>
                  </a:lnTo>
                  <a:close/>
                </a:path>
                <a:path w="1700530" h="569595">
                  <a:moveTo>
                    <a:pt x="1675142" y="537845"/>
                  </a:moveTo>
                  <a:lnTo>
                    <a:pt x="1270635" y="537845"/>
                  </a:lnTo>
                  <a:lnTo>
                    <a:pt x="1270635" y="465455"/>
                  </a:lnTo>
                  <a:lnTo>
                    <a:pt x="1660537" y="465455"/>
                  </a:lnTo>
                  <a:lnTo>
                    <a:pt x="1660537" y="330835"/>
                  </a:lnTo>
                  <a:lnTo>
                    <a:pt x="1231900" y="330835"/>
                  </a:lnTo>
                  <a:lnTo>
                    <a:pt x="1231900" y="362585"/>
                  </a:lnTo>
                  <a:lnTo>
                    <a:pt x="1621802" y="362585"/>
                  </a:lnTo>
                  <a:lnTo>
                    <a:pt x="1621802" y="433705"/>
                  </a:lnTo>
                  <a:lnTo>
                    <a:pt x="1231900" y="433705"/>
                  </a:lnTo>
                  <a:lnTo>
                    <a:pt x="1231900" y="569595"/>
                  </a:lnTo>
                  <a:lnTo>
                    <a:pt x="1675142" y="569595"/>
                  </a:lnTo>
                  <a:lnTo>
                    <a:pt x="1675142" y="537845"/>
                  </a:lnTo>
                  <a:close/>
                </a:path>
                <a:path w="1700530" h="569595">
                  <a:moveTo>
                    <a:pt x="1699907" y="220980"/>
                  </a:moveTo>
                  <a:lnTo>
                    <a:pt x="1192530" y="220980"/>
                  </a:lnTo>
                  <a:lnTo>
                    <a:pt x="1192530" y="253365"/>
                  </a:lnTo>
                  <a:lnTo>
                    <a:pt x="1699907" y="253365"/>
                  </a:lnTo>
                  <a:lnTo>
                    <a:pt x="1699907" y="2209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42" name="object 42"/>
          <p:cNvGrpSpPr/>
          <p:nvPr/>
        </p:nvGrpSpPr>
        <p:grpSpPr>
          <a:xfrm rot="0">
            <a:off x="6762076" y="3186411"/>
            <a:ext cx="5267325" cy="1218565"/>
            <a:chOff x="6762076" y="3186411"/>
            <a:chExt cx="5267325" cy="1218565"/>
          </a:xfrm>
        </p:grpSpPr>
        <p:sp>
          <p:nvSpPr>
            <p:cNvPr id="43" name="object 43"/>
            <p:cNvSpPr/>
            <p:nvPr/>
          </p:nvSpPr>
          <p:spPr>
            <a:xfrm>
              <a:off x="6794223" y="3218558"/>
              <a:ext cx="208915" cy="189230"/>
            </a:xfrm>
            <a:custGeom>
              <a:avLst/>
              <a:gdLst/>
              <a:rect l="l" t="t" r="r" b="b"/>
              <a:pathLst>
                <a:path w="208915" h="189229">
                  <a:moveTo>
                    <a:pt x="169157" y="188826"/>
                  </a:moveTo>
                  <a:lnTo>
                    <a:pt x="0" y="55074"/>
                  </a:lnTo>
                  <a:lnTo>
                    <a:pt x="208496" y="0"/>
                  </a:lnTo>
                </a:path>
              </a:pathLst>
            </a:custGeom>
            <a:ln w="64293">
              <a:solidFill>
                <a:srgbClr val="595959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4" name="object 44"/>
            <p:cNvSpPr/>
            <p:nvPr/>
          </p:nvSpPr>
          <p:spPr>
            <a:xfrm>
              <a:off x="6816952" y="3238227"/>
              <a:ext cx="5212715" cy="1166495"/>
            </a:xfrm>
            <a:custGeom>
              <a:avLst/>
              <a:gdLst/>
              <a:rect l="l" t="t" r="r" b="b"/>
              <a:pathLst>
                <a:path w="5212715" h="1166495">
                  <a:moveTo>
                    <a:pt x="17483" y="0"/>
                  </a:moveTo>
                  <a:lnTo>
                    <a:pt x="5212339" y="1082260"/>
                  </a:lnTo>
                  <a:lnTo>
                    <a:pt x="5194855" y="1166183"/>
                  </a:lnTo>
                  <a:lnTo>
                    <a:pt x="0" y="83923"/>
                  </a:lnTo>
                  <a:lnTo>
                    <a:pt x="1748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45" name="object 45"/>
          <p:cNvGrpSpPr/>
          <p:nvPr/>
        </p:nvGrpSpPr>
        <p:grpSpPr>
          <a:xfrm rot="0">
            <a:off x="6563510" y="3815372"/>
            <a:ext cx="5267325" cy="1218565"/>
            <a:chOff x="6563510" y="3815372"/>
            <a:chExt cx="5267325" cy="1218565"/>
          </a:xfrm>
        </p:grpSpPr>
        <p:sp>
          <p:nvSpPr>
            <p:cNvPr id="46" name="object 46"/>
            <p:cNvSpPr/>
            <p:nvPr/>
          </p:nvSpPr>
          <p:spPr>
            <a:xfrm>
              <a:off x="11590082" y="4812398"/>
              <a:ext cx="208915" cy="189230"/>
            </a:xfrm>
            <a:custGeom>
              <a:avLst/>
              <a:gdLst/>
              <a:rect l="l" t="t" r="r" b="b"/>
              <a:pathLst>
                <a:path w="208915" h="189229">
                  <a:moveTo>
                    <a:pt x="39338" y="0"/>
                  </a:moveTo>
                  <a:lnTo>
                    <a:pt x="208496" y="133752"/>
                  </a:lnTo>
                  <a:lnTo>
                    <a:pt x="0" y="188826"/>
                  </a:lnTo>
                </a:path>
              </a:pathLst>
            </a:custGeom>
            <a:ln w="64293">
              <a:solidFill>
                <a:srgbClr val="595959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" name="object 47"/>
            <p:cNvSpPr/>
            <p:nvPr/>
          </p:nvSpPr>
          <p:spPr>
            <a:xfrm>
              <a:off x="6563510" y="3815372"/>
              <a:ext cx="5212715" cy="1166495"/>
            </a:xfrm>
            <a:custGeom>
              <a:avLst/>
              <a:gdLst/>
              <a:rect l="l" t="t" r="r" b="b"/>
              <a:pathLst>
                <a:path w="5212715" h="1166495">
                  <a:moveTo>
                    <a:pt x="0" y="83923"/>
                  </a:moveTo>
                  <a:lnTo>
                    <a:pt x="17483" y="0"/>
                  </a:lnTo>
                  <a:lnTo>
                    <a:pt x="5212339" y="1082260"/>
                  </a:lnTo>
                  <a:lnTo>
                    <a:pt x="5194855" y="1166183"/>
                  </a:lnTo>
                  <a:lnTo>
                    <a:pt x="0" y="839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48" name="object 48"/>
          <p:cNvGrpSpPr/>
          <p:nvPr/>
        </p:nvGrpSpPr>
        <p:grpSpPr>
          <a:xfrm rot="0">
            <a:off x="8943975" y="2241797"/>
            <a:ext cx="1939289" cy="1200150"/>
            <a:chOff x="8943975" y="2241797"/>
            <a:chExt cx="1939289" cy="1200150"/>
          </a:xfrm>
        </p:grpSpPr>
        <p:sp>
          <p:nvSpPr>
            <p:cNvPr id="49" name="object 49"/>
            <p:cNvSpPr/>
            <p:nvPr/>
          </p:nvSpPr>
          <p:spPr>
            <a:xfrm>
              <a:off x="8953500" y="2251322"/>
              <a:ext cx="1920239" cy="1181100"/>
            </a:xfrm>
            <a:custGeom>
              <a:avLst/>
              <a:gdLst/>
              <a:rect l="l" t="t" r="r" b="b"/>
              <a:pathLst>
                <a:path w="1920240" h="1181100">
                  <a:moveTo>
                    <a:pt x="1920240" y="1180515"/>
                  </a:moveTo>
                  <a:lnTo>
                    <a:pt x="0" y="1180515"/>
                  </a:lnTo>
                  <a:lnTo>
                    <a:pt x="0" y="0"/>
                  </a:lnTo>
                  <a:lnTo>
                    <a:pt x="1920240" y="0"/>
                  </a:lnTo>
                  <a:lnTo>
                    <a:pt x="1920240" y="1180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0" name="object 50"/>
            <p:cNvSpPr/>
            <p:nvPr/>
          </p:nvSpPr>
          <p:spPr>
            <a:xfrm>
              <a:off x="8953500" y="2251322"/>
              <a:ext cx="1920239" cy="1181100"/>
            </a:xfrm>
            <a:custGeom>
              <a:avLst/>
              <a:gdLst/>
              <a:rect l="l" t="t" r="r" b="b"/>
              <a:pathLst>
                <a:path w="1920240" h="1181100">
                  <a:moveTo>
                    <a:pt x="0" y="0"/>
                  </a:moveTo>
                  <a:lnTo>
                    <a:pt x="0" y="1180515"/>
                  </a:lnTo>
                  <a:lnTo>
                    <a:pt x="1920240" y="1180515"/>
                  </a:lnTo>
                  <a:lnTo>
                    <a:pt x="192024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object 51"/>
            <p:cNvSpPr/>
            <p:nvPr/>
          </p:nvSpPr>
          <p:spPr>
            <a:xfrm>
              <a:off x="9319590" y="2628226"/>
              <a:ext cx="1205230" cy="369570"/>
            </a:xfrm>
            <a:custGeom>
              <a:avLst/>
              <a:gdLst/>
              <a:rect l="l" t="t" r="r" b="b"/>
              <a:pathLst>
                <a:path w="1205229" h="369569">
                  <a:moveTo>
                    <a:pt x="246595" y="0"/>
                  </a:moveTo>
                  <a:lnTo>
                    <a:pt x="206260" y="0"/>
                  </a:lnTo>
                  <a:lnTo>
                    <a:pt x="206260" y="160020"/>
                  </a:lnTo>
                  <a:lnTo>
                    <a:pt x="40322" y="160020"/>
                  </a:lnTo>
                  <a:lnTo>
                    <a:pt x="40322" y="0"/>
                  </a:lnTo>
                  <a:lnTo>
                    <a:pt x="0" y="0"/>
                  </a:lnTo>
                  <a:lnTo>
                    <a:pt x="0" y="160020"/>
                  </a:lnTo>
                  <a:lnTo>
                    <a:pt x="0" y="195580"/>
                  </a:lnTo>
                  <a:lnTo>
                    <a:pt x="0" y="363220"/>
                  </a:lnTo>
                  <a:lnTo>
                    <a:pt x="40322" y="363220"/>
                  </a:lnTo>
                  <a:lnTo>
                    <a:pt x="40322" y="195580"/>
                  </a:lnTo>
                  <a:lnTo>
                    <a:pt x="206260" y="195580"/>
                  </a:lnTo>
                  <a:lnTo>
                    <a:pt x="206260" y="363220"/>
                  </a:lnTo>
                  <a:lnTo>
                    <a:pt x="246595" y="363220"/>
                  </a:lnTo>
                  <a:lnTo>
                    <a:pt x="246595" y="195580"/>
                  </a:lnTo>
                  <a:lnTo>
                    <a:pt x="246595" y="160020"/>
                  </a:lnTo>
                  <a:lnTo>
                    <a:pt x="246595" y="0"/>
                  </a:lnTo>
                  <a:close/>
                </a:path>
                <a:path w="1205229" h="369569">
                  <a:moveTo>
                    <a:pt x="522859" y="233578"/>
                  </a:moveTo>
                  <a:lnTo>
                    <a:pt x="515950" y="176187"/>
                  </a:lnTo>
                  <a:lnTo>
                    <a:pt x="495096" y="133515"/>
                  </a:lnTo>
                  <a:lnTo>
                    <a:pt x="490143" y="129755"/>
                  </a:lnTo>
                  <a:lnTo>
                    <a:pt x="484378" y="125387"/>
                  </a:lnTo>
                  <a:lnTo>
                    <a:pt x="484378" y="233578"/>
                  </a:lnTo>
                  <a:lnTo>
                    <a:pt x="480428" y="277177"/>
                  </a:lnTo>
                  <a:lnTo>
                    <a:pt x="467690" y="309829"/>
                  </a:lnTo>
                  <a:lnTo>
                    <a:pt x="444881" y="330314"/>
                  </a:lnTo>
                  <a:lnTo>
                    <a:pt x="410679" y="337413"/>
                  </a:lnTo>
                  <a:lnTo>
                    <a:pt x="376555" y="330314"/>
                  </a:lnTo>
                  <a:lnTo>
                    <a:pt x="353898" y="309829"/>
                  </a:lnTo>
                  <a:lnTo>
                    <a:pt x="341325" y="277177"/>
                  </a:lnTo>
                  <a:lnTo>
                    <a:pt x="337439" y="233578"/>
                  </a:lnTo>
                  <a:lnTo>
                    <a:pt x="341325" y="190182"/>
                  </a:lnTo>
                  <a:lnTo>
                    <a:pt x="353898" y="157505"/>
                  </a:lnTo>
                  <a:lnTo>
                    <a:pt x="376555" y="136918"/>
                  </a:lnTo>
                  <a:lnTo>
                    <a:pt x="410679" y="129755"/>
                  </a:lnTo>
                  <a:lnTo>
                    <a:pt x="444881" y="136918"/>
                  </a:lnTo>
                  <a:lnTo>
                    <a:pt x="467690" y="157505"/>
                  </a:lnTo>
                  <a:lnTo>
                    <a:pt x="480428" y="190182"/>
                  </a:lnTo>
                  <a:lnTo>
                    <a:pt x="484378" y="233578"/>
                  </a:lnTo>
                  <a:lnTo>
                    <a:pt x="484378" y="125387"/>
                  </a:lnTo>
                  <a:lnTo>
                    <a:pt x="460082" y="106934"/>
                  </a:lnTo>
                  <a:lnTo>
                    <a:pt x="410679" y="97764"/>
                  </a:lnTo>
                  <a:lnTo>
                    <a:pt x="361353" y="106934"/>
                  </a:lnTo>
                  <a:lnTo>
                    <a:pt x="326491" y="133515"/>
                  </a:lnTo>
                  <a:lnTo>
                    <a:pt x="305803" y="176187"/>
                  </a:lnTo>
                  <a:lnTo>
                    <a:pt x="298970" y="233578"/>
                  </a:lnTo>
                  <a:lnTo>
                    <a:pt x="305803" y="290982"/>
                  </a:lnTo>
                  <a:lnTo>
                    <a:pt x="326491" y="333641"/>
                  </a:lnTo>
                  <a:lnTo>
                    <a:pt x="361353" y="360235"/>
                  </a:lnTo>
                  <a:lnTo>
                    <a:pt x="410679" y="369392"/>
                  </a:lnTo>
                  <a:lnTo>
                    <a:pt x="460082" y="360235"/>
                  </a:lnTo>
                  <a:lnTo>
                    <a:pt x="490143" y="337413"/>
                  </a:lnTo>
                  <a:lnTo>
                    <a:pt x="495096" y="333641"/>
                  </a:lnTo>
                  <a:lnTo>
                    <a:pt x="515950" y="290982"/>
                  </a:lnTo>
                  <a:lnTo>
                    <a:pt x="522859" y="233578"/>
                  </a:lnTo>
                  <a:close/>
                </a:path>
                <a:path w="1205229" h="369569">
                  <a:moveTo>
                    <a:pt x="934923" y="194640"/>
                  </a:moveTo>
                  <a:lnTo>
                    <a:pt x="929271" y="153301"/>
                  </a:lnTo>
                  <a:lnTo>
                    <a:pt x="912672" y="122910"/>
                  </a:lnTo>
                  <a:lnTo>
                    <a:pt x="885647" y="104165"/>
                  </a:lnTo>
                  <a:lnTo>
                    <a:pt x="848715" y="97764"/>
                  </a:lnTo>
                  <a:lnTo>
                    <a:pt x="818845" y="101625"/>
                  </a:lnTo>
                  <a:lnTo>
                    <a:pt x="795058" y="112661"/>
                  </a:lnTo>
                  <a:lnTo>
                    <a:pt x="777011" y="130035"/>
                  </a:lnTo>
                  <a:lnTo>
                    <a:pt x="764349" y="152933"/>
                  </a:lnTo>
                  <a:lnTo>
                    <a:pt x="752741" y="129057"/>
                  </a:lnTo>
                  <a:lnTo>
                    <a:pt x="735152" y="111785"/>
                  </a:lnTo>
                  <a:lnTo>
                    <a:pt x="712330" y="101307"/>
                  </a:lnTo>
                  <a:lnTo>
                    <a:pt x="685088" y="97764"/>
                  </a:lnTo>
                  <a:lnTo>
                    <a:pt x="658266" y="101231"/>
                  </a:lnTo>
                  <a:lnTo>
                    <a:pt x="636358" y="111264"/>
                  </a:lnTo>
                  <a:lnTo>
                    <a:pt x="619582" y="127292"/>
                  </a:lnTo>
                  <a:lnTo>
                    <a:pt x="608139" y="148755"/>
                  </a:lnTo>
                  <a:lnTo>
                    <a:pt x="608139" y="103797"/>
                  </a:lnTo>
                  <a:lnTo>
                    <a:pt x="569671" y="103797"/>
                  </a:lnTo>
                  <a:lnTo>
                    <a:pt x="569671" y="363372"/>
                  </a:lnTo>
                  <a:lnTo>
                    <a:pt x="608139" y="363372"/>
                  </a:lnTo>
                  <a:lnTo>
                    <a:pt x="608139" y="229412"/>
                  </a:lnTo>
                  <a:lnTo>
                    <a:pt x="613384" y="186270"/>
                  </a:lnTo>
                  <a:lnTo>
                    <a:pt x="627837" y="155067"/>
                  </a:lnTo>
                  <a:lnTo>
                    <a:pt x="649605" y="136131"/>
                  </a:lnTo>
                  <a:lnTo>
                    <a:pt x="676744" y="129755"/>
                  </a:lnTo>
                  <a:lnTo>
                    <a:pt x="700836" y="133743"/>
                  </a:lnTo>
                  <a:lnTo>
                    <a:pt x="718578" y="145745"/>
                  </a:lnTo>
                  <a:lnTo>
                    <a:pt x="729538" y="165735"/>
                  </a:lnTo>
                  <a:lnTo>
                    <a:pt x="733298" y="193713"/>
                  </a:lnTo>
                  <a:lnTo>
                    <a:pt x="733298" y="363372"/>
                  </a:lnTo>
                  <a:lnTo>
                    <a:pt x="771309" y="363372"/>
                  </a:lnTo>
                  <a:lnTo>
                    <a:pt x="771309" y="229870"/>
                  </a:lnTo>
                  <a:lnTo>
                    <a:pt x="776617" y="186651"/>
                  </a:lnTo>
                  <a:lnTo>
                    <a:pt x="791235" y="155308"/>
                  </a:lnTo>
                  <a:lnTo>
                    <a:pt x="813155" y="136207"/>
                  </a:lnTo>
                  <a:lnTo>
                    <a:pt x="840371" y="129755"/>
                  </a:lnTo>
                  <a:lnTo>
                    <a:pt x="864387" y="133743"/>
                  </a:lnTo>
                  <a:lnTo>
                    <a:pt x="881964" y="145745"/>
                  </a:lnTo>
                  <a:lnTo>
                    <a:pt x="892771" y="165735"/>
                  </a:lnTo>
                  <a:lnTo>
                    <a:pt x="896454" y="193713"/>
                  </a:lnTo>
                  <a:lnTo>
                    <a:pt x="896454" y="363372"/>
                  </a:lnTo>
                  <a:lnTo>
                    <a:pt x="934923" y="363372"/>
                  </a:lnTo>
                  <a:lnTo>
                    <a:pt x="934923" y="194640"/>
                  </a:lnTo>
                  <a:close/>
                </a:path>
                <a:path w="1205229" h="369569">
                  <a:moveTo>
                    <a:pt x="1204696" y="233578"/>
                  </a:moveTo>
                  <a:lnTo>
                    <a:pt x="1197864" y="176187"/>
                  </a:lnTo>
                  <a:lnTo>
                    <a:pt x="1177175" y="133515"/>
                  </a:lnTo>
                  <a:lnTo>
                    <a:pt x="1165758" y="124828"/>
                  </a:lnTo>
                  <a:lnTo>
                    <a:pt x="1165758" y="215506"/>
                  </a:lnTo>
                  <a:lnTo>
                    <a:pt x="1019746" y="215506"/>
                  </a:lnTo>
                  <a:lnTo>
                    <a:pt x="1025588" y="179425"/>
                  </a:lnTo>
                  <a:lnTo>
                    <a:pt x="1039329" y="152463"/>
                  </a:lnTo>
                  <a:lnTo>
                    <a:pt x="1061605" y="135585"/>
                  </a:lnTo>
                  <a:lnTo>
                    <a:pt x="1092987" y="129755"/>
                  </a:lnTo>
                  <a:lnTo>
                    <a:pt x="1124305" y="135585"/>
                  </a:lnTo>
                  <a:lnTo>
                    <a:pt x="1146416" y="152463"/>
                  </a:lnTo>
                  <a:lnTo>
                    <a:pt x="1159992" y="179425"/>
                  </a:lnTo>
                  <a:lnTo>
                    <a:pt x="1165758" y="215506"/>
                  </a:lnTo>
                  <a:lnTo>
                    <a:pt x="1165758" y="124828"/>
                  </a:lnTo>
                  <a:lnTo>
                    <a:pt x="1142314" y="106934"/>
                  </a:lnTo>
                  <a:lnTo>
                    <a:pt x="1092987" y="97764"/>
                  </a:lnTo>
                  <a:lnTo>
                    <a:pt x="1043660" y="106934"/>
                  </a:lnTo>
                  <a:lnTo>
                    <a:pt x="1008799" y="133515"/>
                  </a:lnTo>
                  <a:lnTo>
                    <a:pt x="988110" y="176187"/>
                  </a:lnTo>
                  <a:lnTo>
                    <a:pt x="981278" y="233578"/>
                  </a:lnTo>
                  <a:lnTo>
                    <a:pt x="988123" y="291172"/>
                  </a:lnTo>
                  <a:lnTo>
                    <a:pt x="1008913" y="333819"/>
                  </a:lnTo>
                  <a:lnTo>
                    <a:pt x="1044054" y="360299"/>
                  </a:lnTo>
                  <a:lnTo>
                    <a:pt x="1093914" y="369392"/>
                  </a:lnTo>
                  <a:lnTo>
                    <a:pt x="1134275" y="363740"/>
                  </a:lnTo>
                  <a:lnTo>
                    <a:pt x="1165479" y="347433"/>
                  </a:lnTo>
                  <a:lnTo>
                    <a:pt x="1173861" y="337413"/>
                  </a:lnTo>
                  <a:lnTo>
                    <a:pt x="1187196" y="321487"/>
                  </a:lnTo>
                  <a:lnTo>
                    <a:pt x="1199134" y="286880"/>
                  </a:lnTo>
                  <a:lnTo>
                    <a:pt x="1159738" y="286880"/>
                  </a:lnTo>
                  <a:lnTo>
                    <a:pt x="1152385" y="307301"/>
                  </a:lnTo>
                  <a:lnTo>
                    <a:pt x="1138466" y="323278"/>
                  </a:lnTo>
                  <a:lnTo>
                    <a:pt x="1118730" y="333692"/>
                  </a:lnTo>
                  <a:lnTo>
                    <a:pt x="1093914" y="337413"/>
                  </a:lnTo>
                  <a:lnTo>
                    <a:pt x="1060945" y="331203"/>
                  </a:lnTo>
                  <a:lnTo>
                    <a:pt x="1038009" y="313131"/>
                  </a:lnTo>
                  <a:lnTo>
                    <a:pt x="1024369" y="284022"/>
                  </a:lnTo>
                  <a:lnTo>
                    <a:pt x="1019289" y="244703"/>
                  </a:lnTo>
                  <a:lnTo>
                    <a:pt x="1204696" y="244703"/>
                  </a:lnTo>
                  <a:lnTo>
                    <a:pt x="1204696" y="23357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2" name="object 52"/>
          <p:cNvGrpSpPr/>
          <p:nvPr/>
        </p:nvGrpSpPr>
        <p:grpSpPr>
          <a:xfrm rot="0">
            <a:off x="7983855" y="4831303"/>
            <a:ext cx="1939289" cy="1200150"/>
            <a:chOff x="7983855" y="4831303"/>
            <a:chExt cx="1939289" cy="1200150"/>
          </a:xfrm>
        </p:grpSpPr>
        <p:sp>
          <p:nvSpPr>
            <p:cNvPr id="53" name="object 53"/>
            <p:cNvSpPr/>
            <p:nvPr/>
          </p:nvSpPr>
          <p:spPr>
            <a:xfrm>
              <a:off x="7993380" y="4840828"/>
              <a:ext cx="1920239" cy="1181100"/>
            </a:xfrm>
            <a:custGeom>
              <a:avLst/>
              <a:gdLst/>
              <a:rect l="l" t="t" r="r" b="b"/>
              <a:pathLst>
                <a:path w="1920240" h="1181100">
                  <a:moveTo>
                    <a:pt x="1920240" y="1180515"/>
                  </a:moveTo>
                  <a:lnTo>
                    <a:pt x="0" y="1180515"/>
                  </a:lnTo>
                  <a:lnTo>
                    <a:pt x="0" y="0"/>
                  </a:lnTo>
                  <a:lnTo>
                    <a:pt x="1920240" y="0"/>
                  </a:lnTo>
                  <a:lnTo>
                    <a:pt x="1920240" y="1180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3380" y="4840828"/>
              <a:ext cx="1920239" cy="1181100"/>
            </a:xfrm>
            <a:custGeom>
              <a:avLst/>
              <a:gdLst/>
              <a:rect l="l" t="t" r="r" b="b"/>
              <a:pathLst>
                <a:path w="1920240" h="1181100">
                  <a:moveTo>
                    <a:pt x="0" y="0"/>
                  </a:moveTo>
                  <a:lnTo>
                    <a:pt x="0" y="1180515"/>
                  </a:lnTo>
                  <a:lnTo>
                    <a:pt x="1920240" y="1180515"/>
                  </a:lnTo>
                  <a:lnTo>
                    <a:pt x="192024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object 55"/>
            <p:cNvSpPr/>
            <p:nvPr/>
          </p:nvSpPr>
          <p:spPr>
            <a:xfrm>
              <a:off x="8330083" y="5191277"/>
              <a:ext cx="1255395" cy="425450"/>
            </a:xfrm>
            <a:custGeom>
              <a:avLst/>
              <a:gdLst/>
              <a:rect l="l" t="t" r="r" b="b"/>
              <a:pathLst>
                <a:path w="1255395" h="425450">
                  <a:moveTo>
                    <a:pt x="198856" y="4635"/>
                  </a:moveTo>
                  <a:lnTo>
                    <a:pt x="162229" y="4635"/>
                  </a:lnTo>
                  <a:lnTo>
                    <a:pt x="162229" y="75552"/>
                  </a:lnTo>
                  <a:lnTo>
                    <a:pt x="162229" y="107530"/>
                  </a:lnTo>
                  <a:lnTo>
                    <a:pt x="162229" y="183553"/>
                  </a:lnTo>
                  <a:lnTo>
                    <a:pt x="36614" y="183553"/>
                  </a:lnTo>
                  <a:lnTo>
                    <a:pt x="36614" y="107530"/>
                  </a:lnTo>
                  <a:lnTo>
                    <a:pt x="162229" y="107530"/>
                  </a:lnTo>
                  <a:lnTo>
                    <a:pt x="162229" y="75552"/>
                  </a:lnTo>
                  <a:lnTo>
                    <a:pt x="36614" y="75552"/>
                  </a:lnTo>
                  <a:lnTo>
                    <a:pt x="36614" y="4635"/>
                  </a:lnTo>
                  <a:lnTo>
                    <a:pt x="0" y="4635"/>
                  </a:lnTo>
                  <a:lnTo>
                    <a:pt x="0" y="215544"/>
                  </a:lnTo>
                  <a:lnTo>
                    <a:pt x="198856" y="215544"/>
                  </a:lnTo>
                  <a:lnTo>
                    <a:pt x="198856" y="183553"/>
                  </a:lnTo>
                  <a:lnTo>
                    <a:pt x="198856" y="107530"/>
                  </a:lnTo>
                  <a:lnTo>
                    <a:pt x="198856" y="75552"/>
                  </a:lnTo>
                  <a:lnTo>
                    <a:pt x="198856" y="4635"/>
                  </a:lnTo>
                  <a:close/>
                </a:path>
                <a:path w="1255395" h="425450">
                  <a:moveTo>
                    <a:pt x="338836" y="342074"/>
                  </a:moveTo>
                  <a:lnTo>
                    <a:pt x="320459" y="295668"/>
                  </a:lnTo>
                  <a:lnTo>
                    <a:pt x="301294" y="281863"/>
                  </a:lnTo>
                  <a:lnTo>
                    <a:pt x="301294" y="342074"/>
                  </a:lnTo>
                  <a:lnTo>
                    <a:pt x="300240" y="351028"/>
                  </a:lnTo>
                  <a:lnTo>
                    <a:pt x="266141" y="381800"/>
                  </a:lnTo>
                  <a:lnTo>
                    <a:pt x="213093" y="392226"/>
                  </a:lnTo>
                  <a:lnTo>
                    <a:pt x="178917" y="393534"/>
                  </a:lnTo>
                  <a:lnTo>
                    <a:pt x="144551" y="392226"/>
                  </a:lnTo>
                  <a:lnTo>
                    <a:pt x="91643" y="381800"/>
                  </a:lnTo>
                  <a:lnTo>
                    <a:pt x="60553" y="359117"/>
                  </a:lnTo>
                  <a:lnTo>
                    <a:pt x="56083" y="342074"/>
                  </a:lnTo>
                  <a:lnTo>
                    <a:pt x="57213" y="333121"/>
                  </a:lnTo>
                  <a:lnTo>
                    <a:pt x="91643" y="302171"/>
                  </a:lnTo>
                  <a:lnTo>
                    <a:pt x="144551" y="291922"/>
                  </a:lnTo>
                  <a:lnTo>
                    <a:pt x="178917" y="290626"/>
                  </a:lnTo>
                  <a:lnTo>
                    <a:pt x="213093" y="291922"/>
                  </a:lnTo>
                  <a:lnTo>
                    <a:pt x="266141" y="302171"/>
                  </a:lnTo>
                  <a:lnTo>
                    <a:pt x="297065" y="324993"/>
                  </a:lnTo>
                  <a:lnTo>
                    <a:pt x="301294" y="342074"/>
                  </a:lnTo>
                  <a:lnTo>
                    <a:pt x="301294" y="281863"/>
                  </a:lnTo>
                  <a:lnTo>
                    <a:pt x="282625" y="272656"/>
                  </a:lnTo>
                  <a:lnTo>
                    <a:pt x="252793" y="264439"/>
                  </a:lnTo>
                  <a:lnTo>
                    <a:pt x="218008" y="259702"/>
                  </a:lnTo>
                  <a:lnTo>
                    <a:pt x="178917" y="258178"/>
                  </a:lnTo>
                  <a:lnTo>
                    <a:pt x="139573" y="259702"/>
                  </a:lnTo>
                  <a:lnTo>
                    <a:pt x="74955" y="272656"/>
                  </a:lnTo>
                  <a:lnTo>
                    <a:pt x="37312" y="295668"/>
                  </a:lnTo>
                  <a:lnTo>
                    <a:pt x="18542" y="342074"/>
                  </a:lnTo>
                  <a:lnTo>
                    <a:pt x="20739" y="359727"/>
                  </a:lnTo>
                  <a:lnTo>
                    <a:pt x="50990" y="399097"/>
                  </a:lnTo>
                  <a:lnTo>
                    <a:pt x="104698" y="419023"/>
                  </a:lnTo>
                  <a:lnTo>
                    <a:pt x="178917" y="425056"/>
                  </a:lnTo>
                  <a:lnTo>
                    <a:pt x="218008" y="423608"/>
                  </a:lnTo>
                  <a:lnTo>
                    <a:pt x="252793" y="419023"/>
                  </a:lnTo>
                  <a:lnTo>
                    <a:pt x="282625" y="410972"/>
                  </a:lnTo>
                  <a:lnTo>
                    <a:pt x="306857" y="399097"/>
                  </a:lnTo>
                  <a:lnTo>
                    <a:pt x="313817" y="393534"/>
                  </a:lnTo>
                  <a:lnTo>
                    <a:pt x="320459" y="388226"/>
                  </a:lnTo>
                  <a:lnTo>
                    <a:pt x="330492" y="375107"/>
                  </a:lnTo>
                  <a:lnTo>
                    <a:pt x="336702" y="359727"/>
                  </a:lnTo>
                  <a:lnTo>
                    <a:pt x="338836" y="342074"/>
                  </a:lnTo>
                  <a:close/>
                </a:path>
                <a:path w="1255395" h="425450">
                  <a:moveTo>
                    <a:pt x="391680" y="99199"/>
                  </a:moveTo>
                  <a:lnTo>
                    <a:pt x="328180" y="99199"/>
                  </a:lnTo>
                  <a:lnTo>
                    <a:pt x="328180" y="0"/>
                  </a:lnTo>
                  <a:lnTo>
                    <a:pt x="291096" y="0"/>
                  </a:lnTo>
                  <a:lnTo>
                    <a:pt x="291096" y="241033"/>
                  </a:lnTo>
                  <a:lnTo>
                    <a:pt x="328180" y="241033"/>
                  </a:lnTo>
                  <a:lnTo>
                    <a:pt x="328180" y="131635"/>
                  </a:lnTo>
                  <a:lnTo>
                    <a:pt x="391680" y="131635"/>
                  </a:lnTo>
                  <a:lnTo>
                    <a:pt x="391680" y="99199"/>
                  </a:lnTo>
                  <a:close/>
                </a:path>
                <a:path w="1255395" h="425450">
                  <a:moveTo>
                    <a:pt x="784707" y="0"/>
                  </a:moveTo>
                  <a:lnTo>
                    <a:pt x="747623" y="0"/>
                  </a:lnTo>
                  <a:lnTo>
                    <a:pt x="747623" y="43103"/>
                  </a:lnTo>
                  <a:lnTo>
                    <a:pt x="747623" y="74625"/>
                  </a:lnTo>
                  <a:lnTo>
                    <a:pt x="747623" y="135343"/>
                  </a:lnTo>
                  <a:lnTo>
                    <a:pt x="647496" y="135343"/>
                  </a:lnTo>
                  <a:lnTo>
                    <a:pt x="647496" y="74625"/>
                  </a:lnTo>
                  <a:lnTo>
                    <a:pt x="747623" y="74625"/>
                  </a:lnTo>
                  <a:lnTo>
                    <a:pt x="747623" y="43103"/>
                  </a:lnTo>
                  <a:lnTo>
                    <a:pt x="647496" y="43103"/>
                  </a:lnTo>
                  <a:lnTo>
                    <a:pt x="647496" y="37084"/>
                  </a:lnTo>
                  <a:lnTo>
                    <a:pt x="647496" y="4635"/>
                  </a:lnTo>
                  <a:lnTo>
                    <a:pt x="610882" y="4635"/>
                  </a:lnTo>
                  <a:lnTo>
                    <a:pt x="610882" y="37084"/>
                  </a:lnTo>
                  <a:lnTo>
                    <a:pt x="610882" y="173355"/>
                  </a:lnTo>
                  <a:lnTo>
                    <a:pt x="487121" y="173355"/>
                  </a:lnTo>
                  <a:lnTo>
                    <a:pt x="487121" y="37084"/>
                  </a:lnTo>
                  <a:lnTo>
                    <a:pt x="610882" y="37084"/>
                  </a:lnTo>
                  <a:lnTo>
                    <a:pt x="610882" y="4635"/>
                  </a:lnTo>
                  <a:lnTo>
                    <a:pt x="450494" y="4635"/>
                  </a:lnTo>
                  <a:lnTo>
                    <a:pt x="450494" y="205346"/>
                  </a:lnTo>
                  <a:lnTo>
                    <a:pt x="647496" y="205346"/>
                  </a:lnTo>
                  <a:lnTo>
                    <a:pt x="647496" y="173355"/>
                  </a:lnTo>
                  <a:lnTo>
                    <a:pt x="647496" y="166865"/>
                  </a:lnTo>
                  <a:lnTo>
                    <a:pt x="747623" y="166865"/>
                  </a:lnTo>
                  <a:lnTo>
                    <a:pt x="747623" y="238252"/>
                  </a:lnTo>
                  <a:lnTo>
                    <a:pt x="784707" y="238252"/>
                  </a:lnTo>
                  <a:lnTo>
                    <a:pt x="784707" y="166865"/>
                  </a:lnTo>
                  <a:lnTo>
                    <a:pt x="784707" y="135343"/>
                  </a:lnTo>
                  <a:lnTo>
                    <a:pt x="784707" y="74625"/>
                  </a:lnTo>
                  <a:lnTo>
                    <a:pt x="784707" y="43103"/>
                  </a:lnTo>
                  <a:lnTo>
                    <a:pt x="784707" y="0"/>
                  </a:lnTo>
                  <a:close/>
                </a:path>
                <a:path w="1255395" h="425450">
                  <a:moveTo>
                    <a:pt x="793965" y="339293"/>
                  </a:moveTo>
                  <a:lnTo>
                    <a:pt x="773836" y="291452"/>
                  </a:lnTo>
                  <a:lnTo>
                    <a:pt x="756894" y="278625"/>
                  </a:lnTo>
                  <a:lnTo>
                    <a:pt x="756894" y="339293"/>
                  </a:lnTo>
                  <a:lnTo>
                    <a:pt x="755523" y="348945"/>
                  </a:lnTo>
                  <a:lnTo>
                    <a:pt x="716800" y="381533"/>
                  </a:lnTo>
                  <a:lnTo>
                    <a:pt x="663168" y="391833"/>
                  </a:lnTo>
                  <a:lnTo>
                    <a:pt x="631736" y="393065"/>
                  </a:lnTo>
                  <a:lnTo>
                    <a:pt x="600379" y="391833"/>
                  </a:lnTo>
                  <a:lnTo>
                    <a:pt x="546874" y="381533"/>
                  </a:lnTo>
                  <a:lnTo>
                    <a:pt x="512724" y="357670"/>
                  </a:lnTo>
                  <a:lnTo>
                    <a:pt x="507517" y="339293"/>
                  </a:lnTo>
                  <a:lnTo>
                    <a:pt x="508863" y="329387"/>
                  </a:lnTo>
                  <a:lnTo>
                    <a:pt x="546874" y="296608"/>
                  </a:lnTo>
                  <a:lnTo>
                    <a:pt x="600379" y="286308"/>
                  </a:lnTo>
                  <a:lnTo>
                    <a:pt x="631736" y="285064"/>
                  </a:lnTo>
                  <a:lnTo>
                    <a:pt x="663168" y="286308"/>
                  </a:lnTo>
                  <a:lnTo>
                    <a:pt x="716800" y="296608"/>
                  </a:lnTo>
                  <a:lnTo>
                    <a:pt x="751560" y="320522"/>
                  </a:lnTo>
                  <a:lnTo>
                    <a:pt x="756894" y="339293"/>
                  </a:lnTo>
                  <a:lnTo>
                    <a:pt x="756894" y="278625"/>
                  </a:lnTo>
                  <a:lnTo>
                    <a:pt x="734072" y="267487"/>
                  </a:lnTo>
                  <a:lnTo>
                    <a:pt x="703351" y="258991"/>
                  </a:lnTo>
                  <a:lnTo>
                    <a:pt x="668807" y="254152"/>
                  </a:lnTo>
                  <a:lnTo>
                    <a:pt x="631736" y="252615"/>
                  </a:lnTo>
                  <a:lnTo>
                    <a:pt x="594741" y="254152"/>
                  </a:lnTo>
                  <a:lnTo>
                    <a:pt x="529793" y="267487"/>
                  </a:lnTo>
                  <a:lnTo>
                    <a:pt x="489915" y="291452"/>
                  </a:lnTo>
                  <a:lnTo>
                    <a:pt x="469963" y="339293"/>
                  </a:lnTo>
                  <a:lnTo>
                    <a:pt x="472325" y="357555"/>
                  </a:lnTo>
                  <a:lnTo>
                    <a:pt x="504266" y="398170"/>
                  </a:lnTo>
                  <a:lnTo>
                    <a:pt x="560349" y="419087"/>
                  </a:lnTo>
                  <a:lnTo>
                    <a:pt x="631736" y="425056"/>
                  </a:lnTo>
                  <a:lnTo>
                    <a:pt x="668807" y="423659"/>
                  </a:lnTo>
                  <a:lnTo>
                    <a:pt x="703351" y="419087"/>
                  </a:lnTo>
                  <a:lnTo>
                    <a:pt x="734072" y="410781"/>
                  </a:lnTo>
                  <a:lnTo>
                    <a:pt x="759675" y="398170"/>
                  </a:lnTo>
                  <a:lnTo>
                    <a:pt x="766102" y="393065"/>
                  </a:lnTo>
                  <a:lnTo>
                    <a:pt x="773836" y="386943"/>
                  </a:lnTo>
                  <a:lnTo>
                    <a:pt x="784644" y="373430"/>
                  </a:lnTo>
                  <a:lnTo>
                    <a:pt x="791540" y="357555"/>
                  </a:lnTo>
                  <a:lnTo>
                    <a:pt x="793965" y="339293"/>
                  </a:lnTo>
                  <a:close/>
                </a:path>
                <a:path w="1255395" h="425450">
                  <a:moveTo>
                    <a:pt x="1226858" y="310934"/>
                  </a:moveTo>
                  <a:lnTo>
                    <a:pt x="906564" y="310934"/>
                  </a:lnTo>
                  <a:lnTo>
                    <a:pt x="906564" y="342684"/>
                  </a:lnTo>
                  <a:lnTo>
                    <a:pt x="1189774" y="342684"/>
                  </a:lnTo>
                  <a:lnTo>
                    <a:pt x="1189774" y="421424"/>
                  </a:lnTo>
                  <a:lnTo>
                    <a:pt x="1226858" y="421424"/>
                  </a:lnTo>
                  <a:lnTo>
                    <a:pt x="1226858" y="342684"/>
                  </a:lnTo>
                  <a:lnTo>
                    <a:pt x="1226858" y="310934"/>
                  </a:lnTo>
                  <a:close/>
                </a:path>
                <a:path w="1255395" h="425450">
                  <a:moveTo>
                    <a:pt x="1255128" y="234543"/>
                  </a:moveTo>
                  <a:lnTo>
                    <a:pt x="1086408" y="234543"/>
                  </a:lnTo>
                  <a:lnTo>
                    <a:pt x="1086408" y="186474"/>
                  </a:lnTo>
                  <a:lnTo>
                    <a:pt x="1229639" y="186474"/>
                  </a:lnTo>
                  <a:lnTo>
                    <a:pt x="1229639" y="154724"/>
                  </a:lnTo>
                  <a:lnTo>
                    <a:pt x="946886" y="154724"/>
                  </a:lnTo>
                  <a:lnTo>
                    <a:pt x="946886" y="110274"/>
                  </a:lnTo>
                  <a:lnTo>
                    <a:pt x="1226858" y="110274"/>
                  </a:lnTo>
                  <a:lnTo>
                    <a:pt x="1226858" y="79794"/>
                  </a:lnTo>
                  <a:lnTo>
                    <a:pt x="1226858" y="35344"/>
                  </a:lnTo>
                  <a:lnTo>
                    <a:pt x="1226858" y="4864"/>
                  </a:lnTo>
                  <a:lnTo>
                    <a:pt x="909802" y="4864"/>
                  </a:lnTo>
                  <a:lnTo>
                    <a:pt x="909802" y="35344"/>
                  </a:lnTo>
                  <a:lnTo>
                    <a:pt x="1189774" y="35344"/>
                  </a:lnTo>
                  <a:lnTo>
                    <a:pt x="1189774" y="79794"/>
                  </a:lnTo>
                  <a:lnTo>
                    <a:pt x="909802" y="79794"/>
                  </a:lnTo>
                  <a:lnTo>
                    <a:pt x="909802" y="110274"/>
                  </a:lnTo>
                  <a:lnTo>
                    <a:pt x="909802" y="154724"/>
                  </a:lnTo>
                  <a:lnTo>
                    <a:pt x="909802" y="186474"/>
                  </a:lnTo>
                  <a:lnTo>
                    <a:pt x="1048867" y="186474"/>
                  </a:lnTo>
                  <a:lnTo>
                    <a:pt x="1048867" y="234543"/>
                  </a:lnTo>
                  <a:lnTo>
                    <a:pt x="881532" y="234543"/>
                  </a:lnTo>
                  <a:lnTo>
                    <a:pt x="881532" y="266065"/>
                  </a:lnTo>
                  <a:lnTo>
                    <a:pt x="1255128" y="266065"/>
                  </a:lnTo>
                  <a:lnTo>
                    <a:pt x="1255128" y="23454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</ep:Words>
  <ep:PresentationFormat>On-screen Show (4:3)</ep:PresentationFormat>
  <ep:Paragraphs>7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2025-02-20T09:00:53.000</dcterms:created>
  <cp:lastModifiedBy>JUNGYEON</cp:lastModifiedBy>
  <dcterms:modified xsi:type="dcterms:W3CDTF">2025-02-20T09:28:24.821</dcterms:modified>
  <cp:revision>4</cp:revision>
  <cp:version/>
</cp:coreProperties>
</file>