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1" d="100"/>
          <a:sy n="91" d="100"/>
        </p:scale>
        <p:origin x="13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7FB2-51E0-C446-80EA-5F184B95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E5C8-9FDB-944C-A944-D0FEF20D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4425-9D40-0145-9F92-C1D27CA3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5E03-24E5-CE43-AA44-E801C643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64A0-9E16-5F4D-BDA5-AD95DF75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DAA-CE90-034C-8281-1BE6BA76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F8B92-0B0C-D445-83DC-8438632B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3543-9DE1-AA43-9F64-6A83E6A4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EA1C-452F-9D4D-97A3-82D16940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9A2E-C780-2744-B948-6FA26C3A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93FEB-4E46-F742-829E-FE8BB6213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7626C-E134-B74D-AF99-FB7623D5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99E9-D777-CB46-B058-75DD83E1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2030-C10F-754C-A5BE-C07D579F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62CF-C8C4-F24D-AFE0-3DD3B8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305F-C756-9943-B035-70083947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4CE0-C453-2A46-97B3-31313C5F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CF48-E094-D349-ACAF-F35EBF16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3D1F-074E-BE45-A47E-F1556DD4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8AAC-370E-AD4C-A724-7A20C983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F922-2438-9549-B7FA-E14CC58A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58C2-C1D8-9048-AFCF-9DCE6BA7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47A7-843C-E64A-BBBF-258F03C2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BEE0-D151-8B45-A9E5-9F760C95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C682-D47C-644D-A155-E79640D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129F-128C-A34B-9981-9AA191F8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1E0B-7864-F04B-A698-207E9F8D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2BD38-1DE2-9846-A7CD-F2547FA9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B7D37-5D7C-D347-86F0-6C0F5ADE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2C5-C53D-9C4D-B50B-6CC5256A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AB7C6-04E0-0340-A979-7880EAB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A8D5-0A7E-9449-B3B1-7E80244D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B040-D2BC-4241-8A35-37560CFA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4D24D-8A9F-5643-B652-77694EEFF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D7D4F-958B-EF4A-95D8-37B3D1F9C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ABD1-0961-3A45-B269-22EBD0013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11367-21A9-E549-8E98-5C564BA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9AC00-C0CC-CF43-8A78-F7C5B230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D60B8-403B-034C-A361-F18156DF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55A-AF5F-8241-8748-26A85BD2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402FB-7A1B-D046-908D-B136197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0252-AC8A-C44D-878B-E03C3824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57D5D-54E2-D748-BA8E-91B1162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B0A6-F9CA-204C-8DA5-DF13D10D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DF783-9FD7-6E49-978D-01628CB5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1ECD8-3C7E-F746-9D6D-7C6613D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C4AF-E961-EE44-8E49-B73873EA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8DA8-53B1-0D4B-8E25-995CEC40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1E46-0EDF-A949-87EC-8F4F7D0B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D41FB-47C8-E44B-BBD2-518E191F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E4E75-6B17-144B-8E59-89C9C8D3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6B0C6-1001-9343-B05F-81B3ECAA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4D5A-0F5A-D647-BC48-338A508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FE2A9-3A71-904F-8AA1-A5A4728E6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83585-129B-A046-9798-09529CDF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CAFE1-B775-3247-B816-AB70EBBB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86B4-7684-D041-A3E3-727AD8B2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C586-64D5-E145-9805-268AD440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ED800-5FD9-B44E-9827-76150775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896D-38D1-FF41-A3BD-9F197BBA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A7EA-7446-124D-91A5-4391187D5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7303-17B2-C440-8D0B-0EC8E75433E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7714-BBE0-0347-B371-C878F67B4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A5AF-E84F-EE49-A452-8F6131F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5014-224F-0A4A-9DD1-A517C4A3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DBD8E-E69D-1843-A610-0F86FD9111D6}"/>
              </a:ext>
            </a:extLst>
          </p:cNvPr>
          <p:cNvSpPr txBox="1"/>
          <p:nvPr/>
        </p:nvSpPr>
        <p:spPr>
          <a:xfrm>
            <a:off x="4951391" y="2087200"/>
            <a:ext cx="19376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50F6-6DEE-1248-8C42-71738D35A305}"/>
              </a:ext>
            </a:extLst>
          </p:cNvPr>
          <p:cNvSpPr txBox="1"/>
          <p:nvPr/>
        </p:nvSpPr>
        <p:spPr>
          <a:xfrm>
            <a:off x="8464150" y="2020600"/>
            <a:ext cx="1244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371E4-E52F-DC4E-AE61-FDF7883AFC40}"/>
              </a:ext>
            </a:extLst>
          </p:cNvPr>
          <p:cNvSpPr txBox="1"/>
          <p:nvPr/>
        </p:nvSpPr>
        <p:spPr>
          <a:xfrm>
            <a:off x="7975336" y="3584191"/>
            <a:ext cx="1244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8C56E-6325-B344-BDE7-23DAAC0FDA81}"/>
              </a:ext>
            </a:extLst>
          </p:cNvPr>
          <p:cNvSpPr txBox="1"/>
          <p:nvPr/>
        </p:nvSpPr>
        <p:spPr>
          <a:xfrm>
            <a:off x="851976" y="3584191"/>
            <a:ext cx="1244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69B10-AC7E-2145-97BA-7C3E64C0D493}"/>
              </a:ext>
            </a:extLst>
          </p:cNvPr>
          <p:cNvSpPr txBox="1"/>
          <p:nvPr/>
        </p:nvSpPr>
        <p:spPr>
          <a:xfrm>
            <a:off x="1239106" y="457009"/>
            <a:ext cx="1244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82094-A8B8-3444-A531-8C9A9D96C49B}"/>
              </a:ext>
            </a:extLst>
          </p:cNvPr>
          <p:cNvSpPr txBox="1"/>
          <p:nvPr/>
        </p:nvSpPr>
        <p:spPr>
          <a:xfrm>
            <a:off x="4951391" y="3595106"/>
            <a:ext cx="15775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COIN RETURN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AD2AC-B3AE-7042-8E4F-690D89957378}"/>
              </a:ext>
            </a:extLst>
          </p:cNvPr>
          <p:cNvSpPr txBox="1"/>
          <p:nvPr/>
        </p:nvSpPr>
        <p:spPr>
          <a:xfrm>
            <a:off x="8464150" y="457009"/>
            <a:ext cx="1244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F1434-1EC8-C244-A81C-BF6E7C9794B9}"/>
              </a:ext>
            </a:extLst>
          </p:cNvPr>
          <p:cNvSpPr txBox="1"/>
          <p:nvPr/>
        </p:nvSpPr>
        <p:spPr>
          <a:xfrm>
            <a:off x="312770" y="1579369"/>
            <a:ext cx="15485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MONEY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55EE6-1FBC-BA47-8A6A-A0576C6B672D}"/>
              </a:ext>
            </a:extLst>
          </p:cNvPr>
          <p:cNvSpPr txBox="1"/>
          <p:nvPr/>
        </p:nvSpPr>
        <p:spPr>
          <a:xfrm>
            <a:off x="2190163" y="1717868"/>
            <a:ext cx="1548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VALUE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EC4063C-D0CA-CC47-9679-71DB595AABB6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rot="16200000" flipV="1">
            <a:off x="3479087" y="-353933"/>
            <a:ext cx="1445525" cy="3436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989664-BE76-9C48-8A18-5E09AE55540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097648" y="815725"/>
            <a:ext cx="753028" cy="774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7D43E6C-1A1E-3D49-9C14-BCEFB665440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1967095" y="720538"/>
            <a:ext cx="891527" cy="1103132"/>
          </a:xfrm>
          <a:prstGeom prst="bentConnector3">
            <a:avLst>
              <a:gd name="adj1" fmla="val 42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EA0919-E974-3C4A-8CF7-BFC3EB11AB19}"/>
              </a:ext>
            </a:extLst>
          </p:cNvPr>
          <p:cNvSpPr txBox="1"/>
          <p:nvPr/>
        </p:nvSpPr>
        <p:spPr>
          <a:xfrm>
            <a:off x="2805110" y="3613666"/>
            <a:ext cx="1244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E140D-B5D3-8546-909D-37840C35824B}"/>
              </a:ext>
            </a:extLst>
          </p:cNvPr>
          <p:cNvSpPr txBox="1"/>
          <p:nvPr/>
        </p:nvSpPr>
        <p:spPr>
          <a:xfrm>
            <a:off x="3431969" y="380010"/>
            <a:ext cx="1175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REQUIRE LOGIN</a:t>
            </a:r>
          </a:p>
        </p:txBody>
      </p:sp>
    </p:spTree>
    <p:extLst>
      <p:ext uri="{BB962C8B-B14F-4D97-AF65-F5344CB8AC3E}">
        <p14:creationId xmlns:p14="http://schemas.microsoft.com/office/powerpoint/2010/main" val="8371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C4176-11DB-AB42-A982-9E39CD07F7CE}"/>
              </a:ext>
            </a:extLst>
          </p:cNvPr>
          <p:cNvSpPr txBox="1"/>
          <p:nvPr/>
        </p:nvSpPr>
        <p:spPr>
          <a:xfrm>
            <a:off x="5231721" y="471542"/>
            <a:ext cx="204255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02BC3-0221-4341-9FD1-128DB3E6D6CC}"/>
              </a:ext>
            </a:extLst>
          </p:cNvPr>
          <p:cNvSpPr txBox="1"/>
          <p:nvPr/>
        </p:nvSpPr>
        <p:spPr>
          <a:xfrm>
            <a:off x="5217653" y="1486060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8CDC5-DD83-FF4F-B848-C8A918596A1E}"/>
              </a:ext>
            </a:extLst>
          </p:cNvPr>
          <p:cNvSpPr txBox="1"/>
          <p:nvPr/>
        </p:nvSpPr>
        <p:spPr>
          <a:xfrm>
            <a:off x="5217653" y="2010993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B98F8-F89E-0749-86E8-DA96115D09E0}"/>
              </a:ext>
            </a:extLst>
          </p:cNvPr>
          <p:cNvSpPr txBox="1"/>
          <p:nvPr/>
        </p:nvSpPr>
        <p:spPr>
          <a:xfrm>
            <a:off x="5217653" y="2535926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A540A-39A3-7642-8B41-8BE96571B771}"/>
              </a:ext>
            </a:extLst>
          </p:cNvPr>
          <p:cNvSpPr txBox="1"/>
          <p:nvPr/>
        </p:nvSpPr>
        <p:spPr>
          <a:xfrm>
            <a:off x="5217653" y="3060859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7FC20-53C5-1B44-87C4-55AD10E227CA}"/>
              </a:ext>
            </a:extLst>
          </p:cNvPr>
          <p:cNvSpPr txBox="1"/>
          <p:nvPr/>
        </p:nvSpPr>
        <p:spPr>
          <a:xfrm>
            <a:off x="5217653" y="3585792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2BC8F-DE17-D941-B87A-263738311218}"/>
              </a:ext>
            </a:extLst>
          </p:cNvPr>
          <p:cNvSpPr txBox="1"/>
          <p:nvPr/>
        </p:nvSpPr>
        <p:spPr>
          <a:xfrm>
            <a:off x="5217653" y="4110725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1C11F-CF06-6846-9331-4928ED7333E9}"/>
              </a:ext>
            </a:extLst>
          </p:cNvPr>
          <p:cNvSpPr txBox="1"/>
          <p:nvPr/>
        </p:nvSpPr>
        <p:spPr>
          <a:xfrm>
            <a:off x="5217653" y="4643828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0E1F6-9B55-C942-8538-D625AFDD8FC4}"/>
              </a:ext>
            </a:extLst>
          </p:cNvPr>
          <p:cNvSpPr txBox="1"/>
          <p:nvPr/>
        </p:nvSpPr>
        <p:spPr>
          <a:xfrm>
            <a:off x="5217653" y="5168761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E5CA9-234E-3E4E-89BD-C82D792A00F5}"/>
              </a:ext>
            </a:extLst>
          </p:cNvPr>
          <p:cNvSpPr txBox="1"/>
          <p:nvPr/>
        </p:nvSpPr>
        <p:spPr>
          <a:xfrm>
            <a:off x="5217653" y="5693694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6DF8B-97D2-EC44-83BA-06C0E2A05B7F}"/>
              </a:ext>
            </a:extLst>
          </p:cNvPr>
          <p:cNvSpPr txBox="1"/>
          <p:nvPr/>
        </p:nvSpPr>
        <p:spPr>
          <a:xfrm>
            <a:off x="5217653" y="6218627"/>
            <a:ext cx="2042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08AE7-4C2E-EB43-A64D-B121A5F8EA97}"/>
              </a:ext>
            </a:extLst>
          </p:cNvPr>
          <p:cNvSpPr txBox="1"/>
          <p:nvPr/>
        </p:nvSpPr>
        <p:spPr>
          <a:xfrm>
            <a:off x="8989256" y="900333"/>
            <a:ext cx="503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4F056-9A52-9240-9A03-112D6F971632}"/>
              </a:ext>
            </a:extLst>
          </p:cNvPr>
          <p:cNvSpPr txBox="1"/>
          <p:nvPr/>
        </p:nvSpPr>
        <p:spPr>
          <a:xfrm>
            <a:off x="604911" y="618978"/>
            <a:ext cx="369980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2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Griffin, Kyle Harrison</dc:creator>
  <cp:lastModifiedBy>Griffin, Kyle Harrison</cp:lastModifiedBy>
  <cp:revision>13</cp:revision>
  <dcterms:created xsi:type="dcterms:W3CDTF">2019-01-18T03:50:54Z</dcterms:created>
  <dcterms:modified xsi:type="dcterms:W3CDTF">2019-01-18T05:48:32Z</dcterms:modified>
</cp:coreProperties>
</file>