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76" r:id="rId12"/>
    <p:sldId id="278" r:id="rId13"/>
    <p:sldId id="279" r:id="rId14"/>
    <p:sldId id="277" r:id="rId15"/>
    <p:sldId id="266" r:id="rId16"/>
  </p:sldIdLst>
  <p:sldSz cx="9144000" cy="5143500" type="screen16x9"/>
  <p:notesSz cx="6858000" cy="9144000"/>
  <p:embeddedFontLst>
    <p:embeddedFont>
      <p:font typeface="Robo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Khizhnyakov" initials="MK" lastIdx="1" clrIdx="0">
    <p:extLst>
      <p:ext uri="{19B8F6BF-5375-455C-9EA6-DF929625EA0E}">
        <p15:presenceInfo xmlns:p15="http://schemas.microsoft.com/office/powerpoint/2012/main" userId="11201f57f6d029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246C01-CF75-4FA5-9FC8-BB850D32E286}">
  <a:tblStyle styleId="{ED246C01-CF75-4FA5-9FC8-BB850D32E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6" d="100"/>
          <a:sy n="176" d="100"/>
        </p:scale>
        <p:origin x="174" y="618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i-mik/game-of-life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Название курса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;p23">
            <a:extLst>
              <a:ext uri="{FF2B5EF4-FFF2-40B4-BE49-F238E27FC236}">
                <a16:creationId xmlns:a16="http://schemas.microsoft.com/office/drawing/2014/main" id="{9524766F-F98D-431B-BCD8-B7070F5BE0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7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8" name="Google Shape;130;p23">
            <a:extLst>
              <a:ext uri="{FF2B5EF4-FFF2-40B4-BE49-F238E27FC236}">
                <a16:creationId xmlns:a16="http://schemas.microsoft.com/office/drawing/2014/main" id="{77E86BE8-C6B0-4DE8-918F-403A7D409B67}"/>
              </a:ext>
            </a:extLst>
          </p:cNvPr>
          <p:cNvSpPr txBox="1"/>
          <p:nvPr/>
        </p:nvSpPr>
        <p:spPr>
          <a:xfrm>
            <a:off x="500549" y="937262"/>
            <a:ext cx="7456908" cy="62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82600" indent="-342900">
              <a:lnSpc>
                <a:spcPct val="90000"/>
              </a:lnSpc>
              <a:buSzPts val="1400"/>
              <a:buAutoNum type="arabicPeriod" startAt="3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Применение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или отмена измененных параметров программы по кнопке </a:t>
            </a:r>
            <a:r>
              <a:rPr lang="en-US" dirty="0">
                <a:highlight>
                  <a:srgbClr val="C0C0C0"/>
                </a:highlight>
                <a:latin typeface="Roboto"/>
                <a:ea typeface="Roboto"/>
                <a:cs typeface="Roboto"/>
                <a:sym typeface="Roboto"/>
              </a:rPr>
              <a:t>Accept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или </a:t>
            </a:r>
            <a:r>
              <a:rPr lang="en-US" dirty="0">
                <a:highlight>
                  <a:srgbClr val="C0C0C0"/>
                </a:highlight>
                <a:latin typeface="Roboto"/>
                <a:ea typeface="Roboto"/>
                <a:cs typeface="Roboto"/>
                <a:sym typeface="Roboto"/>
              </a:rPr>
              <a:t>Cancel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139700">
              <a:lnSpc>
                <a:spcPct val="90000"/>
              </a:lnSpc>
              <a:buSzPts val="1400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Перезапуск игры по кнопке </a:t>
            </a:r>
            <a:r>
              <a:rPr lang="en-US" dirty="0">
                <a:highlight>
                  <a:srgbClr val="C0C0C0"/>
                </a:highlight>
                <a:latin typeface="Roboto"/>
                <a:ea typeface="Roboto"/>
                <a:cs typeface="Roboto"/>
                <a:sym typeface="Roboto"/>
              </a:rPr>
              <a:t>Restart</a:t>
            </a:r>
            <a:endParaRPr lang="ru" dirty="0">
              <a:highlight>
                <a:srgbClr val="C0C0C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FCBB9-F4B1-429F-A41D-782C394F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149" y="1680519"/>
            <a:ext cx="4957931" cy="2782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0FFC-6878-4057-BDA1-768353BA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53" y="184589"/>
            <a:ext cx="7706100" cy="817364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124C2-3F11-4FF6-9934-ADCB0DDA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4589"/>
            <a:ext cx="1999248" cy="45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0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DF9B5E-3316-438E-9682-1FE95732EFCA}"/>
              </a:ext>
            </a:extLst>
          </p:cNvPr>
          <p:cNvSpPr txBox="1">
            <a:spLocks/>
          </p:cNvSpPr>
          <p:nvPr/>
        </p:nvSpPr>
        <p:spPr>
          <a:xfrm>
            <a:off x="858253" y="184589"/>
            <a:ext cx="7706100" cy="8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dirty="0"/>
              <a:t>Покрытие тестами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9E5E8-DBFA-48C5-86BA-6401EDC5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32" y="865414"/>
            <a:ext cx="353070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B3FCD-6459-4ECF-849A-F55326D2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33" y="1001953"/>
            <a:ext cx="5118844" cy="38481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16F8D5-DA92-4AC2-8EEA-2C5BAE9B731E}"/>
              </a:ext>
            </a:extLst>
          </p:cNvPr>
          <p:cNvSpPr txBox="1">
            <a:spLocks/>
          </p:cNvSpPr>
          <p:nvPr/>
        </p:nvSpPr>
        <p:spPr>
          <a:xfrm>
            <a:off x="858253" y="184589"/>
            <a:ext cx="7706100" cy="8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Stryker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98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9DE0-68A1-49F1-ABCB-6C929D5B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83" y="1601987"/>
            <a:ext cx="8002718" cy="969763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https://github.com/khi-mik/game-of-life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B3B31C-806A-4540-BC99-6DC3CCE5326A}"/>
              </a:ext>
            </a:extLst>
          </p:cNvPr>
          <p:cNvSpPr txBox="1">
            <a:spLocks/>
          </p:cNvSpPr>
          <p:nvPr/>
        </p:nvSpPr>
        <p:spPr>
          <a:xfrm>
            <a:off x="858253" y="184589"/>
            <a:ext cx="7706100" cy="8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dirty="0"/>
              <a:t>Ссылка на 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144659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 dirty="0"/>
              <a:t>Спасибо за внимание!</a:t>
            </a:r>
            <a:br>
              <a:rPr lang="ru" sz="5000" b="0" dirty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9574" y="2963889"/>
            <a:ext cx="14886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Защита проекта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Тема: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Хижняко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в Михаил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Руководитель группы разработки программного обеспечения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SPARGO technologies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33172118"/>
              </p:ext>
            </p:extLst>
          </p:nvPr>
        </p:nvGraphicFramePr>
        <p:xfrm>
          <a:off x="952500" y="1544194"/>
          <a:ext cx="7239000" cy="1379830"/>
        </p:xfrm>
        <a:graphic>
          <a:graphicData uri="http://schemas.openxmlformats.org/drawingml/2006/table">
            <a:tbl>
              <a:tblPr>
                <a:noFill/>
                <a:tableStyleId>{ED246C01-CF75-4FA5-9FC8-BB850D32E286}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игры «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Game of Life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» с помощью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Покрытие тестами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Автоматическая проверка и деплой приложения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48EBAC-0F44-4EAB-95F9-FE67BD7A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73897"/>
              </p:ext>
            </p:extLst>
          </p:nvPr>
        </p:nvGraphicFramePr>
        <p:xfrm>
          <a:off x="1187776" y="1743959"/>
          <a:ext cx="7206923" cy="26035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7256">
                  <a:extLst>
                    <a:ext uri="{9D8B030D-6E8A-4147-A177-3AD203B41FA5}">
                      <a16:colId xmlns:a16="http://schemas.microsoft.com/office/drawing/2014/main" val="1164881843"/>
                    </a:ext>
                  </a:extLst>
                </a:gridCol>
                <a:gridCol w="6719667">
                  <a:extLst>
                    <a:ext uri="{9D8B030D-6E8A-4147-A177-3AD203B41FA5}">
                      <a16:colId xmlns:a16="http://schemas.microsoft.com/office/drawing/2014/main" val="702124259"/>
                    </a:ext>
                  </a:extLst>
                </a:gridCol>
              </a:tblGrid>
              <a:tr h="7594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правильной конфигурации проекта и хорошей архитектуры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24560"/>
                  </a:ext>
                </a:extLst>
              </a:tr>
              <a:tr h="461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проработанной библиотеки компонент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6545"/>
                  </a:ext>
                </a:extLst>
              </a:tr>
              <a:tr h="461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 возможности тестировать приложение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375824"/>
                  </a:ext>
                </a:extLst>
              </a:tr>
              <a:tr h="461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основной логики приложения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52701"/>
                  </a:ext>
                </a:extLst>
              </a:tr>
              <a:tr h="4610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Деплой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разработанного приложения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8679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Основные 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75479810"/>
              </p:ext>
            </p:extLst>
          </p:nvPr>
        </p:nvGraphicFramePr>
        <p:xfrm>
          <a:off x="952500" y="1544194"/>
          <a:ext cx="7239000" cy="1841128"/>
        </p:xfrm>
        <a:graphic>
          <a:graphicData uri="http://schemas.openxmlformats.org/drawingml/2006/table">
            <a:tbl>
              <a:tblPr>
                <a:noFill/>
                <a:tableStyleId>{ED246C01-CF75-4FA5-9FC8-BB850D32E286}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 / Redux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Storybook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Jest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Github Actions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7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8" name="Google Shape;130;p23">
            <a:extLst>
              <a:ext uri="{FF2B5EF4-FFF2-40B4-BE49-F238E27FC236}">
                <a16:creationId xmlns:a16="http://schemas.microsoft.com/office/drawing/2014/main" id="{2DE57A02-5B18-4D5D-B9C5-C69BAAF7ECEC}"/>
              </a:ext>
            </a:extLst>
          </p:cNvPr>
          <p:cNvSpPr txBox="1"/>
          <p:nvPr/>
        </p:nvSpPr>
        <p:spPr>
          <a:xfrm>
            <a:off x="500550" y="944788"/>
            <a:ext cx="6558836" cy="41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>
              <a:lnSpc>
                <a:spcPct val="90000"/>
              </a:lnSpc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1.  Старт приложения и ввод имени пользователя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для перехода к самой игре:</a:t>
            </a: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44517D-A531-4999-A7B2-8B3A84DA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812" y="1356828"/>
            <a:ext cx="5120375" cy="2735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8;p23">
            <a:extLst>
              <a:ext uri="{FF2B5EF4-FFF2-40B4-BE49-F238E27FC236}">
                <a16:creationId xmlns:a16="http://schemas.microsoft.com/office/drawing/2014/main" id="{93875A50-B0AE-44A8-AAD9-72640CD5E0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87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F9152-8EE4-4D84-AE50-8BCE8622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06" y="1609466"/>
            <a:ext cx="4247702" cy="2782410"/>
          </a:xfrm>
          <a:prstGeom prst="rect">
            <a:avLst/>
          </a:prstGeom>
        </p:spPr>
      </p:pic>
      <p:sp>
        <p:nvSpPr>
          <p:cNvPr id="14" name="Google Shape;130;p23">
            <a:extLst>
              <a:ext uri="{FF2B5EF4-FFF2-40B4-BE49-F238E27FC236}">
                <a16:creationId xmlns:a16="http://schemas.microsoft.com/office/drawing/2014/main" id="{9AE0CCDC-7346-4860-B3C5-D6313D852E07}"/>
              </a:ext>
            </a:extLst>
          </p:cNvPr>
          <p:cNvSpPr txBox="1"/>
          <p:nvPr/>
        </p:nvSpPr>
        <p:spPr>
          <a:xfrm>
            <a:off x="500550" y="937263"/>
            <a:ext cx="3921600" cy="41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indent="-317500">
              <a:lnSpc>
                <a:spcPct val="90000"/>
              </a:lnSpc>
              <a:buSzPts val="1400"/>
              <a:buFont typeface="Roboto"/>
              <a:buAutoNum type="arabicPeriod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>
              <a:lnSpc>
                <a:spcPct val="90000"/>
              </a:lnSpc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2.   Запуск игры по нажатию кнопки </a:t>
            </a:r>
            <a:r>
              <a:rPr lang="en-US" dirty="0">
                <a:highlight>
                  <a:srgbClr val="C0C0C0"/>
                </a:highlight>
                <a:latin typeface="Roboto"/>
                <a:ea typeface="Roboto"/>
                <a:cs typeface="Roboto"/>
                <a:sym typeface="Roboto"/>
              </a:rPr>
              <a:t>Play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2852888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190</Words>
  <Application>Microsoft Office PowerPoint</Application>
  <PresentationFormat>On-screen Show (16:9)</PresentationFormat>
  <Paragraphs>60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Roboto</vt:lpstr>
      <vt:lpstr>Arial</vt:lpstr>
      <vt:lpstr>Courier New</vt:lpstr>
      <vt:lpstr>Светлая тема</vt:lpstr>
      <vt:lpstr>Название курса </vt:lpstr>
      <vt:lpstr>Меня хорошо видно &amp;&amp; слышно?</vt:lpstr>
      <vt:lpstr>Защита проекта Тема:   </vt:lpstr>
      <vt:lpstr>План защиты </vt:lpstr>
      <vt:lpstr>Цели проекта</vt:lpstr>
      <vt:lpstr>Что планировалось </vt:lpstr>
      <vt:lpstr>Основные используемые технологии  </vt:lpstr>
      <vt:lpstr>Что получилось</vt:lpstr>
      <vt:lpstr>Что получилось</vt:lpstr>
      <vt:lpstr>Что получилось</vt:lpstr>
      <vt:lpstr>Структура</vt:lpstr>
      <vt:lpstr>PowerPoint Presentation</vt:lpstr>
      <vt:lpstr>PowerPoint Presentation</vt:lpstr>
      <vt:lpstr>https://github.com/khi-mik/game-of-life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Miha</dc:creator>
  <cp:lastModifiedBy>Mikhail Khizhnyakov</cp:lastModifiedBy>
  <cp:revision>27</cp:revision>
  <dcterms:modified xsi:type="dcterms:W3CDTF">2022-11-28T15:46:24Z</dcterms:modified>
</cp:coreProperties>
</file>