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5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30618160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xmlns="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12636668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290770843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xmlns="" val="149849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7960-46CA-461D-A7E4-3AA4820B508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8AC-4FBE-4D9E-A48B-65AEA5452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smtClean="0"/>
              <a:t>소</a:t>
            </a:r>
            <a:r>
              <a:rPr lang="ko-KR" altLang="en-US" dirty="0"/>
              <a:t>개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386" y="1620423"/>
            <a:ext cx="4527181" cy="36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62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1 </a:t>
            </a:r>
            <a:r>
              <a:rPr lang="en-US" altLang="ko-KR" smtClean="0"/>
              <a:t>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대화상자 열기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환경 변수 설정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설치와 환경 설정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112" y="1545331"/>
            <a:ext cx="8008822" cy="45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866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</a:t>
            </a:r>
            <a:r>
              <a:rPr lang="ko-KR" altLang="en-US" dirty="0"/>
              <a:t>환경 변수 설정하기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환경 변수 설정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설치와 환경 설정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005" y="1475953"/>
            <a:ext cx="7883945" cy="50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13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732" y="989882"/>
            <a:ext cx="6565734" cy="541141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 작업 공간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통합 </a:t>
            </a:r>
            <a:r>
              <a:rPr lang="ko-KR" altLang="en-US" dirty="0"/>
              <a:t>개발 환경 구축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76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427874"/>
            <a:ext cx="4320000" cy="48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201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 키워드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" y="1066258"/>
            <a:ext cx="7668000" cy="27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45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386" y="1128223"/>
            <a:ext cx="7419975" cy="467677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이클립스의 유용한 단축키</a:t>
            </a:r>
          </a:p>
        </p:txBody>
      </p:sp>
    </p:spTree>
    <p:extLst>
      <p:ext uri="{BB962C8B-B14F-4D97-AF65-F5344CB8AC3E}">
        <p14:creationId xmlns:p14="http://schemas.microsoft.com/office/powerpoint/2010/main" xmlns="" val="106047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화면 슬라이드 쇼(4:3)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자바 소개</vt:lpstr>
      <vt:lpstr>JDK</vt:lpstr>
      <vt:lpstr>자바 환경 변수 설정</vt:lpstr>
      <vt:lpstr>자바 환경 변수 설정</vt:lpstr>
      <vt:lpstr>이클립스 작업 공간</vt:lpstr>
      <vt:lpstr>자바의 특징</vt:lpstr>
      <vt:lpstr>자바 키워드</vt:lpstr>
      <vt:lpstr>이클립스의 유용한 단축키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소개</dc:title>
  <dc:creator>Registered User</dc:creator>
  <cp:lastModifiedBy>Registered User</cp:lastModifiedBy>
  <cp:revision>1</cp:revision>
  <dcterms:created xsi:type="dcterms:W3CDTF">2017-10-26T21:01:57Z</dcterms:created>
  <dcterms:modified xsi:type="dcterms:W3CDTF">2017-10-26T21:10:19Z</dcterms:modified>
</cp:coreProperties>
</file>