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1263666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129077084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149849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B910-2284-470C-B86E-51066EA293C8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314-4E37-4E82-B3E1-1A5FF42B18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시프트 </a:t>
            </a:r>
            <a:r>
              <a:rPr lang="ko-KR" altLang="en-US" dirty="0"/>
              <a:t>연산자의 종류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</a:t>
            </a:r>
            <a:r>
              <a:rPr lang="en-US" altLang="ko-KR"/>
              <a:t>·</a:t>
            </a:r>
            <a:r>
              <a:rPr lang="ko-KR" altLang="en-US"/>
              <a:t>시프트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7" y="1451550"/>
            <a:ext cx="7972425" cy="252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1" y="4714086"/>
            <a:ext cx="4333875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786" y="4771236"/>
            <a:ext cx="4324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7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종류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대입 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84" y="1333500"/>
            <a:ext cx="350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2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숫자를 </a:t>
            </a:r>
            <a:r>
              <a:rPr lang="ko-KR" altLang="en-US" dirty="0"/>
              <a:t>나타내는 기초 타입에 사용하며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그대로 유지하거나 </a:t>
            </a:r>
            <a:r>
              <a:rPr lang="ko-KR" altLang="en-US" dirty="0" smtClean="0"/>
              <a:t>반전</a:t>
            </a:r>
            <a:endParaRPr lang="en-US" altLang="ko-KR" dirty="0" smtClean="0"/>
          </a:p>
          <a:p>
            <a:r>
              <a:rPr lang="ko-KR" altLang="en-US" dirty="0"/>
              <a:t>증감 연산자는 변수의 위치에 따라 의미가 다르다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부호</a:t>
            </a:r>
            <a:r>
              <a:rPr lang="en-US" altLang="ko-KR"/>
              <a:t>·</a:t>
            </a:r>
            <a:r>
              <a:rPr lang="ko-KR" altLang="en-US"/>
              <a:t>증감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2579078"/>
            <a:ext cx="807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4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9" y="1119535"/>
            <a:ext cx="6768000" cy="51446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 우선순위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2972" y="3190184"/>
            <a:ext cx="247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Hello</a:t>
            </a:r>
            <a:r>
              <a:rPr lang="ko-KR" altLang="en-US" dirty="0" smtClean="0"/>
              <a:t> 프로그램 구조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5" y="891056"/>
            <a:ext cx="3467100" cy="2733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98" y="2602394"/>
            <a:ext cx="7200000" cy="36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데이터 타입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0" y="3489083"/>
            <a:ext cx="6480000" cy="30224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0" y="814520"/>
            <a:ext cx="5400000" cy="26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04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타입의 표현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기초 타입의 표현 범위와 예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485777"/>
            <a:ext cx="4886325" cy="1666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9" y="4008315"/>
            <a:ext cx="5800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75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printf</a:t>
            </a:r>
            <a:r>
              <a:rPr lang="en-US" altLang="ko-KR"/>
              <a:t>()</a:t>
            </a:r>
            <a:r>
              <a:rPr lang="ko-KR" altLang="en-US"/>
              <a:t>의 포맷과 실행 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1039204"/>
            <a:ext cx="7200000" cy="54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8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Scanner </a:t>
            </a:r>
            <a:r>
              <a:rPr lang="ko-KR" altLang="en-US" dirty="0" smtClean="0"/>
              <a:t>클래스가 제공하는 데이터 입력 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키보드로 데이터 입력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4" y="1478694"/>
            <a:ext cx="3143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5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연산자의 종류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9" y="1035172"/>
            <a:ext cx="8048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9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</a:t>
            </a:r>
            <a:r>
              <a:rPr lang="ko-KR" altLang="en-US" dirty="0"/>
              <a:t>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조건을 결합해서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를 조사하며</a:t>
            </a:r>
            <a:r>
              <a:rPr lang="en-US" altLang="ko-KR" dirty="0"/>
              <a:t>, </a:t>
            </a:r>
            <a:r>
              <a:rPr lang="ko-KR" altLang="en-US" dirty="0"/>
              <a:t>논리 타입에만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쇼트서킷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논리 연산자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42" y="2213272"/>
            <a:ext cx="7258050" cy="1847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4" y="4649542"/>
            <a:ext cx="8058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7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비트 </a:t>
            </a:r>
            <a:r>
              <a:rPr lang="ko-KR" altLang="en-US" dirty="0"/>
              <a:t>연산자와 시프트 연산자는 정수 타입에만 사용</a:t>
            </a:r>
          </a:p>
          <a:p>
            <a:r>
              <a:rPr lang="ko-KR" altLang="en-US" smtClean="0"/>
              <a:t>종류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</a:t>
            </a:r>
            <a:r>
              <a:rPr lang="en-US" altLang="ko-KR"/>
              <a:t>·</a:t>
            </a:r>
            <a:r>
              <a:rPr lang="ko-KR" altLang="en-US"/>
              <a:t>시프트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2" y="1891818"/>
            <a:ext cx="5600700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2" y="4410718"/>
            <a:ext cx="6296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화면 슬라이드 쇼(4:3)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기본 문법</vt:lpstr>
      <vt:lpstr>Hello 프로그램 구조</vt:lpstr>
      <vt:lpstr>데이터 타입</vt:lpstr>
      <vt:lpstr>기초 타입의 표현 범위와 예</vt:lpstr>
      <vt:lpstr>printf()의 포맷과 실행 결과</vt:lpstr>
      <vt:lpstr>키보드로 데이터 입력</vt:lpstr>
      <vt:lpstr>연산자의 종류</vt:lpstr>
      <vt:lpstr>논리 연산자</vt:lpstr>
      <vt:lpstr>비트·시프트 연산자</vt:lpstr>
      <vt:lpstr>비트·시프트 연산자</vt:lpstr>
      <vt:lpstr>대입 연산자</vt:lpstr>
      <vt:lpstr>부호·증감 연산자</vt:lpstr>
      <vt:lpstr>연산자 우선순위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문법</dc:title>
  <dc:creator>Registered User</dc:creator>
  <cp:lastModifiedBy>Registered User</cp:lastModifiedBy>
  <cp:revision>1</cp:revision>
  <dcterms:created xsi:type="dcterms:W3CDTF">2017-10-26T21:21:35Z</dcterms:created>
  <dcterms:modified xsi:type="dcterms:W3CDTF">2017-10-26T21:21:45Z</dcterms:modified>
</cp:coreProperties>
</file>