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287" r:id="rId4"/>
    <p:sldId id="289" r:id="rId5"/>
    <p:sldId id="318" r:id="rId6"/>
    <p:sldId id="288" r:id="rId7"/>
    <p:sldId id="290" r:id="rId8"/>
    <p:sldId id="291" r:id="rId9"/>
    <p:sldId id="292" r:id="rId10"/>
    <p:sldId id="325" r:id="rId11"/>
    <p:sldId id="327" r:id="rId12"/>
    <p:sldId id="328" r:id="rId13"/>
    <p:sldId id="299" r:id="rId1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98"/>
    <p:restoredTop sz="93830"/>
  </p:normalViewPr>
  <p:slideViewPr>
    <p:cSldViewPr snapToGrid="0">
      <p:cViewPr varScale="1">
        <p:scale>
          <a:sx n="90" d="100"/>
          <a:sy n="90" d="100"/>
        </p:scale>
        <p:origin x="-1464" y="-102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34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076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 smtClean="0">
                <a:latin typeface="Comic Sans MS"/>
                <a:ea typeface="HY엽서L"/>
              </a:rPr>
              <a:t> 네트워크란</a:t>
            </a:r>
            <a:r>
              <a:rPr lang="en-US" altLang="ko-KR" sz="3600" i="1" dirty="0" smtClean="0">
                <a:latin typeface="Comic Sans MS"/>
                <a:ea typeface="HY엽서L"/>
              </a:rPr>
              <a:t>…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96" y="1706526"/>
            <a:ext cx="2219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Socket </a:t>
            </a:r>
            <a:r>
              <a:rPr lang="ko-KR" altLang="en-US" sz="3600"/>
              <a:t>클래스 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소켓</a:t>
            </a:r>
            <a:r>
              <a:rPr lang="en-US" altLang="ko-KR"/>
              <a:t>(socket): TCP</a:t>
            </a:r>
            <a:r>
              <a:rPr lang="ko-KR" altLang="en-US"/>
              <a:t>를 사용하여 응용 프로그램끼리 통신을 하기 위한 연결 끝점</a:t>
            </a:r>
            <a:r>
              <a:rPr lang="en-US" altLang="ko-KR"/>
              <a:t>(end point)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2945" y="2955637"/>
            <a:ext cx="7095259" cy="336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4019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서버가 하나의 소켓만을 사용한다면 문제가 발생한다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서버와 클라이언트 제작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4521" y="2665540"/>
            <a:ext cx="6976639" cy="289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1162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서버는 연결 요청만을 받는 소켓을 따로 가지고 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100" y="2145671"/>
            <a:ext cx="76390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6903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ServerSocket</a:t>
            </a:r>
            <a:r>
              <a:rPr lang="ko-KR" altLang="en-US" sz="3600"/>
              <a:t>과 </a:t>
            </a:r>
            <a:r>
              <a:rPr lang="en-US" altLang="ko-KR" sz="3600"/>
              <a:t>Socket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195" y="2056410"/>
            <a:ext cx="8169472" cy="381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0885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서버와 클라이언트</a:t>
            </a:r>
          </a:p>
        </p:txBody>
      </p:sp>
      <p:sp>
        <p:nvSpPr>
          <p:cNvPr id="193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서버</a:t>
            </a:r>
            <a:r>
              <a:rPr lang="en-US" altLang="ko-KR"/>
              <a:t>(Server): </a:t>
            </a:r>
            <a:r>
              <a:rPr lang="ko-KR" altLang="en-US"/>
              <a:t>사용자들에게 서비스를 제공하는 컴퓨터 </a:t>
            </a:r>
          </a:p>
          <a:p>
            <a:r>
              <a:rPr lang="ko-KR" altLang="en-US"/>
              <a:t>클라이언트</a:t>
            </a:r>
            <a:r>
              <a:rPr lang="en-US" altLang="ko-KR"/>
              <a:t>(Client): </a:t>
            </a:r>
            <a:r>
              <a:rPr lang="ko-KR" altLang="en-US"/>
              <a:t>서버에게 서비스를 요청해서 사용하는 컴퓨터</a:t>
            </a:r>
          </a:p>
          <a:p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웹서버와 클라이언트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5181" y="3536135"/>
            <a:ext cx="6322526" cy="227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3902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IP </a:t>
            </a:r>
            <a:r>
              <a:rPr lang="ko-KR" altLang="en-US" sz="3600"/>
              <a:t>주소</a:t>
            </a:r>
          </a:p>
        </p:txBody>
      </p:sp>
      <p:sp>
        <p:nvSpPr>
          <p:cNvPr id="193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: </a:t>
            </a:r>
            <a:r>
              <a:rPr lang="ko-KR" altLang="en-US"/>
              <a:t>인터넷에서 컴퓨터의 주소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079" y="2502811"/>
            <a:ext cx="7475381" cy="349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6180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061" y="2868722"/>
            <a:ext cx="4384424" cy="380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호스트 이름</a:t>
            </a:r>
            <a:r>
              <a:rPr lang="en-US" altLang="ko-KR" sz="3600"/>
              <a:t>, DNS, URL</a:t>
            </a:r>
            <a:endParaRPr lang="ko-KR" altLang="en-US" sz="3600"/>
          </a:p>
        </p:txBody>
      </p:sp>
      <p:sp>
        <p:nvSpPr>
          <p:cNvPr id="193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DNS(Domain Name System): </a:t>
            </a:r>
            <a:r>
              <a:rPr lang="ko-KR" altLang="en-US" dirty="0"/>
              <a:t>숫자 대신 기호를 사용하는 주소 </a:t>
            </a:r>
          </a:p>
          <a:p>
            <a:r>
              <a:rPr lang="en-US" altLang="ko-KR" dirty="0"/>
              <a:t>DNS </a:t>
            </a:r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기호 주소를 숫자 </a:t>
            </a:r>
            <a:r>
              <a:rPr lang="ko-KR" altLang="en-US" dirty="0" smtClean="0"/>
              <a:t>주소</a:t>
            </a:r>
            <a:r>
              <a:rPr lang="ko-KR" altLang="en-US" dirty="0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/>
              <a:t>변환해주는 서버</a:t>
            </a:r>
          </a:p>
          <a:p>
            <a:r>
              <a:rPr lang="en-US" altLang="ko-KR" dirty="0"/>
              <a:t>URL(Uniform Resource Locator): </a:t>
            </a:r>
            <a:r>
              <a:rPr lang="ko-KR" altLang="en-US" dirty="0"/>
              <a:t>인터넷 상의 자원을 나타내는 약속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4021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URL(Uniform Resource </a:t>
            </a:r>
            <a:r>
              <a:rPr lang="en-US" altLang="ko-KR" b="1" dirty="0" smtClean="0"/>
              <a:t>Locator)</a:t>
            </a:r>
            <a:r>
              <a:rPr lang="ko-KR" altLang="en-US" dirty="0" smtClean="0"/>
              <a:t>은 인터넷 상의 </a:t>
            </a:r>
            <a:r>
              <a:rPr lang="ko-KR" altLang="en-US" dirty="0"/>
              <a:t>파일이나 </a:t>
            </a:r>
            <a:r>
              <a:rPr lang="ko-KR" altLang="en-US" dirty="0" err="1"/>
              <a:t>데이터베이스같은</a:t>
            </a:r>
            <a:r>
              <a:rPr lang="ko-KR" altLang="en-US" dirty="0"/>
              <a:t> 자원에 대한 주소를 지정하는 방법이다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720" y="3268348"/>
            <a:ext cx="7268660" cy="183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1654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포트</a:t>
            </a:r>
          </a:p>
        </p:txBody>
      </p:sp>
      <p:sp>
        <p:nvSpPr>
          <p:cNvPr id="193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포트</a:t>
            </a:r>
            <a:r>
              <a:rPr lang="en-US" altLang="ko-KR"/>
              <a:t>(port): </a:t>
            </a:r>
            <a:r>
              <a:rPr lang="ko-KR" altLang="en-US"/>
              <a:t>가상적인 통신 선로</a:t>
            </a:r>
            <a:endParaRPr lang="en-US" altLang="ko-KR"/>
          </a:p>
        </p:txBody>
      </p:sp>
      <p:pic>
        <p:nvPicPr>
          <p:cNvPr id="19333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0635" y="2233456"/>
            <a:ext cx="79914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310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프로토콜</a:t>
            </a:r>
          </a:p>
        </p:txBody>
      </p:sp>
      <p:sp>
        <p:nvSpPr>
          <p:cNvPr id="193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프로토콜</a:t>
            </a:r>
            <a:r>
              <a:rPr lang="en-US" altLang="ko-KR"/>
              <a:t>(protocol): </a:t>
            </a:r>
            <a:r>
              <a:rPr lang="ko-KR" altLang="en-US"/>
              <a:t>통신을 하기 위한 약속</a:t>
            </a:r>
          </a:p>
        </p:txBody>
      </p:sp>
      <p:pic>
        <p:nvPicPr>
          <p:cNvPr id="193536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35" y="2384064"/>
            <a:ext cx="7716837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5403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TCP</a:t>
            </a:r>
          </a:p>
        </p:txBody>
      </p:sp>
      <p:sp>
        <p:nvSpPr>
          <p:cNvPr id="193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TCP(Transmission Control Protocol)</a:t>
            </a:r>
            <a:r>
              <a:rPr lang="ko-KR" altLang="en-US"/>
              <a:t>는 신뢰성있게 통신하기 위하여 먼저 서로 간에 연결을 설정한 후에 데이터를 보내고 받는 방식</a:t>
            </a:r>
          </a:p>
        </p:txBody>
      </p:sp>
      <p:pic>
        <p:nvPicPr>
          <p:cNvPr id="193638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7675" y="2366680"/>
            <a:ext cx="5072063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6635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UDP</a:t>
            </a:r>
          </a:p>
        </p:txBody>
      </p:sp>
      <p:sp>
        <p:nvSpPr>
          <p:cNvPr id="193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UDP(User Datagram Protoocol)</a:t>
            </a:r>
            <a:r>
              <a:rPr lang="ko-KR" altLang="en-US"/>
              <a:t>는 데이터를 몇 개의 고정 길이의 패킷</a:t>
            </a:r>
            <a:r>
              <a:rPr lang="en-US" altLang="ko-KR"/>
              <a:t>(</a:t>
            </a:r>
            <a:r>
              <a:rPr lang="ko-KR" altLang="en-US"/>
              <a:t>다이어그램이라고 불린다</a:t>
            </a:r>
            <a:r>
              <a:rPr lang="en-US" altLang="ko-KR"/>
              <a:t>)</a:t>
            </a:r>
            <a:r>
              <a:rPr lang="ko-KR" altLang="en-US"/>
              <a:t>으로 분할하여 전송</a:t>
            </a:r>
          </a:p>
        </p:txBody>
      </p:sp>
      <p:pic>
        <p:nvPicPr>
          <p:cNvPr id="193741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8317" y="2548329"/>
            <a:ext cx="4651375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0247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180</Words>
  <Application>Microsoft Office PowerPoint</Application>
  <PresentationFormat>화면 슬라이드 쇼(4:3)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New_Natural01</vt:lpstr>
      <vt:lpstr>슬라이드 1</vt:lpstr>
      <vt:lpstr>서버와 클라이언트</vt:lpstr>
      <vt:lpstr>IP 주소</vt:lpstr>
      <vt:lpstr>호스트 이름, DNS, URL</vt:lpstr>
      <vt:lpstr>URL </vt:lpstr>
      <vt:lpstr>포트</vt:lpstr>
      <vt:lpstr>프로토콜</vt:lpstr>
      <vt:lpstr>TCP</vt:lpstr>
      <vt:lpstr>UDP</vt:lpstr>
      <vt:lpstr>Socket 클래스 </vt:lpstr>
      <vt:lpstr>서버와 클라이언트 제작</vt:lpstr>
      <vt:lpstr>서버는 연결 요청만을 받는 소켓을 따로 가지고 있다.</vt:lpstr>
      <vt:lpstr>ServerSocket과 Socket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Registered User</cp:lastModifiedBy>
  <cp:revision>741</cp:revision>
  <dcterms:created xsi:type="dcterms:W3CDTF">2007-06-29T06:43:39Z</dcterms:created>
  <dcterms:modified xsi:type="dcterms:W3CDTF">2017-05-18T08:40:21Z</dcterms:modified>
</cp:coreProperties>
</file>