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50" d="100"/>
          <a:sy n="50" d="100"/>
        </p:scale>
        <p:origin x="1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98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68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2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24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1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0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3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22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22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1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F6FD-E347-47AF-8600-F515CE1CA477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F597-66E5-4743-8E45-BBDAF1557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6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8700" y="2867025"/>
            <a:ext cx="10515600" cy="1325563"/>
          </a:xfrm>
        </p:spPr>
        <p:txBody>
          <a:bodyPr/>
          <a:lstStyle/>
          <a:p>
            <a:pPr algn="ctr"/>
            <a:r>
              <a:rPr lang="fr-FR" b="1" dirty="0" err="1"/>
              <a:t>MongoDB</a:t>
            </a:r>
            <a:r>
              <a:rPr lang="fr-FR" b="1" dirty="0"/>
              <a:t> CRUD </a:t>
            </a:r>
            <a:r>
              <a:rPr lang="fr-FR" b="1" dirty="0" err="1"/>
              <a:t>operations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478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0216" y="3608941"/>
            <a:ext cx="10515600" cy="1325563"/>
          </a:xfrm>
        </p:spPr>
        <p:txBody>
          <a:bodyPr/>
          <a:lstStyle/>
          <a:p>
            <a:r>
              <a:rPr lang="en-US" dirty="0"/>
              <a:t>Create a collection called "</a:t>
            </a:r>
            <a:r>
              <a:rPr lang="en-US" dirty="0" err="1"/>
              <a:t>contactlist</a:t>
            </a:r>
            <a:r>
              <a:rPr lang="en-US" dirty="0" smtClean="0"/>
              <a:t>"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18" r="59133" b="88198"/>
          <a:stretch/>
        </p:blipFill>
        <p:spPr>
          <a:xfrm>
            <a:off x="1744067" y="5125004"/>
            <a:ext cx="8311255" cy="55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967" y="554297"/>
            <a:ext cx="93400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Create a database called "contact"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48333" b="87299"/>
          <a:stretch/>
        </p:blipFill>
        <p:spPr>
          <a:xfrm>
            <a:off x="996761" y="1362963"/>
            <a:ext cx="9448800" cy="13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26632"/>
            <a:ext cx="10515600" cy="1325563"/>
          </a:xfrm>
        </p:spPr>
        <p:txBody>
          <a:bodyPr>
            <a:noAutofit/>
          </a:bodyPr>
          <a:lstStyle/>
          <a:p>
            <a:r>
              <a:rPr lang="fr-FR" sz="2400" dirty="0"/>
              <a:t>Insert </a:t>
            </a:r>
            <a:r>
              <a:rPr lang="fr-FR" sz="2400" dirty="0" err="1"/>
              <a:t>these</a:t>
            </a:r>
            <a:r>
              <a:rPr lang="fr-FR" sz="2400" dirty="0"/>
              <a:t> documents  in "</a:t>
            </a:r>
            <a:r>
              <a:rPr lang="fr-FR" sz="2400" dirty="0" err="1"/>
              <a:t>contactlist</a:t>
            </a:r>
            <a:r>
              <a:rPr lang="fr-FR" sz="2400" dirty="0"/>
              <a:t>" :</a:t>
            </a:r>
            <a:br>
              <a:rPr lang="fr-FR" sz="2400" dirty="0"/>
            </a:br>
            <a:r>
              <a:rPr lang="fr-FR" sz="2400" dirty="0"/>
              <a:t>Last </a:t>
            </a:r>
            <a:r>
              <a:rPr lang="fr-FR" sz="2400" dirty="0" err="1"/>
              <a:t>name</a:t>
            </a:r>
            <a:r>
              <a:rPr lang="fr-FR" sz="2400" dirty="0"/>
              <a:t>: Ben </a:t>
            </a:r>
            <a:r>
              <a:rPr lang="fr-FR" sz="2400" dirty="0" err="1"/>
              <a:t>Lahmer</a:t>
            </a:r>
            <a:r>
              <a:rPr lang="fr-FR" sz="2400" dirty="0"/>
              <a:t>, First </a:t>
            </a:r>
            <a:r>
              <a:rPr lang="fr-FR" sz="2400" dirty="0" err="1"/>
              <a:t>name</a:t>
            </a:r>
            <a:r>
              <a:rPr lang="fr-FR" sz="2400" dirty="0"/>
              <a:t>: </a:t>
            </a:r>
            <a:r>
              <a:rPr lang="fr-FR" sz="2400" dirty="0" err="1"/>
              <a:t>Fares</a:t>
            </a:r>
            <a:r>
              <a:rPr lang="fr-FR" sz="2400" dirty="0"/>
              <a:t>, Email: fares@gmail.com, age:26</a:t>
            </a:r>
            <a:br>
              <a:rPr lang="fr-FR" sz="2400" dirty="0"/>
            </a:br>
            <a:r>
              <a:rPr lang="fr-FR" sz="2400" dirty="0"/>
              <a:t>Last </a:t>
            </a:r>
            <a:r>
              <a:rPr lang="fr-FR" sz="2400" dirty="0" err="1"/>
              <a:t>name</a:t>
            </a:r>
            <a:r>
              <a:rPr lang="fr-FR" sz="2400" dirty="0"/>
              <a:t>: </a:t>
            </a:r>
            <a:r>
              <a:rPr lang="fr-FR" sz="2400" dirty="0" err="1"/>
              <a:t>Kefi</a:t>
            </a:r>
            <a:r>
              <a:rPr lang="fr-FR" sz="2400" dirty="0"/>
              <a:t>, First </a:t>
            </a:r>
            <a:r>
              <a:rPr lang="fr-FR" sz="2400" dirty="0" err="1"/>
              <a:t>name</a:t>
            </a:r>
            <a:r>
              <a:rPr lang="fr-FR" sz="2400" dirty="0"/>
              <a:t>: </a:t>
            </a:r>
            <a:r>
              <a:rPr lang="fr-FR" sz="2400" dirty="0" err="1"/>
              <a:t>Seif</a:t>
            </a:r>
            <a:r>
              <a:rPr lang="fr-FR" sz="2400" dirty="0"/>
              <a:t>, Email: kefi@gmail.com, age:15</a:t>
            </a:r>
            <a:br>
              <a:rPr lang="fr-FR" sz="2400" dirty="0"/>
            </a:br>
            <a:r>
              <a:rPr lang="fr-FR" sz="2400" dirty="0"/>
              <a:t>Last </a:t>
            </a:r>
            <a:r>
              <a:rPr lang="fr-FR" sz="2400" dirty="0" err="1"/>
              <a:t>name</a:t>
            </a:r>
            <a:r>
              <a:rPr lang="fr-FR" sz="2400" dirty="0"/>
              <a:t>: </a:t>
            </a:r>
            <a:r>
              <a:rPr lang="fr-FR" sz="2400" dirty="0" err="1"/>
              <a:t>Fatnassi</a:t>
            </a:r>
            <a:r>
              <a:rPr lang="fr-FR" sz="2400" dirty="0"/>
              <a:t>, First </a:t>
            </a:r>
            <a:r>
              <a:rPr lang="fr-FR" sz="2400" dirty="0" err="1"/>
              <a:t>name</a:t>
            </a:r>
            <a:r>
              <a:rPr lang="fr-FR" sz="2400" dirty="0"/>
              <a:t>: </a:t>
            </a:r>
            <a:r>
              <a:rPr lang="fr-FR" sz="2400" dirty="0" err="1"/>
              <a:t>Sarra</a:t>
            </a:r>
            <a:r>
              <a:rPr lang="fr-FR" sz="2400" dirty="0"/>
              <a:t>, Email: sarra.f@gmail.com, age:40</a:t>
            </a:r>
            <a:br>
              <a:rPr lang="fr-FR" sz="2400" dirty="0"/>
            </a:br>
            <a:r>
              <a:rPr lang="fr-FR" sz="2400" dirty="0"/>
              <a:t>Last </a:t>
            </a:r>
            <a:r>
              <a:rPr lang="fr-FR" sz="2400" dirty="0" err="1"/>
              <a:t>name</a:t>
            </a:r>
            <a:r>
              <a:rPr lang="fr-FR" sz="2400" dirty="0"/>
              <a:t>: Ben Yahia, First </a:t>
            </a:r>
            <a:r>
              <a:rPr lang="fr-FR" sz="2400" dirty="0" err="1"/>
              <a:t>name</a:t>
            </a:r>
            <a:r>
              <a:rPr lang="fr-FR" sz="2400" dirty="0"/>
              <a:t>: </a:t>
            </a:r>
            <a:r>
              <a:rPr lang="fr-FR" sz="2400" dirty="0" err="1"/>
              <a:t>Rym</a:t>
            </a:r>
            <a:r>
              <a:rPr lang="fr-FR" sz="2400" dirty="0"/>
              <a:t>, age:4</a:t>
            </a:r>
            <a:br>
              <a:rPr lang="fr-FR" sz="2400" dirty="0"/>
            </a:br>
            <a:r>
              <a:rPr lang="fr-FR" sz="2400" dirty="0"/>
              <a:t>Last </a:t>
            </a:r>
            <a:r>
              <a:rPr lang="fr-FR" sz="2400" dirty="0" err="1"/>
              <a:t>name</a:t>
            </a:r>
            <a:r>
              <a:rPr lang="fr-FR" sz="2400" dirty="0"/>
              <a:t>: Cherif, First </a:t>
            </a:r>
            <a:r>
              <a:rPr lang="fr-FR" sz="2400" dirty="0" err="1"/>
              <a:t>name</a:t>
            </a:r>
            <a:r>
              <a:rPr lang="fr-FR" sz="2400" dirty="0"/>
              <a:t>: Sami, age:3</a:t>
            </a:r>
            <a:br>
              <a:rPr lang="fr-FR" sz="2400" dirty="0"/>
            </a:b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63" r="22918" b="61017"/>
          <a:stretch/>
        </p:blipFill>
        <p:spPr>
          <a:xfrm>
            <a:off x="898409" y="3267739"/>
            <a:ext cx="10395182" cy="17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7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Display all the information about only one person using his </a:t>
            </a:r>
            <a:r>
              <a:rPr lang="en-US" dirty="0" smtClean="0"/>
              <a:t>ID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04" r="42349" b="15870"/>
          <a:stretch/>
        </p:blipFill>
        <p:spPr>
          <a:xfrm>
            <a:off x="3291400" y="1967024"/>
            <a:ext cx="5416665" cy="40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5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 all the contacts with an age &gt;</a:t>
            </a:r>
            <a:r>
              <a:rPr lang="en-US" dirty="0" smtClean="0"/>
              <a:t>18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910" r="18021" b="36072"/>
          <a:stretch/>
        </p:blipFill>
        <p:spPr>
          <a:xfrm>
            <a:off x="838200" y="2360428"/>
            <a:ext cx="10283844" cy="6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Display all the contacts with an age&gt;18 and name containing "ah</a:t>
            </a:r>
            <a:r>
              <a:rPr lang="en-US" dirty="0" smtClean="0"/>
              <a:t>"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275" r="37667" b="19022"/>
          <a:stretch/>
        </p:blipFill>
        <p:spPr>
          <a:xfrm>
            <a:off x="1025877" y="2414229"/>
            <a:ext cx="10327923" cy="17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the contact's first name </a:t>
            </a:r>
            <a:r>
              <a:rPr lang="en-US" dirty="0" err="1"/>
              <a:t>from"Kefi</a:t>
            </a:r>
            <a:r>
              <a:rPr lang="en-US" dirty="0"/>
              <a:t> </a:t>
            </a:r>
            <a:r>
              <a:rPr lang="en-US" dirty="0" err="1"/>
              <a:t>Seif</a:t>
            </a:r>
            <a:r>
              <a:rPr lang="en-US" dirty="0"/>
              <a:t>" to "</a:t>
            </a:r>
            <a:r>
              <a:rPr lang="en-US" dirty="0" err="1"/>
              <a:t>Kefi</a:t>
            </a:r>
            <a:r>
              <a:rPr lang="en-US" dirty="0"/>
              <a:t> </a:t>
            </a:r>
            <a:r>
              <a:rPr lang="en-US" dirty="0" err="1"/>
              <a:t>Anis</a:t>
            </a:r>
            <a:r>
              <a:rPr lang="en-US" dirty="0"/>
              <a:t>"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35" r="40104" b="74189"/>
          <a:stretch/>
        </p:blipFill>
        <p:spPr>
          <a:xfrm>
            <a:off x="1185727" y="1763870"/>
            <a:ext cx="10342289" cy="522130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 rotWithShape="1">
          <a:blip r:embed="rId3"/>
          <a:srcRect b="10908"/>
          <a:stretch/>
        </p:blipFill>
        <p:spPr>
          <a:xfrm>
            <a:off x="3733800" y="2930683"/>
            <a:ext cx="5743882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the contacts that are aged under &lt;</a:t>
            </a:r>
            <a:r>
              <a:rPr lang="en-US" dirty="0" smtClean="0"/>
              <a:t>5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05" r="41734" b="83025"/>
          <a:stretch/>
        </p:blipFill>
        <p:spPr>
          <a:xfrm>
            <a:off x="774509" y="1878171"/>
            <a:ext cx="10642982" cy="623729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 rotWithShape="1">
          <a:blip r:embed="rId3"/>
          <a:srcRect b="9157"/>
          <a:stretch/>
        </p:blipFill>
        <p:spPr>
          <a:xfrm>
            <a:off x="6223000" y="2956084"/>
            <a:ext cx="5633156" cy="2878489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4"/>
          <a:srcRect b="10908"/>
          <a:stretch/>
        </p:blipFill>
        <p:spPr>
          <a:xfrm>
            <a:off x="292100" y="2956083"/>
            <a:ext cx="5743882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Display all of the contacts </a:t>
            </a:r>
            <a:r>
              <a:rPr lang="en-US" dirty="0" smtClean="0"/>
              <a:t>list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167"/>
          <a:stretch/>
        </p:blipFill>
        <p:spPr>
          <a:xfrm>
            <a:off x="736600" y="1690688"/>
            <a:ext cx="10949870" cy="35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MongoDB CRUD operations</vt:lpstr>
      <vt:lpstr>Create a collection called "contactlist"</vt:lpstr>
      <vt:lpstr>Insert these documents  in "contactlist" : Last name: Ben Lahmer, First name: Fares, Email: fares@gmail.com, age:26 Last name: Kefi, First name: Seif, Email: kefi@gmail.com, age:15 Last name: Fatnassi, First name: Sarra, Email: sarra.f@gmail.com, age:40 Last name: Ben Yahia, First name: Rym, age:4 Last name: Cherif, First name: Sami, age:3 </vt:lpstr>
      <vt:lpstr>Display all the information about only one person using his ID</vt:lpstr>
      <vt:lpstr>Display all the contacts with an age &gt;18</vt:lpstr>
      <vt:lpstr>Display all the contacts with an age&gt;18 and name containing "ah"</vt:lpstr>
      <vt:lpstr>Change the contact's first name from"Kefi Seif" to "Kefi Anis"</vt:lpstr>
      <vt:lpstr>Delete the contacts that are aged under &lt;5</vt:lpstr>
      <vt:lpstr>Display all of the contacts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PC-DELL</dc:creator>
  <cp:lastModifiedBy>PC-DELL</cp:lastModifiedBy>
  <cp:revision>5</cp:revision>
  <dcterms:created xsi:type="dcterms:W3CDTF">2022-03-28T18:25:27Z</dcterms:created>
  <dcterms:modified xsi:type="dcterms:W3CDTF">2022-03-28T19:21:39Z</dcterms:modified>
</cp:coreProperties>
</file>