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7779"/>
    <a:srgbClr val="7923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9"/>
    <p:restoredTop sz="94637"/>
  </p:normalViewPr>
  <p:slideViewPr>
    <p:cSldViewPr snapToGrid="0" snapToObjects="1">
      <p:cViewPr varScale="1">
        <p:scale>
          <a:sx n="93" d="100"/>
          <a:sy n="93" d="100"/>
        </p:scale>
        <p:origin x="9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7CDF9-AB0A-924C-9761-7181F847A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CD39E0-3F8A-BC46-A055-1722EC1CA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B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014032-8A4E-174B-9B3C-421540C01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2884-F7BE-8F42-B9FB-7801D707EA57}" type="datetimeFigureOut">
              <a:rPr lang="es-BR" smtClean="0"/>
              <a:t>10/12/21</a:t>
            </a:fld>
            <a:endParaRPr lang="es-B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3EBA1B-6788-B342-9150-80F0FDF4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3DF387-933A-F042-BE48-2AF8BA74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7668-3D38-854D-93A2-D36C6FE1D30C}" type="slidenum">
              <a:rPr lang="es-BR" smtClean="0"/>
              <a:t>‹Nº›</a:t>
            </a:fld>
            <a:endParaRPr lang="es-BR"/>
          </a:p>
        </p:txBody>
      </p:sp>
    </p:spTree>
    <p:extLst>
      <p:ext uri="{BB962C8B-B14F-4D97-AF65-F5344CB8AC3E}">
        <p14:creationId xmlns:p14="http://schemas.microsoft.com/office/powerpoint/2010/main" val="227185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90AAA-9291-7E48-9568-B3AB8234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B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7ECDA1-6604-5841-A5CE-106BA0B8E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B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E61616-E478-E841-88AD-B9A5EBCB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2884-F7BE-8F42-B9FB-7801D707EA57}" type="datetimeFigureOut">
              <a:rPr lang="es-BR" smtClean="0"/>
              <a:t>10/12/21</a:t>
            </a:fld>
            <a:endParaRPr lang="es-B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AD6DFC-02D9-E14D-A123-B2BD6244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55DB97-0F94-1A48-B73D-9B4F500D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7668-3D38-854D-93A2-D36C6FE1D30C}" type="slidenum">
              <a:rPr lang="es-BR" smtClean="0"/>
              <a:t>‹Nº›</a:t>
            </a:fld>
            <a:endParaRPr lang="es-BR"/>
          </a:p>
        </p:txBody>
      </p:sp>
    </p:spTree>
    <p:extLst>
      <p:ext uri="{BB962C8B-B14F-4D97-AF65-F5344CB8AC3E}">
        <p14:creationId xmlns:p14="http://schemas.microsoft.com/office/powerpoint/2010/main" val="350704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048AD8-B878-354F-B62E-3B1368AC9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B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260316-4B16-4E44-B000-5C1461EFE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B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DEB61D-B2FC-7440-A1BD-96B9BAF3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2884-F7BE-8F42-B9FB-7801D707EA57}" type="datetimeFigureOut">
              <a:rPr lang="es-BR" smtClean="0"/>
              <a:t>10/12/21</a:t>
            </a:fld>
            <a:endParaRPr lang="es-B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023CC4-0069-0B49-AC84-EA97FD79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C6A7A5-9F15-D045-98F2-D9F3C077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7668-3D38-854D-93A2-D36C6FE1D30C}" type="slidenum">
              <a:rPr lang="es-BR" smtClean="0"/>
              <a:t>‹Nº›</a:t>
            </a:fld>
            <a:endParaRPr lang="es-BR"/>
          </a:p>
        </p:txBody>
      </p:sp>
    </p:spTree>
    <p:extLst>
      <p:ext uri="{BB962C8B-B14F-4D97-AF65-F5344CB8AC3E}">
        <p14:creationId xmlns:p14="http://schemas.microsoft.com/office/powerpoint/2010/main" val="254273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D71A6-2869-5E4F-B245-3438899B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B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E18882-B268-8E49-B242-BD30500CC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B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4C7EC7-47D9-CE49-8EFF-1834D0E65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2884-F7BE-8F42-B9FB-7801D707EA57}" type="datetimeFigureOut">
              <a:rPr lang="es-BR" smtClean="0"/>
              <a:t>10/12/21</a:t>
            </a:fld>
            <a:endParaRPr lang="es-B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DB7F15-DFF9-3B4C-AAEF-D1DBED4F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EE42D4-B13C-654E-82F2-69BFA36D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7668-3D38-854D-93A2-D36C6FE1D30C}" type="slidenum">
              <a:rPr lang="es-BR" smtClean="0"/>
              <a:t>‹Nº›</a:t>
            </a:fld>
            <a:endParaRPr lang="es-BR"/>
          </a:p>
        </p:txBody>
      </p:sp>
    </p:spTree>
    <p:extLst>
      <p:ext uri="{BB962C8B-B14F-4D97-AF65-F5344CB8AC3E}">
        <p14:creationId xmlns:p14="http://schemas.microsoft.com/office/powerpoint/2010/main" val="293296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76210-F2D0-054E-BD31-5CA4C320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B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1CE7E0-EB35-5B4F-95FA-13E3192DA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28AA6B-92C6-DF4E-AFA0-9839AC61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2884-F7BE-8F42-B9FB-7801D707EA57}" type="datetimeFigureOut">
              <a:rPr lang="es-BR" smtClean="0"/>
              <a:t>10/12/21</a:t>
            </a:fld>
            <a:endParaRPr lang="es-B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3913E1-E308-2547-B9E1-EDE14704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47E209-A77C-DD4D-82BF-35AD5B9C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7668-3D38-854D-93A2-D36C6FE1D30C}" type="slidenum">
              <a:rPr lang="es-BR" smtClean="0"/>
              <a:t>‹Nº›</a:t>
            </a:fld>
            <a:endParaRPr lang="es-BR"/>
          </a:p>
        </p:txBody>
      </p:sp>
    </p:spTree>
    <p:extLst>
      <p:ext uri="{BB962C8B-B14F-4D97-AF65-F5344CB8AC3E}">
        <p14:creationId xmlns:p14="http://schemas.microsoft.com/office/powerpoint/2010/main" val="274297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0DB0A-7EE5-0E42-A974-A331584F5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B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2C219A-1402-8F4C-856D-B8C96F029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B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14FD55-5413-6C44-8190-819D494FA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B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6FD521-271A-A94B-82A3-0BBF6AE4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2884-F7BE-8F42-B9FB-7801D707EA57}" type="datetimeFigureOut">
              <a:rPr lang="es-BR" smtClean="0"/>
              <a:t>10/12/21</a:t>
            </a:fld>
            <a:endParaRPr lang="es-B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E7F689-FFA8-F245-A864-BDB769CF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919374-0B32-D244-AC7B-F9D7A6E6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7668-3D38-854D-93A2-D36C6FE1D30C}" type="slidenum">
              <a:rPr lang="es-BR" smtClean="0"/>
              <a:t>‹Nº›</a:t>
            </a:fld>
            <a:endParaRPr lang="es-BR"/>
          </a:p>
        </p:txBody>
      </p:sp>
    </p:spTree>
    <p:extLst>
      <p:ext uri="{BB962C8B-B14F-4D97-AF65-F5344CB8AC3E}">
        <p14:creationId xmlns:p14="http://schemas.microsoft.com/office/powerpoint/2010/main" val="289420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5C7EF-9891-A042-BDD8-D27D45EA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B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F48092-F479-3649-83BD-DBCB1D1D6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13409C-8D81-CD41-9062-59CCA3E0F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B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C6C1C20-D82F-9045-B62C-0C4A21DF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85DD82-75E2-6041-A4B0-0EF6DA53C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B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C7326D0-B183-374C-A6C3-14A77DAA8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2884-F7BE-8F42-B9FB-7801D707EA57}" type="datetimeFigureOut">
              <a:rPr lang="es-BR" smtClean="0"/>
              <a:t>10/12/21</a:t>
            </a:fld>
            <a:endParaRPr lang="es-B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9EE9CE1-0CAE-AA47-BCD1-7709C078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907B200-9C88-9E49-AD74-C54FD1B3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7668-3D38-854D-93A2-D36C6FE1D30C}" type="slidenum">
              <a:rPr lang="es-BR" smtClean="0"/>
              <a:t>‹Nº›</a:t>
            </a:fld>
            <a:endParaRPr lang="es-BR"/>
          </a:p>
        </p:txBody>
      </p:sp>
    </p:spTree>
    <p:extLst>
      <p:ext uri="{BB962C8B-B14F-4D97-AF65-F5344CB8AC3E}">
        <p14:creationId xmlns:p14="http://schemas.microsoft.com/office/powerpoint/2010/main" val="36656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2669B-63A0-F547-BA91-8B6A2A896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B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968441-BD10-B549-9518-BC6B40EB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2884-F7BE-8F42-B9FB-7801D707EA57}" type="datetimeFigureOut">
              <a:rPr lang="es-BR" smtClean="0"/>
              <a:t>10/12/21</a:t>
            </a:fld>
            <a:endParaRPr lang="es-B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5C3D92-51E5-554C-BD72-86F1C3285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6F1746-EE54-7749-B4D5-B9AC0AF6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7668-3D38-854D-93A2-D36C6FE1D30C}" type="slidenum">
              <a:rPr lang="es-BR" smtClean="0"/>
              <a:t>‹Nº›</a:t>
            </a:fld>
            <a:endParaRPr lang="es-BR"/>
          </a:p>
        </p:txBody>
      </p:sp>
    </p:spTree>
    <p:extLst>
      <p:ext uri="{BB962C8B-B14F-4D97-AF65-F5344CB8AC3E}">
        <p14:creationId xmlns:p14="http://schemas.microsoft.com/office/powerpoint/2010/main" val="181543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B230966-E559-0445-92F2-95168998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2884-F7BE-8F42-B9FB-7801D707EA57}" type="datetimeFigureOut">
              <a:rPr lang="es-BR" smtClean="0"/>
              <a:t>10/12/21</a:t>
            </a:fld>
            <a:endParaRPr lang="es-B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F6D5E7-41C9-4541-89B4-6444BEA6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A44159-253D-C947-BD11-2B2F5F3AA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7668-3D38-854D-93A2-D36C6FE1D30C}" type="slidenum">
              <a:rPr lang="es-BR" smtClean="0"/>
              <a:t>‹Nº›</a:t>
            </a:fld>
            <a:endParaRPr lang="es-BR"/>
          </a:p>
        </p:txBody>
      </p:sp>
    </p:spTree>
    <p:extLst>
      <p:ext uri="{BB962C8B-B14F-4D97-AF65-F5344CB8AC3E}">
        <p14:creationId xmlns:p14="http://schemas.microsoft.com/office/powerpoint/2010/main" val="364491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01C4C-72E8-0747-8A3E-C3426739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B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A9740D-FA9C-874D-B4A8-6B2461781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B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218DE9-8935-A14B-ACD6-C209D9CE2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1FE5E2-767F-1D46-A3B2-EE12EFACA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2884-F7BE-8F42-B9FB-7801D707EA57}" type="datetimeFigureOut">
              <a:rPr lang="es-BR" smtClean="0"/>
              <a:t>10/12/21</a:t>
            </a:fld>
            <a:endParaRPr lang="es-B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8248A4-5C14-834D-9112-EBF39FF9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891A69-FFA9-EB4E-A0FB-CF1547A2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7668-3D38-854D-93A2-D36C6FE1D30C}" type="slidenum">
              <a:rPr lang="es-BR" smtClean="0"/>
              <a:t>‹Nº›</a:t>
            </a:fld>
            <a:endParaRPr lang="es-BR"/>
          </a:p>
        </p:txBody>
      </p:sp>
    </p:spTree>
    <p:extLst>
      <p:ext uri="{BB962C8B-B14F-4D97-AF65-F5344CB8AC3E}">
        <p14:creationId xmlns:p14="http://schemas.microsoft.com/office/powerpoint/2010/main" val="101833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4B5DC-F08E-514B-AAAE-29DED745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B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17CEE31-B17E-5F40-BF3A-40FD91DBE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E1032F-7B91-7344-9E68-985D9540C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6D8584-F632-4C40-8CC0-83FE8703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2884-F7BE-8F42-B9FB-7801D707EA57}" type="datetimeFigureOut">
              <a:rPr lang="es-BR" smtClean="0"/>
              <a:t>10/12/21</a:t>
            </a:fld>
            <a:endParaRPr lang="es-B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CEE5CE-0614-B146-A2BF-8366FB90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365695-747D-064E-97A8-7F15805E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7668-3D38-854D-93A2-D36C6FE1D30C}" type="slidenum">
              <a:rPr lang="es-BR" smtClean="0"/>
              <a:t>‹Nº›</a:t>
            </a:fld>
            <a:endParaRPr lang="es-BR"/>
          </a:p>
        </p:txBody>
      </p:sp>
    </p:spTree>
    <p:extLst>
      <p:ext uri="{BB962C8B-B14F-4D97-AF65-F5344CB8AC3E}">
        <p14:creationId xmlns:p14="http://schemas.microsoft.com/office/powerpoint/2010/main" val="149122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C1CED5-54AD-3C4D-934C-6D4D7F67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B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D11EE5-0CEF-004E-AFD1-804D10E82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B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BD2934-9C8A-B944-B446-FDEA0B758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12884-F7BE-8F42-B9FB-7801D707EA57}" type="datetimeFigureOut">
              <a:rPr lang="es-BR" smtClean="0"/>
              <a:t>10/12/21</a:t>
            </a:fld>
            <a:endParaRPr lang="es-B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E506AF-47C3-0F4D-A175-69D78A070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7304CC-55FB-0245-B01E-DA3AA2E0B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77668-3D38-854D-93A2-D36C6FE1D30C}" type="slidenum">
              <a:rPr lang="es-BR" smtClean="0"/>
              <a:t>‹Nº›</a:t>
            </a:fld>
            <a:endParaRPr lang="es-BR"/>
          </a:p>
        </p:txBody>
      </p:sp>
    </p:spTree>
    <p:extLst>
      <p:ext uri="{BB962C8B-B14F-4D97-AF65-F5344CB8AC3E}">
        <p14:creationId xmlns:p14="http://schemas.microsoft.com/office/powerpoint/2010/main" val="323566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DFD88-85DA-564A-9CD8-36E7BFC66B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/>
              <a:t>Genome-Resolved Meta-Analysis of the Microbiome in Oil Reservoirs Worldwide</a:t>
            </a:r>
            <a:endParaRPr lang="es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120BD0-1195-A246-BBAD-A076C3831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R"/>
          </a:p>
        </p:txBody>
      </p:sp>
    </p:spTree>
    <p:extLst>
      <p:ext uri="{BB962C8B-B14F-4D97-AF65-F5344CB8AC3E}">
        <p14:creationId xmlns:p14="http://schemas.microsoft.com/office/powerpoint/2010/main" val="100183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A870142-D2EC-4646-A7F4-3BE87CAC3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05" y="876300"/>
            <a:ext cx="9525000" cy="51054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D6E06B5-E946-D844-8E8A-559F1DCE3BBF}"/>
              </a:ext>
            </a:extLst>
          </p:cNvPr>
          <p:cNvSpPr txBox="1"/>
          <p:nvPr/>
        </p:nvSpPr>
        <p:spPr>
          <a:xfrm>
            <a:off x="1936376" y="5325035"/>
            <a:ext cx="121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R" dirty="0"/>
              <a:t>EW        AQ</a:t>
            </a:r>
          </a:p>
        </p:txBody>
      </p:sp>
    </p:spTree>
    <p:extLst>
      <p:ext uri="{BB962C8B-B14F-4D97-AF65-F5344CB8AC3E}">
        <p14:creationId xmlns:p14="http://schemas.microsoft.com/office/powerpoint/2010/main" val="2943130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rupo 320">
            <a:extLst>
              <a:ext uri="{FF2B5EF4-FFF2-40B4-BE49-F238E27FC236}">
                <a16:creationId xmlns:a16="http://schemas.microsoft.com/office/drawing/2014/main" id="{45F6CF85-FE5C-2543-8B9A-A25BCF339014}"/>
              </a:ext>
            </a:extLst>
          </p:cNvPr>
          <p:cNvGrpSpPr/>
          <p:nvPr/>
        </p:nvGrpSpPr>
        <p:grpSpPr>
          <a:xfrm>
            <a:off x="87042" y="6885"/>
            <a:ext cx="12075610" cy="6626017"/>
            <a:chOff x="87042" y="6885"/>
            <a:chExt cx="12075610" cy="6626017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27A2579D-E9A8-2C4E-A47A-771C4A77CD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ADCFF"/>
                </a:clrFrom>
                <a:clrTo>
                  <a:srgbClr val="FADCFF">
                    <a:alpha val="0"/>
                  </a:srgbClr>
                </a:clrTo>
              </a:clrChange>
            </a:blip>
            <a:srcRect l="61585" t="55626" r="1730" b="2303"/>
            <a:stretch/>
          </p:blipFill>
          <p:spPr>
            <a:xfrm>
              <a:off x="2230580" y="900285"/>
              <a:ext cx="935183" cy="1058233"/>
            </a:xfrm>
            <a:prstGeom prst="rect">
              <a:avLst/>
            </a:prstGeom>
          </p:spPr>
        </p:pic>
        <p:sp>
          <p:nvSpPr>
            <p:cNvPr id="2" name="Forma libre 1">
              <a:extLst>
                <a:ext uri="{FF2B5EF4-FFF2-40B4-BE49-F238E27FC236}">
                  <a16:creationId xmlns:a16="http://schemas.microsoft.com/office/drawing/2014/main" id="{13C97FA6-2C8C-8842-B0A9-AD1C3A33F675}"/>
                </a:ext>
              </a:extLst>
            </p:cNvPr>
            <p:cNvSpPr/>
            <p:nvPr/>
          </p:nvSpPr>
          <p:spPr>
            <a:xfrm>
              <a:off x="789708" y="595486"/>
              <a:ext cx="1288473" cy="97241"/>
            </a:xfrm>
            <a:custGeom>
              <a:avLst/>
              <a:gdLst>
                <a:gd name="connsiteX0" fmla="*/ 0 w 1967346"/>
                <a:gd name="connsiteY0" fmla="*/ 111096 h 221932"/>
                <a:gd name="connsiteX1" fmla="*/ 290946 w 1967346"/>
                <a:gd name="connsiteY1" fmla="*/ 259 h 221932"/>
                <a:gd name="connsiteX2" fmla="*/ 540328 w 1967346"/>
                <a:gd name="connsiteY2" fmla="*/ 138805 h 221932"/>
                <a:gd name="connsiteX3" fmla="*/ 831273 w 1967346"/>
                <a:gd name="connsiteY3" fmla="*/ 41823 h 221932"/>
                <a:gd name="connsiteX4" fmla="*/ 1039091 w 1967346"/>
                <a:gd name="connsiteY4" fmla="*/ 152659 h 221932"/>
                <a:gd name="connsiteX5" fmla="*/ 1330037 w 1967346"/>
                <a:gd name="connsiteY5" fmla="*/ 83387 h 221932"/>
                <a:gd name="connsiteX6" fmla="*/ 1537855 w 1967346"/>
                <a:gd name="connsiteY6" fmla="*/ 194223 h 221932"/>
                <a:gd name="connsiteX7" fmla="*/ 1731819 w 1967346"/>
                <a:gd name="connsiteY7" fmla="*/ 124950 h 221932"/>
                <a:gd name="connsiteX8" fmla="*/ 1967346 w 1967346"/>
                <a:gd name="connsiteY8" fmla="*/ 221932 h 22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7346" h="221932">
                  <a:moveTo>
                    <a:pt x="0" y="111096"/>
                  </a:moveTo>
                  <a:cubicBezTo>
                    <a:pt x="100445" y="53368"/>
                    <a:pt x="200891" y="-4359"/>
                    <a:pt x="290946" y="259"/>
                  </a:cubicBezTo>
                  <a:cubicBezTo>
                    <a:pt x="381001" y="4877"/>
                    <a:pt x="450274" y="131878"/>
                    <a:pt x="540328" y="138805"/>
                  </a:cubicBezTo>
                  <a:cubicBezTo>
                    <a:pt x="630383" y="145732"/>
                    <a:pt x="748146" y="39514"/>
                    <a:pt x="831273" y="41823"/>
                  </a:cubicBezTo>
                  <a:cubicBezTo>
                    <a:pt x="914400" y="44132"/>
                    <a:pt x="955964" y="145732"/>
                    <a:pt x="1039091" y="152659"/>
                  </a:cubicBezTo>
                  <a:cubicBezTo>
                    <a:pt x="1122218" y="159586"/>
                    <a:pt x="1246910" y="76460"/>
                    <a:pt x="1330037" y="83387"/>
                  </a:cubicBezTo>
                  <a:cubicBezTo>
                    <a:pt x="1413164" y="90314"/>
                    <a:pt x="1470891" y="187296"/>
                    <a:pt x="1537855" y="194223"/>
                  </a:cubicBezTo>
                  <a:cubicBezTo>
                    <a:pt x="1604819" y="201150"/>
                    <a:pt x="1660237" y="120332"/>
                    <a:pt x="1731819" y="124950"/>
                  </a:cubicBezTo>
                  <a:cubicBezTo>
                    <a:pt x="1803401" y="129568"/>
                    <a:pt x="1885373" y="175750"/>
                    <a:pt x="1967346" y="22193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5" name="Forma libre 4">
              <a:extLst>
                <a:ext uri="{FF2B5EF4-FFF2-40B4-BE49-F238E27FC236}">
                  <a16:creationId xmlns:a16="http://schemas.microsoft.com/office/drawing/2014/main" id="{4A546400-AA02-1B4E-AFB0-F1F2F9714D7D}"/>
                </a:ext>
              </a:extLst>
            </p:cNvPr>
            <p:cNvSpPr/>
            <p:nvPr/>
          </p:nvSpPr>
          <p:spPr>
            <a:xfrm>
              <a:off x="2382980" y="851665"/>
              <a:ext cx="1288473" cy="97241"/>
            </a:xfrm>
            <a:custGeom>
              <a:avLst/>
              <a:gdLst>
                <a:gd name="connsiteX0" fmla="*/ 0 w 1967346"/>
                <a:gd name="connsiteY0" fmla="*/ 111096 h 221932"/>
                <a:gd name="connsiteX1" fmla="*/ 290946 w 1967346"/>
                <a:gd name="connsiteY1" fmla="*/ 259 h 221932"/>
                <a:gd name="connsiteX2" fmla="*/ 540328 w 1967346"/>
                <a:gd name="connsiteY2" fmla="*/ 138805 h 221932"/>
                <a:gd name="connsiteX3" fmla="*/ 831273 w 1967346"/>
                <a:gd name="connsiteY3" fmla="*/ 41823 h 221932"/>
                <a:gd name="connsiteX4" fmla="*/ 1039091 w 1967346"/>
                <a:gd name="connsiteY4" fmla="*/ 152659 h 221932"/>
                <a:gd name="connsiteX5" fmla="*/ 1330037 w 1967346"/>
                <a:gd name="connsiteY5" fmla="*/ 83387 h 221932"/>
                <a:gd name="connsiteX6" fmla="*/ 1537855 w 1967346"/>
                <a:gd name="connsiteY6" fmla="*/ 194223 h 221932"/>
                <a:gd name="connsiteX7" fmla="*/ 1731819 w 1967346"/>
                <a:gd name="connsiteY7" fmla="*/ 124950 h 221932"/>
                <a:gd name="connsiteX8" fmla="*/ 1967346 w 1967346"/>
                <a:gd name="connsiteY8" fmla="*/ 221932 h 22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7346" h="221932">
                  <a:moveTo>
                    <a:pt x="0" y="111096"/>
                  </a:moveTo>
                  <a:cubicBezTo>
                    <a:pt x="100445" y="53368"/>
                    <a:pt x="200891" y="-4359"/>
                    <a:pt x="290946" y="259"/>
                  </a:cubicBezTo>
                  <a:cubicBezTo>
                    <a:pt x="381001" y="4877"/>
                    <a:pt x="450274" y="131878"/>
                    <a:pt x="540328" y="138805"/>
                  </a:cubicBezTo>
                  <a:cubicBezTo>
                    <a:pt x="630383" y="145732"/>
                    <a:pt x="748146" y="39514"/>
                    <a:pt x="831273" y="41823"/>
                  </a:cubicBezTo>
                  <a:cubicBezTo>
                    <a:pt x="914400" y="44132"/>
                    <a:pt x="955964" y="145732"/>
                    <a:pt x="1039091" y="152659"/>
                  </a:cubicBezTo>
                  <a:cubicBezTo>
                    <a:pt x="1122218" y="159586"/>
                    <a:pt x="1246910" y="76460"/>
                    <a:pt x="1330037" y="83387"/>
                  </a:cubicBezTo>
                  <a:cubicBezTo>
                    <a:pt x="1413164" y="90314"/>
                    <a:pt x="1470891" y="187296"/>
                    <a:pt x="1537855" y="194223"/>
                  </a:cubicBezTo>
                  <a:cubicBezTo>
                    <a:pt x="1604819" y="201150"/>
                    <a:pt x="1660237" y="120332"/>
                    <a:pt x="1731819" y="124950"/>
                  </a:cubicBezTo>
                  <a:cubicBezTo>
                    <a:pt x="1803401" y="129568"/>
                    <a:pt x="1885373" y="175750"/>
                    <a:pt x="1967346" y="22193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6" name="Forma libre 5">
              <a:extLst>
                <a:ext uri="{FF2B5EF4-FFF2-40B4-BE49-F238E27FC236}">
                  <a16:creationId xmlns:a16="http://schemas.microsoft.com/office/drawing/2014/main" id="{7CFC8E1A-CE04-A147-9AA5-43F5E8F2C4FD}"/>
                </a:ext>
              </a:extLst>
            </p:cNvPr>
            <p:cNvSpPr/>
            <p:nvPr/>
          </p:nvSpPr>
          <p:spPr>
            <a:xfrm>
              <a:off x="2382981" y="622676"/>
              <a:ext cx="1288473" cy="97241"/>
            </a:xfrm>
            <a:custGeom>
              <a:avLst/>
              <a:gdLst>
                <a:gd name="connsiteX0" fmla="*/ 0 w 1967346"/>
                <a:gd name="connsiteY0" fmla="*/ 111096 h 221932"/>
                <a:gd name="connsiteX1" fmla="*/ 290946 w 1967346"/>
                <a:gd name="connsiteY1" fmla="*/ 259 h 221932"/>
                <a:gd name="connsiteX2" fmla="*/ 540328 w 1967346"/>
                <a:gd name="connsiteY2" fmla="*/ 138805 h 221932"/>
                <a:gd name="connsiteX3" fmla="*/ 831273 w 1967346"/>
                <a:gd name="connsiteY3" fmla="*/ 41823 h 221932"/>
                <a:gd name="connsiteX4" fmla="*/ 1039091 w 1967346"/>
                <a:gd name="connsiteY4" fmla="*/ 152659 h 221932"/>
                <a:gd name="connsiteX5" fmla="*/ 1330037 w 1967346"/>
                <a:gd name="connsiteY5" fmla="*/ 83387 h 221932"/>
                <a:gd name="connsiteX6" fmla="*/ 1537855 w 1967346"/>
                <a:gd name="connsiteY6" fmla="*/ 194223 h 221932"/>
                <a:gd name="connsiteX7" fmla="*/ 1731819 w 1967346"/>
                <a:gd name="connsiteY7" fmla="*/ 124950 h 221932"/>
                <a:gd name="connsiteX8" fmla="*/ 1967346 w 1967346"/>
                <a:gd name="connsiteY8" fmla="*/ 221932 h 22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7346" h="221932">
                  <a:moveTo>
                    <a:pt x="0" y="111096"/>
                  </a:moveTo>
                  <a:cubicBezTo>
                    <a:pt x="100445" y="53368"/>
                    <a:pt x="200891" y="-4359"/>
                    <a:pt x="290946" y="259"/>
                  </a:cubicBezTo>
                  <a:cubicBezTo>
                    <a:pt x="381001" y="4877"/>
                    <a:pt x="450274" y="131878"/>
                    <a:pt x="540328" y="138805"/>
                  </a:cubicBezTo>
                  <a:cubicBezTo>
                    <a:pt x="630383" y="145732"/>
                    <a:pt x="748146" y="39514"/>
                    <a:pt x="831273" y="41823"/>
                  </a:cubicBezTo>
                  <a:cubicBezTo>
                    <a:pt x="914400" y="44132"/>
                    <a:pt x="955964" y="145732"/>
                    <a:pt x="1039091" y="152659"/>
                  </a:cubicBezTo>
                  <a:cubicBezTo>
                    <a:pt x="1122218" y="159586"/>
                    <a:pt x="1246910" y="76460"/>
                    <a:pt x="1330037" y="83387"/>
                  </a:cubicBezTo>
                  <a:cubicBezTo>
                    <a:pt x="1413164" y="90314"/>
                    <a:pt x="1470891" y="187296"/>
                    <a:pt x="1537855" y="194223"/>
                  </a:cubicBezTo>
                  <a:cubicBezTo>
                    <a:pt x="1604819" y="201150"/>
                    <a:pt x="1660237" y="120332"/>
                    <a:pt x="1731819" y="124950"/>
                  </a:cubicBezTo>
                  <a:cubicBezTo>
                    <a:pt x="1803401" y="129568"/>
                    <a:pt x="1885373" y="175750"/>
                    <a:pt x="1967346" y="22193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D17684A4-ED79-A049-B131-D05611400147}"/>
                </a:ext>
              </a:extLst>
            </p:cNvPr>
            <p:cNvSpPr txBox="1"/>
            <p:nvPr/>
          </p:nvSpPr>
          <p:spPr>
            <a:xfrm>
              <a:off x="87042" y="677713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RNAs</a:t>
              </a:r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1686646D-B7E3-CE4C-BCEC-6C6096195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ADCFF"/>
                </a:clrFrom>
                <a:clrTo>
                  <a:srgbClr val="FADCFF">
                    <a:alpha val="0"/>
                  </a:srgbClr>
                </a:clrTo>
              </a:clrChange>
            </a:blip>
            <a:srcRect l="61585" t="55626" r="1730" b="2303"/>
            <a:stretch/>
          </p:blipFill>
          <p:spPr>
            <a:xfrm>
              <a:off x="789708" y="851665"/>
              <a:ext cx="935183" cy="1058233"/>
            </a:xfrm>
            <a:prstGeom prst="rect">
              <a:avLst/>
            </a:prstGeom>
          </p:spPr>
        </p:pic>
        <p:sp>
          <p:nvSpPr>
            <p:cNvPr id="4" name="Forma libre 3">
              <a:extLst>
                <a:ext uri="{FF2B5EF4-FFF2-40B4-BE49-F238E27FC236}">
                  <a16:creationId xmlns:a16="http://schemas.microsoft.com/office/drawing/2014/main" id="{7A2984D4-01CF-AE4A-86A4-B11BA45D8A8F}"/>
                </a:ext>
              </a:extLst>
            </p:cNvPr>
            <p:cNvSpPr/>
            <p:nvPr/>
          </p:nvSpPr>
          <p:spPr>
            <a:xfrm>
              <a:off x="1586344" y="1032033"/>
              <a:ext cx="1288473" cy="97241"/>
            </a:xfrm>
            <a:custGeom>
              <a:avLst/>
              <a:gdLst>
                <a:gd name="connsiteX0" fmla="*/ 0 w 1967346"/>
                <a:gd name="connsiteY0" fmla="*/ 111096 h 221932"/>
                <a:gd name="connsiteX1" fmla="*/ 290946 w 1967346"/>
                <a:gd name="connsiteY1" fmla="*/ 259 h 221932"/>
                <a:gd name="connsiteX2" fmla="*/ 540328 w 1967346"/>
                <a:gd name="connsiteY2" fmla="*/ 138805 h 221932"/>
                <a:gd name="connsiteX3" fmla="*/ 831273 w 1967346"/>
                <a:gd name="connsiteY3" fmla="*/ 41823 h 221932"/>
                <a:gd name="connsiteX4" fmla="*/ 1039091 w 1967346"/>
                <a:gd name="connsiteY4" fmla="*/ 152659 h 221932"/>
                <a:gd name="connsiteX5" fmla="*/ 1330037 w 1967346"/>
                <a:gd name="connsiteY5" fmla="*/ 83387 h 221932"/>
                <a:gd name="connsiteX6" fmla="*/ 1537855 w 1967346"/>
                <a:gd name="connsiteY6" fmla="*/ 194223 h 221932"/>
                <a:gd name="connsiteX7" fmla="*/ 1731819 w 1967346"/>
                <a:gd name="connsiteY7" fmla="*/ 124950 h 221932"/>
                <a:gd name="connsiteX8" fmla="*/ 1967346 w 1967346"/>
                <a:gd name="connsiteY8" fmla="*/ 221932 h 22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7346" h="221932">
                  <a:moveTo>
                    <a:pt x="0" y="111096"/>
                  </a:moveTo>
                  <a:cubicBezTo>
                    <a:pt x="100445" y="53368"/>
                    <a:pt x="200891" y="-4359"/>
                    <a:pt x="290946" y="259"/>
                  </a:cubicBezTo>
                  <a:cubicBezTo>
                    <a:pt x="381001" y="4877"/>
                    <a:pt x="450274" y="131878"/>
                    <a:pt x="540328" y="138805"/>
                  </a:cubicBezTo>
                  <a:cubicBezTo>
                    <a:pt x="630383" y="145732"/>
                    <a:pt x="748146" y="39514"/>
                    <a:pt x="831273" y="41823"/>
                  </a:cubicBezTo>
                  <a:cubicBezTo>
                    <a:pt x="914400" y="44132"/>
                    <a:pt x="955964" y="145732"/>
                    <a:pt x="1039091" y="152659"/>
                  </a:cubicBezTo>
                  <a:cubicBezTo>
                    <a:pt x="1122218" y="159586"/>
                    <a:pt x="1246910" y="76460"/>
                    <a:pt x="1330037" y="83387"/>
                  </a:cubicBezTo>
                  <a:cubicBezTo>
                    <a:pt x="1413164" y="90314"/>
                    <a:pt x="1470891" y="187296"/>
                    <a:pt x="1537855" y="194223"/>
                  </a:cubicBezTo>
                  <a:cubicBezTo>
                    <a:pt x="1604819" y="201150"/>
                    <a:pt x="1660237" y="120332"/>
                    <a:pt x="1731819" y="124950"/>
                  </a:cubicBezTo>
                  <a:cubicBezTo>
                    <a:pt x="1803401" y="129568"/>
                    <a:pt x="1885373" y="175750"/>
                    <a:pt x="1967346" y="22193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3" name="Forma libre 2">
              <a:extLst>
                <a:ext uri="{FF2B5EF4-FFF2-40B4-BE49-F238E27FC236}">
                  <a16:creationId xmlns:a16="http://schemas.microsoft.com/office/drawing/2014/main" id="{826D7D42-6B18-4C47-963C-5B81E6AC26A6}"/>
                </a:ext>
              </a:extLst>
            </p:cNvPr>
            <p:cNvSpPr/>
            <p:nvPr/>
          </p:nvSpPr>
          <p:spPr>
            <a:xfrm>
              <a:off x="1011381" y="765138"/>
              <a:ext cx="1288473" cy="97241"/>
            </a:xfrm>
            <a:custGeom>
              <a:avLst/>
              <a:gdLst>
                <a:gd name="connsiteX0" fmla="*/ 0 w 1967346"/>
                <a:gd name="connsiteY0" fmla="*/ 111096 h 221932"/>
                <a:gd name="connsiteX1" fmla="*/ 290946 w 1967346"/>
                <a:gd name="connsiteY1" fmla="*/ 259 h 221932"/>
                <a:gd name="connsiteX2" fmla="*/ 540328 w 1967346"/>
                <a:gd name="connsiteY2" fmla="*/ 138805 h 221932"/>
                <a:gd name="connsiteX3" fmla="*/ 831273 w 1967346"/>
                <a:gd name="connsiteY3" fmla="*/ 41823 h 221932"/>
                <a:gd name="connsiteX4" fmla="*/ 1039091 w 1967346"/>
                <a:gd name="connsiteY4" fmla="*/ 152659 h 221932"/>
                <a:gd name="connsiteX5" fmla="*/ 1330037 w 1967346"/>
                <a:gd name="connsiteY5" fmla="*/ 83387 h 221932"/>
                <a:gd name="connsiteX6" fmla="*/ 1537855 w 1967346"/>
                <a:gd name="connsiteY6" fmla="*/ 194223 h 221932"/>
                <a:gd name="connsiteX7" fmla="*/ 1731819 w 1967346"/>
                <a:gd name="connsiteY7" fmla="*/ 124950 h 221932"/>
                <a:gd name="connsiteX8" fmla="*/ 1967346 w 1967346"/>
                <a:gd name="connsiteY8" fmla="*/ 221932 h 22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7346" h="221932">
                  <a:moveTo>
                    <a:pt x="0" y="111096"/>
                  </a:moveTo>
                  <a:cubicBezTo>
                    <a:pt x="100445" y="53368"/>
                    <a:pt x="200891" y="-4359"/>
                    <a:pt x="290946" y="259"/>
                  </a:cubicBezTo>
                  <a:cubicBezTo>
                    <a:pt x="381001" y="4877"/>
                    <a:pt x="450274" y="131878"/>
                    <a:pt x="540328" y="138805"/>
                  </a:cubicBezTo>
                  <a:cubicBezTo>
                    <a:pt x="630383" y="145732"/>
                    <a:pt x="748146" y="39514"/>
                    <a:pt x="831273" y="41823"/>
                  </a:cubicBezTo>
                  <a:cubicBezTo>
                    <a:pt x="914400" y="44132"/>
                    <a:pt x="955964" y="145732"/>
                    <a:pt x="1039091" y="152659"/>
                  </a:cubicBezTo>
                  <a:cubicBezTo>
                    <a:pt x="1122218" y="159586"/>
                    <a:pt x="1246910" y="76460"/>
                    <a:pt x="1330037" y="83387"/>
                  </a:cubicBezTo>
                  <a:cubicBezTo>
                    <a:pt x="1413164" y="90314"/>
                    <a:pt x="1470891" y="187296"/>
                    <a:pt x="1537855" y="194223"/>
                  </a:cubicBezTo>
                  <a:cubicBezTo>
                    <a:pt x="1604819" y="201150"/>
                    <a:pt x="1660237" y="120332"/>
                    <a:pt x="1731819" y="124950"/>
                  </a:cubicBezTo>
                  <a:cubicBezTo>
                    <a:pt x="1803401" y="129568"/>
                    <a:pt x="1885373" y="175750"/>
                    <a:pt x="1967346" y="22193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000DA41F-3746-464A-B983-06473D297CF5}"/>
                </a:ext>
              </a:extLst>
            </p:cNvPr>
            <p:cNvSpPr/>
            <p:nvPr/>
          </p:nvSpPr>
          <p:spPr>
            <a:xfrm>
              <a:off x="2774372" y="1373722"/>
              <a:ext cx="1288473" cy="97241"/>
            </a:xfrm>
            <a:custGeom>
              <a:avLst/>
              <a:gdLst>
                <a:gd name="connsiteX0" fmla="*/ 0 w 1967346"/>
                <a:gd name="connsiteY0" fmla="*/ 111096 h 221932"/>
                <a:gd name="connsiteX1" fmla="*/ 290946 w 1967346"/>
                <a:gd name="connsiteY1" fmla="*/ 259 h 221932"/>
                <a:gd name="connsiteX2" fmla="*/ 540328 w 1967346"/>
                <a:gd name="connsiteY2" fmla="*/ 138805 h 221932"/>
                <a:gd name="connsiteX3" fmla="*/ 831273 w 1967346"/>
                <a:gd name="connsiteY3" fmla="*/ 41823 h 221932"/>
                <a:gd name="connsiteX4" fmla="*/ 1039091 w 1967346"/>
                <a:gd name="connsiteY4" fmla="*/ 152659 h 221932"/>
                <a:gd name="connsiteX5" fmla="*/ 1330037 w 1967346"/>
                <a:gd name="connsiteY5" fmla="*/ 83387 h 221932"/>
                <a:gd name="connsiteX6" fmla="*/ 1537855 w 1967346"/>
                <a:gd name="connsiteY6" fmla="*/ 194223 h 221932"/>
                <a:gd name="connsiteX7" fmla="*/ 1731819 w 1967346"/>
                <a:gd name="connsiteY7" fmla="*/ 124950 h 221932"/>
                <a:gd name="connsiteX8" fmla="*/ 1967346 w 1967346"/>
                <a:gd name="connsiteY8" fmla="*/ 221932 h 22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7346" h="221932">
                  <a:moveTo>
                    <a:pt x="0" y="111096"/>
                  </a:moveTo>
                  <a:cubicBezTo>
                    <a:pt x="100445" y="53368"/>
                    <a:pt x="200891" y="-4359"/>
                    <a:pt x="290946" y="259"/>
                  </a:cubicBezTo>
                  <a:cubicBezTo>
                    <a:pt x="381001" y="4877"/>
                    <a:pt x="450274" y="131878"/>
                    <a:pt x="540328" y="138805"/>
                  </a:cubicBezTo>
                  <a:cubicBezTo>
                    <a:pt x="630383" y="145732"/>
                    <a:pt x="748146" y="39514"/>
                    <a:pt x="831273" y="41823"/>
                  </a:cubicBezTo>
                  <a:cubicBezTo>
                    <a:pt x="914400" y="44132"/>
                    <a:pt x="955964" y="145732"/>
                    <a:pt x="1039091" y="152659"/>
                  </a:cubicBezTo>
                  <a:cubicBezTo>
                    <a:pt x="1122218" y="159586"/>
                    <a:pt x="1246910" y="76460"/>
                    <a:pt x="1330037" y="83387"/>
                  </a:cubicBezTo>
                  <a:cubicBezTo>
                    <a:pt x="1413164" y="90314"/>
                    <a:pt x="1470891" y="187296"/>
                    <a:pt x="1537855" y="194223"/>
                  </a:cubicBezTo>
                  <a:cubicBezTo>
                    <a:pt x="1604819" y="201150"/>
                    <a:pt x="1660237" y="120332"/>
                    <a:pt x="1731819" y="124950"/>
                  </a:cubicBezTo>
                  <a:cubicBezTo>
                    <a:pt x="1803401" y="129568"/>
                    <a:pt x="1885373" y="175750"/>
                    <a:pt x="1967346" y="22193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6C264C2F-20B1-CD48-82E7-279E144DAADB}"/>
                </a:ext>
              </a:extLst>
            </p:cNvPr>
            <p:cNvSpPr/>
            <p:nvPr/>
          </p:nvSpPr>
          <p:spPr>
            <a:xfrm>
              <a:off x="1378524" y="1514647"/>
              <a:ext cx="1288473" cy="97241"/>
            </a:xfrm>
            <a:custGeom>
              <a:avLst/>
              <a:gdLst>
                <a:gd name="connsiteX0" fmla="*/ 0 w 1967346"/>
                <a:gd name="connsiteY0" fmla="*/ 111096 h 221932"/>
                <a:gd name="connsiteX1" fmla="*/ 290946 w 1967346"/>
                <a:gd name="connsiteY1" fmla="*/ 259 h 221932"/>
                <a:gd name="connsiteX2" fmla="*/ 540328 w 1967346"/>
                <a:gd name="connsiteY2" fmla="*/ 138805 h 221932"/>
                <a:gd name="connsiteX3" fmla="*/ 831273 w 1967346"/>
                <a:gd name="connsiteY3" fmla="*/ 41823 h 221932"/>
                <a:gd name="connsiteX4" fmla="*/ 1039091 w 1967346"/>
                <a:gd name="connsiteY4" fmla="*/ 152659 h 221932"/>
                <a:gd name="connsiteX5" fmla="*/ 1330037 w 1967346"/>
                <a:gd name="connsiteY5" fmla="*/ 83387 h 221932"/>
                <a:gd name="connsiteX6" fmla="*/ 1537855 w 1967346"/>
                <a:gd name="connsiteY6" fmla="*/ 194223 h 221932"/>
                <a:gd name="connsiteX7" fmla="*/ 1731819 w 1967346"/>
                <a:gd name="connsiteY7" fmla="*/ 124950 h 221932"/>
                <a:gd name="connsiteX8" fmla="*/ 1967346 w 1967346"/>
                <a:gd name="connsiteY8" fmla="*/ 221932 h 22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7346" h="221932">
                  <a:moveTo>
                    <a:pt x="0" y="111096"/>
                  </a:moveTo>
                  <a:cubicBezTo>
                    <a:pt x="100445" y="53368"/>
                    <a:pt x="200891" y="-4359"/>
                    <a:pt x="290946" y="259"/>
                  </a:cubicBezTo>
                  <a:cubicBezTo>
                    <a:pt x="381001" y="4877"/>
                    <a:pt x="450274" y="131878"/>
                    <a:pt x="540328" y="138805"/>
                  </a:cubicBezTo>
                  <a:cubicBezTo>
                    <a:pt x="630383" y="145732"/>
                    <a:pt x="748146" y="39514"/>
                    <a:pt x="831273" y="41823"/>
                  </a:cubicBezTo>
                  <a:cubicBezTo>
                    <a:pt x="914400" y="44132"/>
                    <a:pt x="955964" y="145732"/>
                    <a:pt x="1039091" y="152659"/>
                  </a:cubicBezTo>
                  <a:cubicBezTo>
                    <a:pt x="1122218" y="159586"/>
                    <a:pt x="1246910" y="76460"/>
                    <a:pt x="1330037" y="83387"/>
                  </a:cubicBezTo>
                  <a:cubicBezTo>
                    <a:pt x="1413164" y="90314"/>
                    <a:pt x="1470891" y="187296"/>
                    <a:pt x="1537855" y="194223"/>
                  </a:cubicBezTo>
                  <a:cubicBezTo>
                    <a:pt x="1604819" y="201150"/>
                    <a:pt x="1660237" y="120332"/>
                    <a:pt x="1731819" y="124950"/>
                  </a:cubicBezTo>
                  <a:cubicBezTo>
                    <a:pt x="1803401" y="129568"/>
                    <a:pt x="1885373" y="175750"/>
                    <a:pt x="1967346" y="22193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E164A416-8E10-954D-AD18-ED192FA6A083}"/>
                </a:ext>
              </a:extLst>
            </p:cNvPr>
            <p:cNvSpPr/>
            <p:nvPr/>
          </p:nvSpPr>
          <p:spPr>
            <a:xfrm>
              <a:off x="592278" y="1126721"/>
              <a:ext cx="1288473" cy="97241"/>
            </a:xfrm>
            <a:custGeom>
              <a:avLst/>
              <a:gdLst>
                <a:gd name="connsiteX0" fmla="*/ 0 w 1967346"/>
                <a:gd name="connsiteY0" fmla="*/ 111096 h 221932"/>
                <a:gd name="connsiteX1" fmla="*/ 290946 w 1967346"/>
                <a:gd name="connsiteY1" fmla="*/ 259 h 221932"/>
                <a:gd name="connsiteX2" fmla="*/ 540328 w 1967346"/>
                <a:gd name="connsiteY2" fmla="*/ 138805 h 221932"/>
                <a:gd name="connsiteX3" fmla="*/ 831273 w 1967346"/>
                <a:gd name="connsiteY3" fmla="*/ 41823 h 221932"/>
                <a:gd name="connsiteX4" fmla="*/ 1039091 w 1967346"/>
                <a:gd name="connsiteY4" fmla="*/ 152659 h 221932"/>
                <a:gd name="connsiteX5" fmla="*/ 1330037 w 1967346"/>
                <a:gd name="connsiteY5" fmla="*/ 83387 h 221932"/>
                <a:gd name="connsiteX6" fmla="*/ 1537855 w 1967346"/>
                <a:gd name="connsiteY6" fmla="*/ 194223 h 221932"/>
                <a:gd name="connsiteX7" fmla="*/ 1731819 w 1967346"/>
                <a:gd name="connsiteY7" fmla="*/ 124950 h 221932"/>
                <a:gd name="connsiteX8" fmla="*/ 1967346 w 1967346"/>
                <a:gd name="connsiteY8" fmla="*/ 221932 h 22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7346" h="221932">
                  <a:moveTo>
                    <a:pt x="0" y="111096"/>
                  </a:moveTo>
                  <a:cubicBezTo>
                    <a:pt x="100445" y="53368"/>
                    <a:pt x="200891" y="-4359"/>
                    <a:pt x="290946" y="259"/>
                  </a:cubicBezTo>
                  <a:cubicBezTo>
                    <a:pt x="381001" y="4877"/>
                    <a:pt x="450274" y="131878"/>
                    <a:pt x="540328" y="138805"/>
                  </a:cubicBezTo>
                  <a:cubicBezTo>
                    <a:pt x="630383" y="145732"/>
                    <a:pt x="748146" y="39514"/>
                    <a:pt x="831273" y="41823"/>
                  </a:cubicBezTo>
                  <a:cubicBezTo>
                    <a:pt x="914400" y="44132"/>
                    <a:pt x="955964" y="145732"/>
                    <a:pt x="1039091" y="152659"/>
                  </a:cubicBezTo>
                  <a:cubicBezTo>
                    <a:pt x="1122218" y="159586"/>
                    <a:pt x="1246910" y="76460"/>
                    <a:pt x="1330037" y="83387"/>
                  </a:cubicBezTo>
                  <a:cubicBezTo>
                    <a:pt x="1413164" y="90314"/>
                    <a:pt x="1470891" y="187296"/>
                    <a:pt x="1537855" y="194223"/>
                  </a:cubicBezTo>
                  <a:cubicBezTo>
                    <a:pt x="1604819" y="201150"/>
                    <a:pt x="1660237" y="120332"/>
                    <a:pt x="1731819" y="124950"/>
                  </a:cubicBezTo>
                  <a:cubicBezTo>
                    <a:pt x="1803401" y="129568"/>
                    <a:pt x="1885373" y="175750"/>
                    <a:pt x="1967346" y="22193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3" name="Forma libre 12">
              <a:extLst>
                <a:ext uri="{FF2B5EF4-FFF2-40B4-BE49-F238E27FC236}">
                  <a16:creationId xmlns:a16="http://schemas.microsoft.com/office/drawing/2014/main" id="{5B5D91BF-13C6-C345-B48E-E818CE8CDFD1}"/>
                </a:ext>
              </a:extLst>
            </p:cNvPr>
            <p:cNvSpPr/>
            <p:nvPr/>
          </p:nvSpPr>
          <p:spPr>
            <a:xfrm>
              <a:off x="2970068" y="1110570"/>
              <a:ext cx="1288473" cy="97241"/>
            </a:xfrm>
            <a:custGeom>
              <a:avLst/>
              <a:gdLst>
                <a:gd name="connsiteX0" fmla="*/ 0 w 1967346"/>
                <a:gd name="connsiteY0" fmla="*/ 111096 h 221932"/>
                <a:gd name="connsiteX1" fmla="*/ 290946 w 1967346"/>
                <a:gd name="connsiteY1" fmla="*/ 259 h 221932"/>
                <a:gd name="connsiteX2" fmla="*/ 540328 w 1967346"/>
                <a:gd name="connsiteY2" fmla="*/ 138805 h 221932"/>
                <a:gd name="connsiteX3" fmla="*/ 831273 w 1967346"/>
                <a:gd name="connsiteY3" fmla="*/ 41823 h 221932"/>
                <a:gd name="connsiteX4" fmla="*/ 1039091 w 1967346"/>
                <a:gd name="connsiteY4" fmla="*/ 152659 h 221932"/>
                <a:gd name="connsiteX5" fmla="*/ 1330037 w 1967346"/>
                <a:gd name="connsiteY5" fmla="*/ 83387 h 221932"/>
                <a:gd name="connsiteX6" fmla="*/ 1537855 w 1967346"/>
                <a:gd name="connsiteY6" fmla="*/ 194223 h 221932"/>
                <a:gd name="connsiteX7" fmla="*/ 1731819 w 1967346"/>
                <a:gd name="connsiteY7" fmla="*/ 124950 h 221932"/>
                <a:gd name="connsiteX8" fmla="*/ 1967346 w 1967346"/>
                <a:gd name="connsiteY8" fmla="*/ 221932 h 22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7346" h="221932">
                  <a:moveTo>
                    <a:pt x="0" y="111096"/>
                  </a:moveTo>
                  <a:cubicBezTo>
                    <a:pt x="100445" y="53368"/>
                    <a:pt x="200891" y="-4359"/>
                    <a:pt x="290946" y="259"/>
                  </a:cubicBezTo>
                  <a:cubicBezTo>
                    <a:pt x="381001" y="4877"/>
                    <a:pt x="450274" y="131878"/>
                    <a:pt x="540328" y="138805"/>
                  </a:cubicBezTo>
                  <a:cubicBezTo>
                    <a:pt x="630383" y="145732"/>
                    <a:pt x="748146" y="39514"/>
                    <a:pt x="831273" y="41823"/>
                  </a:cubicBezTo>
                  <a:cubicBezTo>
                    <a:pt x="914400" y="44132"/>
                    <a:pt x="955964" y="145732"/>
                    <a:pt x="1039091" y="152659"/>
                  </a:cubicBezTo>
                  <a:cubicBezTo>
                    <a:pt x="1122218" y="159586"/>
                    <a:pt x="1246910" y="76460"/>
                    <a:pt x="1330037" y="83387"/>
                  </a:cubicBezTo>
                  <a:cubicBezTo>
                    <a:pt x="1413164" y="90314"/>
                    <a:pt x="1470891" y="187296"/>
                    <a:pt x="1537855" y="194223"/>
                  </a:cubicBezTo>
                  <a:cubicBezTo>
                    <a:pt x="1604819" y="201150"/>
                    <a:pt x="1660237" y="120332"/>
                    <a:pt x="1731819" y="124950"/>
                  </a:cubicBezTo>
                  <a:cubicBezTo>
                    <a:pt x="1803401" y="129568"/>
                    <a:pt x="1885373" y="175750"/>
                    <a:pt x="1967346" y="22193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4" name="Forma libre 13">
              <a:extLst>
                <a:ext uri="{FF2B5EF4-FFF2-40B4-BE49-F238E27FC236}">
                  <a16:creationId xmlns:a16="http://schemas.microsoft.com/office/drawing/2014/main" id="{72E42EEE-886B-B247-A03E-6C9EF188D1E4}"/>
                </a:ext>
              </a:extLst>
            </p:cNvPr>
            <p:cNvSpPr/>
            <p:nvPr/>
          </p:nvSpPr>
          <p:spPr>
            <a:xfrm>
              <a:off x="1011380" y="346097"/>
              <a:ext cx="1288473" cy="97241"/>
            </a:xfrm>
            <a:custGeom>
              <a:avLst/>
              <a:gdLst>
                <a:gd name="connsiteX0" fmla="*/ 0 w 1967346"/>
                <a:gd name="connsiteY0" fmla="*/ 111096 h 221932"/>
                <a:gd name="connsiteX1" fmla="*/ 290946 w 1967346"/>
                <a:gd name="connsiteY1" fmla="*/ 259 h 221932"/>
                <a:gd name="connsiteX2" fmla="*/ 540328 w 1967346"/>
                <a:gd name="connsiteY2" fmla="*/ 138805 h 221932"/>
                <a:gd name="connsiteX3" fmla="*/ 831273 w 1967346"/>
                <a:gd name="connsiteY3" fmla="*/ 41823 h 221932"/>
                <a:gd name="connsiteX4" fmla="*/ 1039091 w 1967346"/>
                <a:gd name="connsiteY4" fmla="*/ 152659 h 221932"/>
                <a:gd name="connsiteX5" fmla="*/ 1330037 w 1967346"/>
                <a:gd name="connsiteY5" fmla="*/ 83387 h 221932"/>
                <a:gd name="connsiteX6" fmla="*/ 1537855 w 1967346"/>
                <a:gd name="connsiteY6" fmla="*/ 194223 h 221932"/>
                <a:gd name="connsiteX7" fmla="*/ 1731819 w 1967346"/>
                <a:gd name="connsiteY7" fmla="*/ 124950 h 221932"/>
                <a:gd name="connsiteX8" fmla="*/ 1967346 w 1967346"/>
                <a:gd name="connsiteY8" fmla="*/ 221932 h 22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7346" h="221932">
                  <a:moveTo>
                    <a:pt x="0" y="111096"/>
                  </a:moveTo>
                  <a:cubicBezTo>
                    <a:pt x="100445" y="53368"/>
                    <a:pt x="200891" y="-4359"/>
                    <a:pt x="290946" y="259"/>
                  </a:cubicBezTo>
                  <a:cubicBezTo>
                    <a:pt x="381001" y="4877"/>
                    <a:pt x="450274" y="131878"/>
                    <a:pt x="540328" y="138805"/>
                  </a:cubicBezTo>
                  <a:cubicBezTo>
                    <a:pt x="630383" y="145732"/>
                    <a:pt x="748146" y="39514"/>
                    <a:pt x="831273" y="41823"/>
                  </a:cubicBezTo>
                  <a:cubicBezTo>
                    <a:pt x="914400" y="44132"/>
                    <a:pt x="955964" y="145732"/>
                    <a:pt x="1039091" y="152659"/>
                  </a:cubicBezTo>
                  <a:cubicBezTo>
                    <a:pt x="1122218" y="159586"/>
                    <a:pt x="1246910" y="76460"/>
                    <a:pt x="1330037" y="83387"/>
                  </a:cubicBezTo>
                  <a:cubicBezTo>
                    <a:pt x="1413164" y="90314"/>
                    <a:pt x="1470891" y="187296"/>
                    <a:pt x="1537855" y="194223"/>
                  </a:cubicBezTo>
                  <a:cubicBezTo>
                    <a:pt x="1604819" y="201150"/>
                    <a:pt x="1660237" y="120332"/>
                    <a:pt x="1731819" y="124950"/>
                  </a:cubicBezTo>
                  <a:cubicBezTo>
                    <a:pt x="1803401" y="129568"/>
                    <a:pt x="1885373" y="175750"/>
                    <a:pt x="1967346" y="22193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058EBF0A-4A08-9841-B71D-DBEAABEDEDA7}"/>
                </a:ext>
              </a:extLst>
            </p:cNvPr>
            <p:cNvSpPr/>
            <p:nvPr/>
          </p:nvSpPr>
          <p:spPr>
            <a:xfrm>
              <a:off x="2521526" y="442308"/>
              <a:ext cx="1288473" cy="97241"/>
            </a:xfrm>
            <a:custGeom>
              <a:avLst/>
              <a:gdLst>
                <a:gd name="connsiteX0" fmla="*/ 0 w 1967346"/>
                <a:gd name="connsiteY0" fmla="*/ 111096 h 221932"/>
                <a:gd name="connsiteX1" fmla="*/ 290946 w 1967346"/>
                <a:gd name="connsiteY1" fmla="*/ 259 h 221932"/>
                <a:gd name="connsiteX2" fmla="*/ 540328 w 1967346"/>
                <a:gd name="connsiteY2" fmla="*/ 138805 h 221932"/>
                <a:gd name="connsiteX3" fmla="*/ 831273 w 1967346"/>
                <a:gd name="connsiteY3" fmla="*/ 41823 h 221932"/>
                <a:gd name="connsiteX4" fmla="*/ 1039091 w 1967346"/>
                <a:gd name="connsiteY4" fmla="*/ 152659 h 221932"/>
                <a:gd name="connsiteX5" fmla="*/ 1330037 w 1967346"/>
                <a:gd name="connsiteY5" fmla="*/ 83387 h 221932"/>
                <a:gd name="connsiteX6" fmla="*/ 1537855 w 1967346"/>
                <a:gd name="connsiteY6" fmla="*/ 194223 h 221932"/>
                <a:gd name="connsiteX7" fmla="*/ 1731819 w 1967346"/>
                <a:gd name="connsiteY7" fmla="*/ 124950 h 221932"/>
                <a:gd name="connsiteX8" fmla="*/ 1967346 w 1967346"/>
                <a:gd name="connsiteY8" fmla="*/ 221932 h 22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7346" h="221932">
                  <a:moveTo>
                    <a:pt x="0" y="111096"/>
                  </a:moveTo>
                  <a:cubicBezTo>
                    <a:pt x="100445" y="53368"/>
                    <a:pt x="200891" y="-4359"/>
                    <a:pt x="290946" y="259"/>
                  </a:cubicBezTo>
                  <a:cubicBezTo>
                    <a:pt x="381001" y="4877"/>
                    <a:pt x="450274" y="131878"/>
                    <a:pt x="540328" y="138805"/>
                  </a:cubicBezTo>
                  <a:cubicBezTo>
                    <a:pt x="630383" y="145732"/>
                    <a:pt x="748146" y="39514"/>
                    <a:pt x="831273" y="41823"/>
                  </a:cubicBezTo>
                  <a:cubicBezTo>
                    <a:pt x="914400" y="44132"/>
                    <a:pt x="955964" y="145732"/>
                    <a:pt x="1039091" y="152659"/>
                  </a:cubicBezTo>
                  <a:cubicBezTo>
                    <a:pt x="1122218" y="159586"/>
                    <a:pt x="1246910" y="76460"/>
                    <a:pt x="1330037" y="83387"/>
                  </a:cubicBezTo>
                  <a:cubicBezTo>
                    <a:pt x="1413164" y="90314"/>
                    <a:pt x="1470891" y="187296"/>
                    <a:pt x="1537855" y="194223"/>
                  </a:cubicBezTo>
                  <a:cubicBezTo>
                    <a:pt x="1604819" y="201150"/>
                    <a:pt x="1660237" y="120332"/>
                    <a:pt x="1731819" y="124950"/>
                  </a:cubicBezTo>
                  <a:cubicBezTo>
                    <a:pt x="1803401" y="129568"/>
                    <a:pt x="1885373" y="175750"/>
                    <a:pt x="1967346" y="22193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915823BB-6B7D-4E4A-9525-8E9C3F2782EC}"/>
                </a:ext>
              </a:extLst>
            </p:cNvPr>
            <p:cNvSpPr/>
            <p:nvPr/>
          </p:nvSpPr>
          <p:spPr>
            <a:xfrm>
              <a:off x="1513607" y="193697"/>
              <a:ext cx="1288473" cy="97241"/>
            </a:xfrm>
            <a:custGeom>
              <a:avLst/>
              <a:gdLst>
                <a:gd name="connsiteX0" fmla="*/ 0 w 1967346"/>
                <a:gd name="connsiteY0" fmla="*/ 111096 h 221932"/>
                <a:gd name="connsiteX1" fmla="*/ 290946 w 1967346"/>
                <a:gd name="connsiteY1" fmla="*/ 259 h 221932"/>
                <a:gd name="connsiteX2" fmla="*/ 540328 w 1967346"/>
                <a:gd name="connsiteY2" fmla="*/ 138805 h 221932"/>
                <a:gd name="connsiteX3" fmla="*/ 831273 w 1967346"/>
                <a:gd name="connsiteY3" fmla="*/ 41823 h 221932"/>
                <a:gd name="connsiteX4" fmla="*/ 1039091 w 1967346"/>
                <a:gd name="connsiteY4" fmla="*/ 152659 h 221932"/>
                <a:gd name="connsiteX5" fmla="*/ 1330037 w 1967346"/>
                <a:gd name="connsiteY5" fmla="*/ 83387 h 221932"/>
                <a:gd name="connsiteX6" fmla="*/ 1537855 w 1967346"/>
                <a:gd name="connsiteY6" fmla="*/ 194223 h 221932"/>
                <a:gd name="connsiteX7" fmla="*/ 1731819 w 1967346"/>
                <a:gd name="connsiteY7" fmla="*/ 124950 h 221932"/>
                <a:gd name="connsiteX8" fmla="*/ 1967346 w 1967346"/>
                <a:gd name="connsiteY8" fmla="*/ 221932 h 22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7346" h="221932">
                  <a:moveTo>
                    <a:pt x="0" y="111096"/>
                  </a:moveTo>
                  <a:cubicBezTo>
                    <a:pt x="100445" y="53368"/>
                    <a:pt x="200891" y="-4359"/>
                    <a:pt x="290946" y="259"/>
                  </a:cubicBezTo>
                  <a:cubicBezTo>
                    <a:pt x="381001" y="4877"/>
                    <a:pt x="450274" y="131878"/>
                    <a:pt x="540328" y="138805"/>
                  </a:cubicBezTo>
                  <a:cubicBezTo>
                    <a:pt x="630383" y="145732"/>
                    <a:pt x="748146" y="39514"/>
                    <a:pt x="831273" y="41823"/>
                  </a:cubicBezTo>
                  <a:cubicBezTo>
                    <a:pt x="914400" y="44132"/>
                    <a:pt x="955964" y="145732"/>
                    <a:pt x="1039091" y="152659"/>
                  </a:cubicBezTo>
                  <a:cubicBezTo>
                    <a:pt x="1122218" y="159586"/>
                    <a:pt x="1246910" y="76460"/>
                    <a:pt x="1330037" y="83387"/>
                  </a:cubicBezTo>
                  <a:cubicBezTo>
                    <a:pt x="1413164" y="90314"/>
                    <a:pt x="1470891" y="187296"/>
                    <a:pt x="1537855" y="194223"/>
                  </a:cubicBezTo>
                  <a:cubicBezTo>
                    <a:pt x="1604819" y="201150"/>
                    <a:pt x="1660237" y="120332"/>
                    <a:pt x="1731819" y="124950"/>
                  </a:cubicBezTo>
                  <a:cubicBezTo>
                    <a:pt x="1803401" y="129568"/>
                    <a:pt x="1885373" y="175750"/>
                    <a:pt x="1967346" y="22193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0CEEFBE8-B1BD-5A4F-8BBD-EA3CCE0AD35C}"/>
                </a:ext>
              </a:extLst>
            </p:cNvPr>
            <p:cNvSpPr txBox="1"/>
            <p:nvPr/>
          </p:nvSpPr>
          <p:spPr>
            <a:xfrm>
              <a:off x="633848" y="1514647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sz="1400" dirty="0"/>
                <a:t>tRNA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529C514D-4C63-BE47-94EB-71FCA0B61D9F}"/>
                </a:ext>
              </a:extLst>
            </p:cNvPr>
            <p:cNvSpPr txBox="1"/>
            <p:nvPr/>
          </p:nvSpPr>
          <p:spPr>
            <a:xfrm>
              <a:off x="2969576" y="104489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sz="1400" dirty="0"/>
                <a:t>mRNA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BEADF7D0-3756-E341-A3E6-C9B6D89921FA}"/>
                </a:ext>
              </a:extLst>
            </p:cNvPr>
            <p:cNvSpPr txBox="1"/>
            <p:nvPr/>
          </p:nvSpPr>
          <p:spPr>
            <a:xfrm>
              <a:off x="3876608" y="1194223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sz="1400" dirty="0"/>
                <a:t>rRNA</a:t>
              </a:r>
            </a:p>
          </p:txBody>
        </p: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725D19BA-616F-504F-AE0B-7E1A48800E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8541" y="848265"/>
              <a:ext cx="949901" cy="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FA5BBED6-E1D4-174E-BAFF-9809E51E3885}"/>
                </a:ext>
              </a:extLst>
            </p:cNvPr>
            <p:cNvSpPr txBox="1"/>
            <p:nvPr/>
          </p:nvSpPr>
          <p:spPr>
            <a:xfrm>
              <a:off x="4202717" y="508061"/>
              <a:ext cx="1005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Limpieza</a:t>
              </a:r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0AA2D7FA-9834-C64D-BD77-48BEBCFD92C6}"/>
                </a:ext>
              </a:extLst>
            </p:cNvPr>
            <p:cNvSpPr/>
            <p:nvPr/>
          </p:nvSpPr>
          <p:spPr>
            <a:xfrm>
              <a:off x="5226001" y="678613"/>
              <a:ext cx="1288473" cy="97241"/>
            </a:xfrm>
            <a:custGeom>
              <a:avLst/>
              <a:gdLst>
                <a:gd name="connsiteX0" fmla="*/ 0 w 1967346"/>
                <a:gd name="connsiteY0" fmla="*/ 111096 h 221932"/>
                <a:gd name="connsiteX1" fmla="*/ 290946 w 1967346"/>
                <a:gd name="connsiteY1" fmla="*/ 259 h 221932"/>
                <a:gd name="connsiteX2" fmla="*/ 540328 w 1967346"/>
                <a:gd name="connsiteY2" fmla="*/ 138805 h 221932"/>
                <a:gd name="connsiteX3" fmla="*/ 831273 w 1967346"/>
                <a:gd name="connsiteY3" fmla="*/ 41823 h 221932"/>
                <a:gd name="connsiteX4" fmla="*/ 1039091 w 1967346"/>
                <a:gd name="connsiteY4" fmla="*/ 152659 h 221932"/>
                <a:gd name="connsiteX5" fmla="*/ 1330037 w 1967346"/>
                <a:gd name="connsiteY5" fmla="*/ 83387 h 221932"/>
                <a:gd name="connsiteX6" fmla="*/ 1537855 w 1967346"/>
                <a:gd name="connsiteY6" fmla="*/ 194223 h 221932"/>
                <a:gd name="connsiteX7" fmla="*/ 1731819 w 1967346"/>
                <a:gd name="connsiteY7" fmla="*/ 124950 h 221932"/>
                <a:gd name="connsiteX8" fmla="*/ 1967346 w 1967346"/>
                <a:gd name="connsiteY8" fmla="*/ 221932 h 22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7346" h="221932">
                  <a:moveTo>
                    <a:pt x="0" y="111096"/>
                  </a:moveTo>
                  <a:cubicBezTo>
                    <a:pt x="100445" y="53368"/>
                    <a:pt x="200891" y="-4359"/>
                    <a:pt x="290946" y="259"/>
                  </a:cubicBezTo>
                  <a:cubicBezTo>
                    <a:pt x="381001" y="4877"/>
                    <a:pt x="450274" y="131878"/>
                    <a:pt x="540328" y="138805"/>
                  </a:cubicBezTo>
                  <a:cubicBezTo>
                    <a:pt x="630383" y="145732"/>
                    <a:pt x="748146" y="39514"/>
                    <a:pt x="831273" y="41823"/>
                  </a:cubicBezTo>
                  <a:cubicBezTo>
                    <a:pt x="914400" y="44132"/>
                    <a:pt x="955964" y="145732"/>
                    <a:pt x="1039091" y="152659"/>
                  </a:cubicBezTo>
                  <a:cubicBezTo>
                    <a:pt x="1122218" y="159586"/>
                    <a:pt x="1246910" y="76460"/>
                    <a:pt x="1330037" y="83387"/>
                  </a:cubicBezTo>
                  <a:cubicBezTo>
                    <a:pt x="1413164" y="90314"/>
                    <a:pt x="1470891" y="187296"/>
                    <a:pt x="1537855" y="194223"/>
                  </a:cubicBezTo>
                  <a:cubicBezTo>
                    <a:pt x="1604819" y="201150"/>
                    <a:pt x="1660237" y="120332"/>
                    <a:pt x="1731819" y="124950"/>
                  </a:cubicBezTo>
                  <a:cubicBezTo>
                    <a:pt x="1803401" y="129568"/>
                    <a:pt x="1885373" y="175750"/>
                    <a:pt x="1967346" y="22193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D025EEC9-6FF5-2A48-B35E-15987C4E39E8}"/>
                </a:ext>
              </a:extLst>
            </p:cNvPr>
            <p:cNvSpPr/>
            <p:nvPr/>
          </p:nvSpPr>
          <p:spPr>
            <a:xfrm>
              <a:off x="6819273" y="934792"/>
              <a:ext cx="1288473" cy="97241"/>
            </a:xfrm>
            <a:custGeom>
              <a:avLst/>
              <a:gdLst>
                <a:gd name="connsiteX0" fmla="*/ 0 w 1967346"/>
                <a:gd name="connsiteY0" fmla="*/ 111096 h 221932"/>
                <a:gd name="connsiteX1" fmla="*/ 290946 w 1967346"/>
                <a:gd name="connsiteY1" fmla="*/ 259 h 221932"/>
                <a:gd name="connsiteX2" fmla="*/ 540328 w 1967346"/>
                <a:gd name="connsiteY2" fmla="*/ 138805 h 221932"/>
                <a:gd name="connsiteX3" fmla="*/ 831273 w 1967346"/>
                <a:gd name="connsiteY3" fmla="*/ 41823 h 221932"/>
                <a:gd name="connsiteX4" fmla="*/ 1039091 w 1967346"/>
                <a:gd name="connsiteY4" fmla="*/ 152659 h 221932"/>
                <a:gd name="connsiteX5" fmla="*/ 1330037 w 1967346"/>
                <a:gd name="connsiteY5" fmla="*/ 83387 h 221932"/>
                <a:gd name="connsiteX6" fmla="*/ 1537855 w 1967346"/>
                <a:gd name="connsiteY6" fmla="*/ 194223 h 221932"/>
                <a:gd name="connsiteX7" fmla="*/ 1731819 w 1967346"/>
                <a:gd name="connsiteY7" fmla="*/ 124950 h 221932"/>
                <a:gd name="connsiteX8" fmla="*/ 1967346 w 1967346"/>
                <a:gd name="connsiteY8" fmla="*/ 221932 h 22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7346" h="221932">
                  <a:moveTo>
                    <a:pt x="0" y="111096"/>
                  </a:moveTo>
                  <a:cubicBezTo>
                    <a:pt x="100445" y="53368"/>
                    <a:pt x="200891" y="-4359"/>
                    <a:pt x="290946" y="259"/>
                  </a:cubicBezTo>
                  <a:cubicBezTo>
                    <a:pt x="381001" y="4877"/>
                    <a:pt x="450274" y="131878"/>
                    <a:pt x="540328" y="138805"/>
                  </a:cubicBezTo>
                  <a:cubicBezTo>
                    <a:pt x="630383" y="145732"/>
                    <a:pt x="748146" y="39514"/>
                    <a:pt x="831273" y="41823"/>
                  </a:cubicBezTo>
                  <a:cubicBezTo>
                    <a:pt x="914400" y="44132"/>
                    <a:pt x="955964" y="145732"/>
                    <a:pt x="1039091" y="152659"/>
                  </a:cubicBezTo>
                  <a:cubicBezTo>
                    <a:pt x="1122218" y="159586"/>
                    <a:pt x="1246910" y="76460"/>
                    <a:pt x="1330037" y="83387"/>
                  </a:cubicBezTo>
                  <a:cubicBezTo>
                    <a:pt x="1413164" y="90314"/>
                    <a:pt x="1470891" y="187296"/>
                    <a:pt x="1537855" y="194223"/>
                  </a:cubicBezTo>
                  <a:cubicBezTo>
                    <a:pt x="1604819" y="201150"/>
                    <a:pt x="1660237" y="120332"/>
                    <a:pt x="1731819" y="124950"/>
                  </a:cubicBezTo>
                  <a:cubicBezTo>
                    <a:pt x="1803401" y="129568"/>
                    <a:pt x="1885373" y="175750"/>
                    <a:pt x="1967346" y="22193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DA763CFC-6148-8F47-8189-8CCEF2D06CEF}"/>
                </a:ext>
              </a:extLst>
            </p:cNvPr>
            <p:cNvSpPr/>
            <p:nvPr/>
          </p:nvSpPr>
          <p:spPr>
            <a:xfrm>
              <a:off x="6819274" y="705803"/>
              <a:ext cx="1288473" cy="97241"/>
            </a:xfrm>
            <a:custGeom>
              <a:avLst/>
              <a:gdLst>
                <a:gd name="connsiteX0" fmla="*/ 0 w 1967346"/>
                <a:gd name="connsiteY0" fmla="*/ 111096 h 221932"/>
                <a:gd name="connsiteX1" fmla="*/ 290946 w 1967346"/>
                <a:gd name="connsiteY1" fmla="*/ 259 h 221932"/>
                <a:gd name="connsiteX2" fmla="*/ 540328 w 1967346"/>
                <a:gd name="connsiteY2" fmla="*/ 138805 h 221932"/>
                <a:gd name="connsiteX3" fmla="*/ 831273 w 1967346"/>
                <a:gd name="connsiteY3" fmla="*/ 41823 h 221932"/>
                <a:gd name="connsiteX4" fmla="*/ 1039091 w 1967346"/>
                <a:gd name="connsiteY4" fmla="*/ 152659 h 221932"/>
                <a:gd name="connsiteX5" fmla="*/ 1330037 w 1967346"/>
                <a:gd name="connsiteY5" fmla="*/ 83387 h 221932"/>
                <a:gd name="connsiteX6" fmla="*/ 1537855 w 1967346"/>
                <a:gd name="connsiteY6" fmla="*/ 194223 h 221932"/>
                <a:gd name="connsiteX7" fmla="*/ 1731819 w 1967346"/>
                <a:gd name="connsiteY7" fmla="*/ 124950 h 221932"/>
                <a:gd name="connsiteX8" fmla="*/ 1967346 w 1967346"/>
                <a:gd name="connsiteY8" fmla="*/ 221932 h 22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7346" h="221932">
                  <a:moveTo>
                    <a:pt x="0" y="111096"/>
                  </a:moveTo>
                  <a:cubicBezTo>
                    <a:pt x="100445" y="53368"/>
                    <a:pt x="200891" y="-4359"/>
                    <a:pt x="290946" y="259"/>
                  </a:cubicBezTo>
                  <a:cubicBezTo>
                    <a:pt x="381001" y="4877"/>
                    <a:pt x="450274" y="131878"/>
                    <a:pt x="540328" y="138805"/>
                  </a:cubicBezTo>
                  <a:cubicBezTo>
                    <a:pt x="630383" y="145732"/>
                    <a:pt x="748146" y="39514"/>
                    <a:pt x="831273" y="41823"/>
                  </a:cubicBezTo>
                  <a:cubicBezTo>
                    <a:pt x="914400" y="44132"/>
                    <a:pt x="955964" y="145732"/>
                    <a:pt x="1039091" y="152659"/>
                  </a:cubicBezTo>
                  <a:cubicBezTo>
                    <a:pt x="1122218" y="159586"/>
                    <a:pt x="1246910" y="76460"/>
                    <a:pt x="1330037" y="83387"/>
                  </a:cubicBezTo>
                  <a:cubicBezTo>
                    <a:pt x="1413164" y="90314"/>
                    <a:pt x="1470891" y="187296"/>
                    <a:pt x="1537855" y="194223"/>
                  </a:cubicBezTo>
                  <a:cubicBezTo>
                    <a:pt x="1604819" y="201150"/>
                    <a:pt x="1660237" y="120332"/>
                    <a:pt x="1731819" y="124950"/>
                  </a:cubicBezTo>
                  <a:cubicBezTo>
                    <a:pt x="1803401" y="129568"/>
                    <a:pt x="1885373" y="175750"/>
                    <a:pt x="1967346" y="22193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28" name="Forma libre 27">
              <a:extLst>
                <a:ext uri="{FF2B5EF4-FFF2-40B4-BE49-F238E27FC236}">
                  <a16:creationId xmlns:a16="http://schemas.microsoft.com/office/drawing/2014/main" id="{5B4B9EF3-5E7D-5640-8FD9-002EE821330E}"/>
                </a:ext>
              </a:extLst>
            </p:cNvPr>
            <p:cNvSpPr/>
            <p:nvPr/>
          </p:nvSpPr>
          <p:spPr>
            <a:xfrm>
              <a:off x="6022637" y="1115160"/>
              <a:ext cx="1288473" cy="97241"/>
            </a:xfrm>
            <a:custGeom>
              <a:avLst/>
              <a:gdLst>
                <a:gd name="connsiteX0" fmla="*/ 0 w 1967346"/>
                <a:gd name="connsiteY0" fmla="*/ 111096 h 221932"/>
                <a:gd name="connsiteX1" fmla="*/ 290946 w 1967346"/>
                <a:gd name="connsiteY1" fmla="*/ 259 h 221932"/>
                <a:gd name="connsiteX2" fmla="*/ 540328 w 1967346"/>
                <a:gd name="connsiteY2" fmla="*/ 138805 h 221932"/>
                <a:gd name="connsiteX3" fmla="*/ 831273 w 1967346"/>
                <a:gd name="connsiteY3" fmla="*/ 41823 h 221932"/>
                <a:gd name="connsiteX4" fmla="*/ 1039091 w 1967346"/>
                <a:gd name="connsiteY4" fmla="*/ 152659 h 221932"/>
                <a:gd name="connsiteX5" fmla="*/ 1330037 w 1967346"/>
                <a:gd name="connsiteY5" fmla="*/ 83387 h 221932"/>
                <a:gd name="connsiteX6" fmla="*/ 1537855 w 1967346"/>
                <a:gd name="connsiteY6" fmla="*/ 194223 h 221932"/>
                <a:gd name="connsiteX7" fmla="*/ 1731819 w 1967346"/>
                <a:gd name="connsiteY7" fmla="*/ 124950 h 221932"/>
                <a:gd name="connsiteX8" fmla="*/ 1967346 w 1967346"/>
                <a:gd name="connsiteY8" fmla="*/ 221932 h 22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7346" h="221932">
                  <a:moveTo>
                    <a:pt x="0" y="111096"/>
                  </a:moveTo>
                  <a:cubicBezTo>
                    <a:pt x="100445" y="53368"/>
                    <a:pt x="200891" y="-4359"/>
                    <a:pt x="290946" y="259"/>
                  </a:cubicBezTo>
                  <a:cubicBezTo>
                    <a:pt x="381001" y="4877"/>
                    <a:pt x="450274" y="131878"/>
                    <a:pt x="540328" y="138805"/>
                  </a:cubicBezTo>
                  <a:cubicBezTo>
                    <a:pt x="630383" y="145732"/>
                    <a:pt x="748146" y="39514"/>
                    <a:pt x="831273" y="41823"/>
                  </a:cubicBezTo>
                  <a:cubicBezTo>
                    <a:pt x="914400" y="44132"/>
                    <a:pt x="955964" y="145732"/>
                    <a:pt x="1039091" y="152659"/>
                  </a:cubicBezTo>
                  <a:cubicBezTo>
                    <a:pt x="1122218" y="159586"/>
                    <a:pt x="1246910" y="76460"/>
                    <a:pt x="1330037" y="83387"/>
                  </a:cubicBezTo>
                  <a:cubicBezTo>
                    <a:pt x="1413164" y="90314"/>
                    <a:pt x="1470891" y="187296"/>
                    <a:pt x="1537855" y="194223"/>
                  </a:cubicBezTo>
                  <a:cubicBezTo>
                    <a:pt x="1604819" y="201150"/>
                    <a:pt x="1660237" y="120332"/>
                    <a:pt x="1731819" y="124950"/>
                  </a:cubicBezTo>
                  <a:cubicBezTo>
                    <a:pt x="1803401" y="129568"/>
                    <a:pt x="1885373" y="175750"/>
                    <a:pt x="1967346" y="22193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29" name="Forma libre 28">
              <a:extLst>
                <a:ext uri="{FF2B5EF4-FFF2-40B4-BE49-F238E27FC236}">
                  <a16:creationId xmlns:a16="http://schemas.microsoft.com/office/drawing/2014/main" id="{74E19B20-C5B1-4F40-878B-831DBED8E979}"/>
                </a:ext>
              </a:extLst>
            </p:cNvPr>
            <p:cNvSpPr/>
            <p:nvPr/>
          </p:nvSpPr>
          <p:spPr>
            <a:xfrm>
              <a:off x="5447674" y="848265"/>
              <a:ext cx="1288473" cy="97241"/>
            </a:xfrm>
            <a:custGeom>
              <a:avLst/>
              <a:gdLst>
                <a:gd name="connsiteX0" fmla="*/ 0 w 1967346"/>
                <a:gd name="connsiteY0" fmla="*/ 111096 h 221932"/>
                <a:gd name="connsiteX1" fmla="*/ 290946 w 1967346"/>
                <a:gd name="connsiteY1" fmla="*/ 259 h 221932"/>
                <a:gd name="connsiteX2" fmla="*/ 540328 w 1967346"/>
                <a:gd name="connsiteY2" fmla="*/ 138805 h 221932"/>
                <a:gd name="connsiteX3" fmla="*/ 831273 w 1967346"/>
                <a:gd name="connsiteY3" fmla="*/ 41823 h 221932"/>
                <a:gd name="connsiteX4" fmla="*/ 1039091 w 1967346"/>
                <a:gd name="connsiteY4" fmla="*/ 152659 h 221932"/>
                <a:gd name="connsiteX5" fmla="*/ 1330037 w 1967346"/>
                <a:gd name="connsiteY5" fmla="*/ 83387 h 221932"/>
                <a:gd name="connsiteX6" fmla="*/ 1537855 w 1967346"/>
                <a:gd name="connsiteY6" fmla="*/ 194223 h 221932"/>
                <a:gd name="connsiteX7" fmla="*/ 1731819 w 1967346"/>
                <a:gd name="connsiteY7" fmla="*/ 124950 h 221932"/>
                <a:gd name="connsiteX8" fmla="*/ 1967346 w 1967346"/>
                <a:gd name="connsiteY8" fmla="*/ 221932 h 22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7346" h="221932">
                  <a:moveTo>
                    <a:pt x="0" y="111096"/>
                  </a:moveTo>
                  <a:cubicBezTo>
                    <a:pt x="100445" y="53368"/>
                    <a:pt x="200891" y="-4359"/>
                    <a:pt x="290946" y="259"/>
                  </a:cubicBezTo>
                  <a:cubicBezTo>
                    <a:pt x="381001" y="4877"/>
                    <a:pt x="450274" y="131878"/>
                    <a:pt x="540328" y="138805"/>
                  </a:cubicBezTo>
                  <a:cubicBezTo>
                    <a:pt x="630383" y="145732"/>
                    <a:pt x="748146" y="39514"/>
                    <a:pt x="831273" y="41823"/>
                  </a:cubicBezTo>
                  <a:cubicBezTo>
                    <a:pt x="914400" y="44132"/>
                    <a:pt x="955964" y="145732"/>
                    <a:pt x="1039091" y="152659"/>
                  </a:cubicBezTo>
                  <a:cubicBezTo>
                    <a:pt x="1122218" y="159586"/>
                    <a:pt x="1246910" y="76460"/>
                    <a:pt x="1330037" y="83387"/>
                  </a:cubicBezTo>
                  <a:cubicBezTo>
                    <a:pt x="1413164" y="90314"/>
                    <a:pt x="1470891" y="187296"/>
                    <a:pt x="1537855" y="194223"/>
                  </a:cubicBezTo>
                  <a:cubicBezTo>
                    <a:pt x="1604819" y="201150"/>
                    <a:pt x="1660237" y="120332"/>
                    <a:pt x="1731819" y="124950"/>
                  </a:cubicBezTo>
                  <a:cubicBezTo>
                    <a:pt x="1803401" y="129568"/>
                    <a:pt x="1885373" y="175750"/>
                    <a:pt x="1967346" y="22193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30" name="Forma libre 29">
              <a:extLst>
                <a:ext uri="{FF2B5EF4-FFF2-40B4-BE49-F238E27FC236}">
                  <a16:creationId xmlns:a16="http://schemas.microsoft.com/office/drawing/2014/main" id="{19DEE7BD-2780-5F4F-BE79-10CBD7F35B6C}"/>
                </a:ext>
              </a:extLst>
            </p:cNvPr>
            <p:cNvSpPr/>
            <p:nvPr/>
          </p:nvSpPr>
          <p:spPr>
            <a:xfrm>
              <a:off x="5447673" y="429224"/>
              <a:ext cx="1288473" cy="97241"/>
            </a:xfrm>
            <a:custGeom>
              <a:avLst/>
              <a:gdLst>
                <a:gd name="connsiteX0" fmla="*/ 0 w 1967346"/>
                <a:gd name="connsiteY0" fmla="*/ 111096 h 221932"/>
                <a:gd name="connsiteX1" fmla="*/ 290946 w 1967346"/>
                <a:gd name="connsiteY1" fmla="*/ 259 h 221932"/>
                <a:gd name="connsiteX2" fmla="*/ 540328 w 1967346"/>
                <a:gd name="connsiteY2" fmla="*/ 138805 h 221932"/>
                <a:gd name="connsiteX3" fmla="*/ 831273 w 1967346"/>
                <a:gd name="connsiteY3" fmla="*/ 41823 h 221932"/>
                <a:gd name="connsiteX4" fmla="*/ 1039091 w 1967346"/>
                <a:gd name="connsiteY4" fmla="*/ 152659 h 221932"/>
                <a:gd name="connsiteX5" fmla="*/ 1330037 w 1967346"/>
                <a:gd name="connsiteY5" fmla="*/ 83387 h 221932"/>
                <a:gd name="connsiteX6" fmla="*/ 1537855 w 1967346"/>
                <a:gd name="connsiteY6" fmla="*/ 194223 h 221932"/>
                <a:gd name="connsiteX7" fmla="*/ 1731819 w 1967346"/>
                <a:gd name="connsiteY7" fmla="*/ 124950 h 221932"/>
                <a:gd name="connsiteX8" fmla="*/ 1967346 w 1967346"/>
                <a:gd name="connsiteY8" fmla="*/ 221932 h 22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7346" h="221932">
                  <a:moveTo>
                    <a:pt x="0" y="111096"/>
                  </a:moveTo>
                  <a:cubicBezTo>
                    <a:pt x="100445" y="53368"/>
                    <a:pt x="200891" y="-4359"/>
                    <a:pt x="290946" y="259"/>
                  </a:cubicBezTo>
                  <a:cubicBezTo>
                    <a:pt x="381001" y="4877"/>
                    <a:pt x="450274" y="131878"/>
                    <a:pt x="540328" y="138805"/>
                  </a:cubicBezTo>
                  <a:cubicBezTo>
                    <a:pt x="630383" y="145732"/>
                    <a:pt x="748146" y="39514"/>
                    <a:pt x="831273" y="41823"/>
                  </a:cubicBezTo>
                  <a:cubicBezTo>
                    <a:pt x="914400" y="44132"/>
                    <a:pt x="955964" y="145732"/>
                    <a:pt x="1039091" y="152659"/>
                  </a:cubicBezTo>
                  <a:cubicBezTo>
                    <a:pt x="1122218" y="159586"/>
                    <a:pt x="1246910" y="76460"/>
                    <a:pt x="1330037" y="83387"/>
                  </a:cubicBezTo>
                  <a:cubicBezTo>
                    <a:pt x="1413164" y="90314"/>
                    <a:pt x="1470891" y="187296"/>
                    <a:pt x="1537855" y="194223"/>
                  </a:cubicBezTo>
                  <a:cubicBezTo>
                    <a:pt x="1604819" y="201150"/>
                    <a:pt x="1660237" y="120332"/>
                    <a:pt x="1731819" y="124950"/>
                  </a:cubicBezTo>
                  <a:cubicBezTo>
                    <a:pt x="1803401" y="129568"/>
                    <a:pt x="1885373" y="175750"/>
                    <a:pt x="1967346" y="22193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26A1C4BC-85B3-E445-82B7-518D419AA90D}"/>
                </a:ext>
              </a:extLst>
            </p:cNvPr>
            <p:cNvSpPr/>
            <p:nvPr/>
          </p:nvSpPr>
          <p:spPr>
            <a:xfrm>
              <a:off x="6957819" y="525435"/>
              <a:ext cx="1288473" cy="97241"/>
            </a:xfrm>
            <a:custGeom>
              <a:avLst/>
              <a:gdLst>
                <a:gd name="connsiteX0" fmla="*/ 0 w 1967346"/>
                <a:gd name="connsiteY0" fmla="*/ 111096 h 221932"/>
                <a:gd name="connsiteX1" fmla="*/ 290946 w 1967346"/>
                <a:gd name="connsiteY1" fmla="*/ 259 h 221932"/>
                <a:gd name="connsiteX2" fmla="*/ 540328 w 1967346"/>
                <a:gd name="connsiteY2" fmla="*/ 138805 h 221932"/>
                <a:gd name="connsiteX3" fmla="*/ 831273 w 1967346"/>
                <a:gd name="connsiteY3" fmla="*/ 41823 h 221932"/>
                <a:gd name="connsiteX4" fmla="*/ 1039091 w 1967346"/>
                <a:gd name="connsiteY4" fmla="*/ 152659 h 221932"/>
                <a:gd name="connsiteX5" fmla="*/ 1330037 w 1967346"/>
                <a:gd name="connsiteY5" fmla="*/ 83387 h 221932"/>
                <a:gd name="connsiteX6" fmla="*/ 1537855 w 1967346"/>
                <a:gd name="connsiteY6" fmla="*/ 194223 h 221932"/>
                <a:gd name="connsiteX7" fmla="*/ 1731819 w 1967346"/>
                <a:gd name="connsiteY7" fmla="*/ 124950 h 221932"/>
                <a:gd name="connsiteX8" fmla="*/ 1967346 w 1967346"/>
                <a:gd name="connsiteY8" fmla="*/ 221932 h 22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7346" h="221932">
                  <a:moveTo>
                    <a:pt x="0" y="111096"/>
                  </a:moveTo>
                  <a:cubicBezTo>
                    <a:pt x="100445" y="53368"/>
                    <a:pt x="200891" y="-4359"/>
                    <a:pt x="290946" y="259"/>
                  </a:cubicBezTo>
                  <a:cubicBezTo>
                    <a:pt x="381001" y="4877"/>
                    <a:pt x="450274" y="131878"/>
                    <a:pt x="540328" y="138805"/>
                  </a:cubicBezTo>
                  <a:cubicBezTo>
                    <a:pt x="630383" y="145732"/>
                    <a:pt x="748146" y="39514"/>
                    <a:pt x="831273" y="41823"/>
                  </a:cubicBezTo>
                  <a:cubicBezTo>
                    <a:pt x="914400" y="44132"/>
                    <a:pt x="955964" y="145732"/>
                    <a:pt x="1039091" y="152659"/>
                  </a:cubicBezTo>
                  <a:cubicBezTo>
                    <a:pt x="1122218" y="159586"/>
                    <a:pt x="1246910" y="76460"/>
                    <a:pt x="1330037" y="83387"/>
                  </a:cubicBezTo>
                  <a:cubicBezTo>
                    <a:pt x="1413164" y="90314"/>
                    <a:pt x="1470891" y="187296"/>
                    <a:pt x="1537855" y="194223"/>
                  </a:cubicBezTo>
                  <a:cubicBezTo>
                    <a:pt x="1604819" y="201150"/>
                    <a:pt x="1660237" y="120332"/>
                    <a:pt x="1731819" y="124950"/>
                  </a:cubicBezTo>
                  <a:cubicBezTo>
                    <a:pt x="1803401" y="129568"/>
                    <a:pt x="1885373" y="175750"/>
                    <a:pt x="1967346" y="22193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B4E68000-F08E-E647-8345-C8F2C65AC52D}"/>
                </a:ext>
              </a:extLst>
            </p:cNvPr>
            <p:cNvSpPr/>
            <p:nvPr/>
          </p:nvSpPr>
          <p:spPr>
            <a:xfrm>
              <a:off x="5949900" y="276824"/>
              <a:ext cx="1288473" cy="97241"/>
            </a:xfrm>
            <a:custGeom>
              <a:avLst/>
              <a:gdLst>
                <a:gd name="connsiteX0" fmla="*/ 0 w 1967346"/>
                <a:gd name="connsiteY0" fmla="*/ 111096 h 221932"/>
                <a:gd name="connsiteX1" fmla="*/ 290946 w 1967346"/>
                <a:gd name="connsiteY1" fmla="*/ 259 h 221932"/>
                <a:gd name="connsiteX2" fmla="*/ 540328 w 1967346"/>
                <a:gd name="connsiteY2" fmla="*/ 138805 h 221932"/>
                <a:gd name="connsiteX3" fmla="*/ 831273 w 1967346"/>
                <a:gd name="connsiteY3" fmla="*/ 41823 h 221932"/>
                <a:gd name="connsiteX4" fmla="*/ 1039091 w 1967346"/>
                <a:gd name="connsiteY4" fmla="*/ 152659 h 221932"/>
                <a:gd name="connsiteX5" fmla="*/ 1330037 w 1967346"/>
                <a:gd name="connsiteY5" fmla="*/ 83387 h 221932"/>
                <a:gd name="connsiteX6" fmla="*/ 1537855 w 1967346"/>
                <a:gd name="connsiteY6" fmla="*/ 194223 h 221932"/>
                <a:gd name="connsiteX7" fmla="*/ 1731819 w 1967346"/>
                <a:gd name="connsiteY7" fmla="*/ 124950 h 221932"/>
                <a:gd name="connsiteX8" fmla="*/ 1967346 w 1967346"/>
                <a:gd name="connsiteY8" fmla="*/ 221932 h 22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7346" h="221932">
                  <a:moveTo>
                    <a:pt x="0" y="111096"/>
                  </a:moveTo>
                  <a:cubicBezTo>
                    <a:pt x="100445" y="53368"/>
                    <a:pt x="200891" y="-4359"/>
                    <a:pt x="290946" y="259"/>
                  </a:cubicBezTo>
                  <a:cubicBezTo>
                    <a:pt x="381001" y="4877"/>
                    <a:pt x="450274" y="131878"/>
                    <a:pt x="540328" y="138805"/>
                  </a:cubicBezTo>
                  <a:cubicBezTo>
                    <a:pt x="630383" y="145732"/>
                    <a:pt x="748146" y="39514"/>
                    <a:pt x="831273" y="41823"/>
                  </a:cubicBezTo>
                  <a:cubicBezTo>
                    <a:pt x="914400" y="44132"/>
                    <a:pt x="955964" y="145732"/>
                    <a:pt x="1039091" y="152659"/>
                  </a:cubicBezTo>
                  <a:cubicBezTo>
                    <a:pt x="1122218" y="159586"/>
                    <a:pt x="1246910" y="76460"/>
                    <a:pt x="1330037" y="83387"/>
                  </a:cubicBezTo>
                  <a:cubicBezTo>
                    <a:pt x="1413164" y="90314"/>
                    <a:pt x="1470891" y="187296"/>
                    <a:pt x="1537855" y="194223"/>
                  </a:cubicBezTo>
                  <a:cubicBezTo>
                    <a:pt x="1604819" y="201150"/>
                    <a:pt x="1660237" y="120332"/>
                    <a:pt x="1731819" y="124950"/>
                  </a:cubicBezTo>
                  <a:cubicBezTo>
                    <a:pt x="1803401" y="129568"/>
                    <a:pt x="1885373" y="175750"/>
                    <a:pt x="1967346" y="22193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DF259C9B-FBE7-FF48-B444-54A442BFEF4C}"/>
                </a:ext>
              </a:extLst>
            </p:cNvPr>
            <p:cNvSpPr txBox="1"/>
            <p:nvPr/>
          </p:nvSpPr>
          <p:spPr>
            <a:xfrm>
              <a:off x="5161675" y="104489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sz="1400" dirty="0"/>
                <a:t>mRNA</a:t>
              </a:r>
            </a:p>
          </p:txBody>
        </p: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81E7B842-B4AA-A648-8800-A13A7E0A0289}"/>
                </a:ext>
              </a:extLst>
            </p:cNvPr>
            <p:cNvCxnSpPr>
              <a:cxnSpLocks/>
            </p:cNvCxnSpPr>
            <p:nvPr/>
          </p:nvCxnSpPr>
          <p:spPr>
            <a:xfrm>
              <a:off x="8290695" y="889571"/>
              <a:ext cx="16227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B98E89BE-843C-7A42-BE73-8C331FEBD348}"/>
                </a:ext>
              </a:extLst>
            </p:cNvPr>
            <p:cNvSpPr txBox="1"/>
            <p:nvPr/>
          </p:nvSpPr>
          <p:spPr>
            <a:xfrm>
              <a:off x="8329419" y="564422"/>
              <a:ext cx="1584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Fragmentación</a:t>
              </a:r>
            </a:p>
          </p:txBody>
        </p:sp>
        <p:sp>
          <p:nvSpPr>
            <p:cNvPr id="39" name="Forma libre 38">
              <a:extLst>
                <a:ext uri="{FF2B5EF4-FFF2-40B4-BE49-F238E27FC236}">
                  <a16:creationId xmlns:a16="http://schemas.microsoft.com/office/drawing/2014/main" id="{5DA83055-3ED2-8A43-8230-309B2ADC7CC8}"/>
                </a:ext>
              </a:extLst>
            </p:cNvPr>
            <p:cNvSpPr/>
            <p:nvPr/>
          </p:nvSpPr>
          <p:spPr>
            <a:xfrm>
              <a:off x="9906514" y="356417"/>
              <a:ext cx="623455" cy="111697"/>
            </a:xfrm>
            <a:custGeom>
              <a:avLst/>
              <a:gdLst>
                <a:gd name="connsiteX0" fmla="*/ 0 w 623455"/>
                <a:gd name="connsiteY0" fmla="*/ 70094 h 111697"/>
                <a:gd name="connsiteX1" fmla="*/ 166255 w 623455"/>
                <a:gd name="connsiteY1" fmla="*/ 821 h 111697"/>
                <a:gd name="connsiteX2" fmla="*/ 332509 w 623455"/>
                <a:gd name="connsiteY2" fmla="*/ 111657 h 111697"/>
                <a:gd name="connsiteX3" fmla="*/ 540328 w 623455"/>
                <a:gd name="connsiteY3" fmla="*/ 14675 h 111697"/>
                <a:gd name="connsiteX4" fmla="*/ 623455 w 623455"/>
                <a:gd name="connsiteY4" fmla="*/ 97803 h 11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455" h="111697">
                  <a:moveTo>
                    <a:pt x="0" y="70094"/>
                  </a:moveTo>
                  <a:cubicBezTo>
                    <a:pt x="55418" y="31994"/>
                    <a:pt x="110837" y="-6106"/>
                    <a:pt x="166255" y="821"/>
                  </a:cubicBezTo>
                  <a:cubicBezTo>
                    <a:pt x="221673" y="7748"/>
                    <a:pt x="270164" y="109348"/>
                    <a:pt x="332509" y="111657"/>
                  </a:cubicBezTo>
                  <a:cubicBezTo>
                    <a:pt x="394854" y="113966"/>
                    <a:pt x="491837" y="16984"/>
                    <a:pt x="540328" y="14675"/>
                  </a:cubicBezTo>
                  <a:cubicBezTo>
                    <a:pt x="588819" y="12366"/>
                    <a:pt x="584201" y="79330"/>
                    <a:pt x="623455" y="9780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0" name="Forma libre 39">
              <a:extLst>
                <a:ext uri="{FF2B5EF4-FFF2-40B4-BE49-F238E27FC236}">
                  <a16:creationId xmlns:a16="http://schemas.microsoft.com/office/drawing/2014/main" id="{A84DD420-739A-A043-A738-650034FD5CA3}"/>
                </a:ext>
              </a:extLst>
            </p:cNvPr>
            <p:cNvSpPr/>
            <p:nvPr/>
          </p:nvSpPr>
          <p:spPr>
            <a:xfrm>
              <a:off x="10715029" y="358798"/>
              <a:ext cx="623455" cy="111697"/>
            </a:xfrm>
            <a:custGeom>
              <a:avLst/>
              <a:gdLst>
                <a:gd name="connsiteX0" fmla="*/ 0 w 623455"/>
                <a:gd name="connsiteY0" fmla="*/ 70094 h 111697"/>
                <a:gd name="connsiteX1" fmla="*/ 166255 w 623455"/>
                <a:gd name="connsiteY1" fmla="*/ 821 h 111697"/>
                <a:gd name="connsiteX2" fmla="*/ 332509 w 623455"/>
                <a:gd name="connsiteY2" fmla="*/ 111657 h 111697"/>
                <a:gd name="connsiteX3" fmla="*/ 540328 w 623455"/>
                <a:gd name="connsiteY3" fmla="*/ 14675 h 111697"/>
                <a:gd name="connsiteX4" fmla="*/ 623455 w 623455"/>
                <a:gd name="connsiteY4" fmla="*/ 97803 h 11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455" h="111697">
                  <a:moveTo>
                    <a:pt x="0" y="70094"/>
                  </a:moveTo>
                  <a:cubicBezTo>
                    <a:pt x="55418" y="31994"/>
                    <a:pt x="110837" y="-6106"/>
                    <a:pt x="166255" y="821"/>
                  </a:cubicBezTo>
                  <a:cubicBezTo>
                    <a:pt x="221673" y="7748"/>
                    <a:pt x="270164" y="109348"/>
                    <a:pt x="332509" y="111657"/>
                  </a:cubicBezTo>
                  <a:cubicBezTo>
                    <a:pt x="394854" y="113966"/>
                    <a:pt x="491837" y="16984"/>
                    <a:pt x="540328" y="14675"/>
                  </a:cubicBezTo>
                  <a:cubicBezTo>
                    <a:pt x="588819" y="12366"/>
                    <a:pt x="584201" y="79330"/>
                    <a:pt x="623455" y="9780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1" name="Forma libre 40">
              <a:extLst>
                <a:ext uri="{FF2B5EF4-FFF2-40B4-BE49-F238E27FC236}">
                  <a16:creationId xmlns:a16="http://schemas.microsoft.com/office/drawing/2014/main" id="{17F86335-C39B-F744-BA98-5A2E483C8713}"/>
                </a:ext>
              </a:extLst>
            </p:cNvPr>
            <p:cNvSpPr/>
            <p:nvPr/>
          </p:nvSpPr>
          <p:spPr>
            <a:xfrm>
              <a:off x="11228724" y="637391"/>
              <a:ext cx="623455" cy="111697"/>
            </a:xfrm>
            <a:custGeom>
              <a:avLst/>
              <a:gdLst>
                <a:gd name="connsiteX0" fmla="*/ 0 w 623455"/>
                <a:gd name="connsiteY0" fmla="*/ 70094 h 111697"/>
                <a:gd name="connsiteX1" fmla="*/ 166255 w 623455"/>
                <a:gd name="connsiteY1" fmla="*/ 821 h 111697"/>
                <a:gd name="connsiteX2" fmla="*/ 332509 w 623455"/>
                <a:gd name="connsiteY2" fmla="*/ 111657 h 111697"/>
                <a:gd name="connsiteX3" fmla="*/ 540328 w 623455"/>
                <a:gd name="connsiteY3" fmla="*/ 14675 h 111697"/>
                <a:gd name="connsiteX4" fmla="*/ 623455 w 623455"/>
                <a:gd name="connsiteY4" fmla="*/ 97803 h 11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455" h="111697">
                  <a:moveTo>
                    <a:pt x="0" y="70094"/>
                  </a:moveTo>
                  <a:cubicBezTo>
                    <a:pt x="55418" y="31994"/>
                    <a:pt x="110837" y="-6106"/>
                    <a:pt x="166255" y="821"/>
                  </a:cubicBezTo>
                  <a:cubicBezTo>
                    <a:pt x="221673" y="7748"/>
                    <a:pt x="270164" y="109348"/>
                    <a:pt x="332509" y="111657"/>
                  </a:cubicBezTo>
                  <a:cubicBezTo>
                    <a:pt x="394854" y="113966"/>
                    <a:pt x="491837" y="16984"/>
                    <a:pt x="540328" y="14675"/>
                  </a:cubicBezTo>
                  <a:cubicBezTo>
                    <a:pt x="588819" y="12366"/>
                    <a:pt x="584201" y="79330"/>
                    <a:pt x="623455" y="9780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2" name="Forma libre 41">
              <a:extLst>
                <a:ext uri="{FF2B5EF4-FFF2-40B4-BE49-F238E27FC236}">
                  <a16:creationId xmlns:a16="http://schemas.microsoft.com/office/drawing/2014/main" id="{007BFD9C-9B71-0A49-91C0-8DF500A2CD50}"/>
                </a:ext>
              </a:extLst>
            </p:cNvPr>
            <p:cNvSpPr/>
            <p:nvPr/>
          </p:nvSpPr>
          <p:spPr>
            <a:xfrm>
              <a:off x="10403301" y="649954"/>
              <a:ext cx="623455" cy="111697"/>
            </a:xfrm>
            <a:custGeom>
              <a:avLst/>
              <a:gdLst>
                <a:gd name="connsiteX0" fmla="*/ 0 w 623455"/>
                <a:gd name="connsiteY0" fmla="*/ 70094 h 111697"/>
                <a:gd name="connsiteX1" fmla="*/ 166255 w 623455"/>
                <a:gd name="connsiteY1" fmla="*/ 821 h 111697"/>
                <a:gd name="connsiteX2" fmla="*/ 332509 w 623455"/>
                <a:gd name="connsiteY2" fmla="*/ 111657 h 111697"/>
                <a:gd name="connsiteX3" fmla="*/ 540328 w 623455"/>
                <a:gd name="connsiteY3" fmla="*/ 14675 h 111697"/>
                <a:gd name="connsiteX4" fmla="*/ 623455 w 623455"/>
                <a:gd name="connsiteY4" fmla="*/ 97803 h 11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455" h="111697">
                  <a:moveTo>
                    <a:pt x="0" y="70094"/>
                  </a:moveTo>
                  <a:cubicBezTo>
                    <a:pt x="55418" y="31994"/>
                    <a:pt x="110837" y="-6106"/>
                    <a:pt x="166255" y="821"/>
                  </a:cubicBezTo>
                  <a:cubicBezTo>
                    <a:pt x="221673" y="7748"/>
                    <a:pt x="270164" y="109348"/>
                    <a:pt x="332509" y="111657"/>
                  </a:cubicBezTo>
                  <a:cubicBezTo>
                    <a:pt x="394854" y="113966"/>
                    <a:pt x="491837" y="16984"/>
                    <a:pt x="540328" y="14675"/>
                  </a:cubicBezTo>
                  <a:cubicBezTo>
                    <a:pt x="588819" y="12366"/>
                    <a:pt x="584201" y="79330"/>
                    <a:pt x="623455" y="9780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3" name="Forma libre 42">
              <a:extLst>
                <a:ext uri="{FF2B5EF4-FFF2-40B4-BE49-F238E27FC236}">
                  <a16:creationId xmlns:a16="http://schemas.microsoft.com/office/drawing/2014/main" id="{2942D432-01F8-4F47-8D9D-C08070CB9351}"/>
                </a:ext>
              </a:extLst>
            </p:cNvPr>
            <p:cNvSpPr/>
            <p:nvPr/>
          </p:nvSpPr>
          <p:spPr>
            <a:xfrm>
              <a:off x="9996569" y="885261"/>
              <a:ext cx="623455" cy="111697"/>
            </a:xfrm>
            <a:custGeom>
              <a:avLst/>
              <a:gdLst>
                <a:gd name="connsiteX0" fmla="*/ 0 w 623455"/>
                <a:gd name="connsiteY0" fmla="*/ 70094 h 111697"/>
                <a:gd name="connsiteX1" fmla="*/ 166255 w 623455"/>
                <a:gd name="connsiteY1" fmla="*/ 821 h 111697"/>
                <a:gd name="connsiteX2" fmla="*/ 332509 w 623455"/>
                <a:gd name="connsiteY2" fmla="*/ 111657 h 111697"/>
                <a:gd name="connsiteX3" fmla="*/ 540328 w 623455"/>
                <a:gd name="connsiteY3" fmla="*/ 14675 h 111697"/>
                <a:gd name="connsiteX4" fmla="*/ 623455 w 623455"/>
                <a:gd name="connsiteY4" fmla="*/ 97803 h 11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455" h="111697">
                  <a:moveTo>
                    <a:pt x="0" y="70094"/>
                  </a:moveTo>
                  <a:cubicBezTo>
                    <a:pt x="55418" y="31994"/>
                    <a:pt x="110837" y="-6106"/>
                    <a:pt x="166255" y="821"/>
                  </a:cubicBezTo>
                  <a:cubicBezTo>
                    <a:pt x="221673" y="7748"/>
                    <a:pt x="270164" y="109348"/>
                    <a:pt x="332509" y="111657"/>
                  </a:cubicBezTo>
                  <a:cubicBezTo>
                    <a:pt x="394854" y="113966"/>
                    <a:pt x="491837" y="16984"/>
                    <a:pt x="540328" y="14675"/>
                  </a:cubicBezTo>
                  <a:cubicBezTo>
                    <a:pt x="588819" y="12366"/>
                    <a:pt x="584201" y="79330"/>
                    <a:pt x="623455" y="9780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4" name="Forma libre 43">
              <a:extLst>
                <a:ext uri="{FF2B5EF4-FFF2-40B4-BE49-F238E27FC236}">
                  <a16:creationId xmlns:a16="http://schemas.microsoft.com/office/drawing/2014/main" id="{78A748F5-593E-2B45-95C6-B29062720E29}"/>
                </a:ext>
              </a:extLst>
            </p:cNvPr>
            <p:cNvSpPr/>
            <p:nvPr/>
          </p:nvSpPr>
          <p:spPr>
            <a:xfrm>
              <a:off x="10778837" y="927563"/>
              <a:ext cx="623455" cy="111697"/>
            </a:xfrm>
            <a:custGeom>
              <a:avLst/>
              <a:gdLst>
                <a:gd name="connsiteX0" fmla="*/ 0 w 623455"/>
                <a:gd name="connsiteY0" fmla="*/ 70094 h 111697"/>
                <a:gd name="connsiteX1" fmla="*/ 166255 w 623455"/>
                <a:gd name="connsiteY1" fmla="*/ 821 h 111697"/>
                <a:gd name="connsiteX2" fmla="*/ 332509 w 623455"/>
                <a:gd name="connsiteY2" fmla="*/ 111657 h 111697"/>
                <a:gd name="connsiteX3" fmla="*/ 540328 w 623455"/>
                <a:gd name="connsiteY3" fmla="*/ 14675 h 111697"/>
                <a:gd name="connsiteX4" fmla="*/ 623455 w 623455"/>
                <a:gd name="connsiteY4" fmla="*/ 97803 h 11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455" h="111697">
                  <a:moveTo>
                    <a:pt x="0" y="70094"/>
                  </a:moveTo>
                  <a:cubicBezTo>
                    <a:pt x="55418" y="31994"/>
                    <a:pt x="110837" y="-6106"/>
                    <a:pt x="166255" y="821"/>
                  </a:cubicBezTo>
                  <a:cubicBezTo>
                    <a:pt x="221673" y="7748"/>
                    <a:pt x="270164" y="109348"/>
                    <a:pt x="332509" y="111657"/>
                  </a:cubicBezTo>
                  <a:cubicBezTo>
                    <a:pt x="394854" y="113966"/>
                    <a:pt x="491837" y="16984"/>
                    <a:pt x="540328" y="14675"/>
                  </a:cubicBezTo>
                  <a:cubicBezTo>
                    <a:pt x="588819" y="12366"/>
                    <a:pt x="584201" y="79330"/>
                    <a:pt x="623455" y="9780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5" name="Forma libre 44">
              <a:extLst>
                <a:ext uri="{FF2B5EF4-FFF2-40B4-BE49-F238E27FC236}">
                  <a16:creationId xmlns:a16="http://schemas.microsoft.com/office/drawing/2014/main" id="{DF32237C-596F-B041-B721-0EC205FC67F0}"/>
                </a:ext>
              </a:extLst>
            </p:cNvPr>
            <p:cNvSpPr/>
            <p:nvPr/>
          </p:nvSpPr>
          <p:spPr>
            <a:xfrm>
              <a:off x="10620024" y="1178319"/>
              <a:ext cx="623455" cy="111697"/>
            </a:xfrm>
            <a:custGeom>
              <a:avLst/>
              <a:gdLst>
                <a:gd name="connsiteX0" fmla="*/ 0 w 623455"/>
                <a:gd name="connsiteY0" fmla="*/ 70094 h 111697"/>
                <a:gd name="connsiteX1" fmla="*/ 166255 w 623455"/>
                <a:gd name="connsiteY1" fmla="*/ 821 h 111697"/>
                <a:gd name="connsiteX2" fmla="*/ 332509 w 623455"/>
                <a:gd name="connsiteY2" fmla="*/ 111657 h 111697"/>
                <a:gd name="connsiteX3" fmla="*/ 540328 w 623455"/>
                <a:gd name="connsiteY3" fmla="*/ 14675 h 111697"/>
                <a:gd name="connsiteX4" fmla="*/ 623455 w 623455"/>
                <a:gd name="connsiteY4" fmla="*/ 97803 h 11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455" h="111697">
                  <a:moveTo>
                    <a:pt x="0" y="70094"/>
                  </a:moveTo>
                  <a:cubicBezTo>
                    <a:pt x="55418" y="31994"/>
                    <a:pt x="110837" y="-6106"/>
                    <a:pt x="166255" y="821"/>
                  </a:cubicBezTo>
                  <a:cubicBezTo>
                    <a:pt x="221673" y="7748"/>
                    <a:pt x="270164" y="109348"/>
                    <a:pt x="332509" y="111657"/>
                  </a:cubicBezTo>
                  <a:cubicBezTo>
                    <a:pt x="394854" y="113966"/>
                    <a:pt x="491837" y="16984"/>
                    <a:pt x="540328" y="14675"/>
                  </a:cubicBezTo>
                  <a:cubicBezTo>
                    <a:pt x="588819" y="12366"/>
                    <a:pt x="584201" y="79330"/>
                    <a:pt x="623455" y="9780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6" name="Forma libre 45">
              <a:extLst>
                <a:ext uri="{FF2B5EF4-FFF2-40B4-BE49-F238E27FC236}">
                  <a16:creationId xmlns:a16="http://schemas.microsoft.com/office/drawing/2014/main" id="{E79B8C3E-333D-CB42-AA11-24C4C13B97BB}"/>
                </a:ext>
              </a:extLst>
            </p:cNvPr>
            <p:cNvSpPr/>
            <p:nvPr/>
          </p:nvSpPr>
          <p:spPr>
            <a:xfrm>
              <a:off x="9815142" y="1163693"/>
              <a:ext cx="623455" cy="111697"/>
            </a:xfrm>
            <a:custGeom>
              <a:avLst/>
              <a:gdLst>
                <a:gd name="connsiteX0" fmla="*/ 0 w 623455"/>
                <a:gd name="connsiteY0" fmla="*/ 70094 h 111697"/>
                <a:gd name="connsiteX1" fmla="*/ 166255 w 623455"/>
                <a:gd name="connsiteY1" fmla="*/ 821 h 111697"/>
                <a:gd name="connsiteX2" fmla="*/ 332509 w 623455"/>
                <a:gd name="connsiteY2" fmla="*/ 111657 h 111697"/>
                <a:gd name="connsiteX3" fmla="*/ 540328 w 623455"/>
                <a:gd name="connsiteY3" fmla="*/ 14675 h 111697"/>
                <a:gd name="connsiteX4" fmla="*/ 623455 w 623455"/>
                <a:gd name="connsiteY4" fmla="*/ 97803 h 11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455" h="111697">
                  <a:moveTo>
                    <a:pt x="0" y="70094"/>
                  </a:moveTo>
                  <a:cubicBezTo>
                    <a:pt x="55418" y="31994"/>
                    <a:pt x="110837" y="-6106"/>
                    <a:pt x="166255" y="821"/>
                  </a:cubicBezTo>
                  <a:cubicBezTo>
                    <a:pt x="221673" y="7748"/>
                    <a:pt x="270164" y="109348"/>
                    <a:pt x="332509" y="111657"/>
                  </a:cubicBezTo>
                  <a:cubicBezTo>
                    <a:pt x="394854" y="113966"/>
                    <a:pt x="491837" y="16984"/>
                    <a:pt x="540328" y="14675"/>
                  </a:cubicBezTo>
                  <a:cubicBezTo>
                    <a:pt x="588819" y="12366"/>
                    <a:pt x="584201" y="79330"/>
                    <a:pt x="623455" y="9780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7" name="Forma libre 46">
              <a:extLst>
                <a:ext uri="{FF2B5EF4-FFF2-40B4-BE49-F238E27FC236}">
                  <a16:creationId xmlns:a16="http://schemas.microsoft.com/office/drawing/2014/main" id="{D57F3AA6-BD21-E840-AC6D-6FF9D40F95FE}"/>
                </a:ext>
              </a:extLst>
            </p:cNvPr>
            <p:cNvSpPr/>
            <p:nvPr/>
          </p:nvSpPr>
          <p:spPr>
            <a:xfrm>
              <a:off x="11539197" y="968956"/>
              <a:ext cx="623455" cy="111697"/>
            </a:xfrm>
            <a:custGeom>
              <a:avLst/>
              <a:gdLst>
                <a:gd name="connsiteX0" fmla="*/ 0 w 623455"/>
                <a:gd name="connsiteY0" fmla="*/ 70094 h 111697"/>
                <a:gd name="connsiteX1" fmla="*/ 166255 w 623455"/>
                <a:gd name="connsiteY1" fmla="*/ 821 h 111697"/>
                <a:gd name="connsiteX2" fmla="*/ 332509 w 623455"/>
                <a:gd name="connsiteY2" fmla="*/ 111657 h 111697"/>
                <a:gd name="connsiteX3" fmla="*/ 540328 w 623455"/>
                <a:gd name="connsiteY3" fmla="*/ 14675 h 111697"/>
                <a:gd name="connsiteX4" fmla="*/ 623455 w 623455"/>
                <a:gd name="connsiteY4" fmla="*/ 97803 h 11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455" h="111697">
                  <a:moveTo>
                    <a:pt x="0" y="70094"/>
                  </a:moveTo>
                  <a:cubicBezTo>
                    <a:pt x="55418" y="31994"/>
                    <a:pt x="110837" y="-6106"/>
                    <a:pt x="166255" y="821"/>
                  </a:cubicBezTo>
                  <a:cubicBezTo>
                    <a:pt x="221673" y="7748"/>
                    <a:pt x="270164" y="109348"/>
                    <a:pt x="332509" y="111657"/>
                  </a:cubicBezTo>
                  <a:cubicBezTo>
                    <a:pt x="394854" y="113966"/>
                    <a:pt x="491837" y="16984"/>
                    <a:pt x="540328" y="14675"/>
                  </a:cubicBezTo>
                  <a:cubicBezTo>
                    <a:pt x="588819" y="12366"/>
                    <a:pt x="584201" y="79330"/>
                    <a:pt x="623455" y="9780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8" name="Forma libre 47">
              <a:extLst>
                <a:ext uri="{FF2B5EF4-FFF2-40B4-BE49-F238E27FC236}">
                  <a16:creationId xmlns:a16="http://schemas.microsoft.com/office/drawing/2014/main" id="{5FF9177A-124E-D14C-8F7F-14A6C4C59485}"/>
                </a:ext>
              </a:extLst>
            </p:cNvPr>
            <p:cNvSpPr/>
            <p:nvPr/>
          </p:nvSpPr>
          <p:spPr>
            <a:xfrm>
              <a:off x="11475158" y="262368"/>
              <a:ext cx="623455" cy="111697"/>
            </a:xfrm>
            <a:custGeom>
              <a:avLst/>
              <a:gdLst>
                <a:gd name="connsiteX0" fmla="*/ 0 w 623455"/>
                <a:gd name="connsiteY0" fmla="*/ 70094 h 111697"/>
                <a:gd name="connsiteX1" fmla="*/ 166255 w 623455"/>
                <a:gd name="connsiteY1" fmla="*/ 821 h 111697"/>
                <a:gd name="connsiteX2" fmla="*/ 332509 w 623455"/>
                <a:gd name="connsiteY2" fmla="*/ 111657 h 111697"/>
                <a:gd name="connsiteX3" fmla="*/ 540328 w 623455"/>
                <a:gd name="connsiteY3" fmla="*/ 14675 h 111697"/>
                <a:gd name="connsiteX4" fmla="*/ 623455 w 623455"/>
                <a:gd name="connsiteY4" fmla="*/ 97803 h 11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455" h="111697">
                  <a:moveTo>
                    <a:pt x="0" y="70094"/>
                  </a:moveTo>
                  <a:cubicBezTo>
                    <a:pt x="55418" y="31994"/>
                    <a:pt x="110837" y="-6106"/>
                    <a:pt x="166255" y="821"/>
                  </a:cubicBezTo>
                  <a:cubicBezTo>
                    <a:pt x="221673" y="7748"/>
                    <a:pt x="270164" y="109348"/>
                    <a:pt x="332509" y="111657"/>
                  </a:cubicBezTo>
                  <a:cubicBezTo>
                    <a:pt x="394854" y="113966"/>
                    <a:pt x="491837" y="16984"/>
                    <a:pt x="540328" y="14675"/>
                  </a:cubicBezTo>
                  <a:cubicBezTo>
                    <a:pt x="588819" y="12366"/>
                    <a:pt x="584201" y="79330"/>
                    <a:pt x="623455" y="9780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9" name="Forma libre 48">
              <a:extLst>
                <a:ext uri="{FF2B5EF4-FFF2-40B4-BE49-F238E27FC236}">
                  <a16:creationId xmlns:a16="http://schemas.microsoft.com/office/drawing/2014/main" id="{BB311410-7E50-904D-8A76-EEFC4F33EB01}"/>
                </a:ext>
              </a:extLst>
            </p:cNvPr>
            <p:cNvSpPr/>
            <p:nvPr/>
          </p:nvSpPr>
          <p:spPr>
            <a:xfrm>
              <a:off x="11402292" y="1178318"/>
              <a:ext cx="623455" cy="111697"/>
            </a:xfrm>
            <a:custGeom>
              <a:avLst/>
              <a:gdLst>
                <a:gd name="connsiteX0" fmla="*/ 0 w 623455"/>
                <a:gd name="connsiteY0" fmla="*/ 70094 h 111697"/>
                <a:gd name="connsiteX1" fmla="*/ 166255 w 623455"/>
                <a:gd name="connsiteY1" fmla="*/ 821 h 111697"/>
                <a:gd name="connsiteX2" fmla="*/ 332509 w 623455"/>
                <a:gd name="connsiteY2" fmla="*/ 111657 h 111697"/>
                <a:gd name="connsiteX3" fmla="*/ 540328 w 623455"/>
                <a:gd name="connsiteY3" fmla="*/ 14675 h 111697"/>
                <a:gd name="connsiteX4" fmla="*/ 623455 w 623455"/>
                <a:gd name="connsiteY4" fmla="*/ 97803 h 11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455" h="111697">
                  <a:moveTo>
                    <a:pt x="0" y="70094"/>
                  </a:moveTo>
                  <a:cubicBezTo>
                    <a:pt x="55418" y="31994"/>
                    <a:pt x="110837" y="-6106"/>
                    <a:pt x="166255" y="821"/>
                  </a:cubicBezTo>
                  <a:cubicBezTo>
                    <a:pt x="221673" y="7748"/>
                    <a:pt x="270164" y="109348"/>
                    <a:pt x="332509" y="111657"/>
                  </a:cubicBezTo>
                  <a:cubicBezTo>
                    <a:pt x="394854" y="113966"/>
                    <a:pt x="491837" y="16984"/>
                    <a:pt x="540328" y="14675"/>
                  </a:cubicBezTo>
                  <a:cubicBezTo>
                    <a:pt x="588819" y="12366"/>
                    <a:pt x="584201" y="79330"/>
                    <a:pt x="623455" y="9780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859269F6-859F-0C4F-97D2-EF92137B8F74}"/>
                </a:ext>
              </a:extLst>
            </p:cNvPr>
            <p:cNvCxnSpPr>
              <a:cxnSpLocks/>
            </p:cNvCxnSpPr>
            <p:nvPr/>
          </p:nvCxnSpPr>
          <p:spPr>
            <a:xfrm>
              <a:off x="11026756" y="1496328"/>
              <a:ext cx="0" cy="9420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244F90F3-5F10-E84B-9565-439E7145758A}"/>
                </a:ext>
              </a:extLst>
            </p:cNvPr>
            <p:cNvSpPr txBox="1"/>
            <p:nvPr/>
          </p:nvSpPr>
          <p:spPr>
            <a:xfrm>
              <a:off x="9648493" y="1625252"/>
              <a:ext cx="13331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sz="1600" dirty="0"/>
                <a:t>Transcripción </a:t>
              </a:r>
            </a:p>
            <a:p>
              <a:pPr algn="ctr"/>
              <a:r>
                <a:rPr lang="es-BR" sz="1600" dirty="0"/>
                <a:t>reversa</a:t>
              </a:r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5896707A-0C2B-0A43-828C-DD477CC8BDAE}"/>
                </a:ext>
              </a:extLst>
            </p:cNvPr>
            <p:cNvSpPr txBox="1"/>
            <p:nvPr/>
          </p:nvSpPr>
          <p:spPr>
            <a:xfrm>
              <a:off x="11001592" y="1625252"/>
              <a:ext cx="1137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R" sz="1600" dirty="0"/>
                <a:t>Síntesis de cDNA</a:t>
              </a:r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D807B428-5B3D-2049-86A3-EE4D61CB01BE}"/>
                </a:ext>
              </a:extLst>
            </p:cNvPr>
            <p:cNvSpPr txBox="1"/>
            <p:nvPr/>
          </p:nvSpPr>
          <p:spPr>
            <a:xfrm>
              <a:off x="10232953" y="6885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sz="1400" dirty="0"/>
                <a:t>~200 bp</a:t>
              </a:r>
            </a:p>
          </p:txBody>
        </p:sp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E0B5808F-3633-664B-AF58-DE756AF7E96A}"/>
                </a:ext>
              </a:extLst>
            </p:cNvPr>
            <p:cNvGrpSpPr/>
            <p:nvPr/>
          </p:nvGrpSpPr>
          <p:grpSpPr>
            <a:xfrm>
              <a:off x="9779730" y="2656078"/>
              <a:ext cx="911897" cy="55420"/>
              <a:chOff x="9866940" y="2784762"/>
              <a:chExt cx="911897" cy="55420"/>
            </a:xfrm>
          </p:grpSpPr>
          <p:cxnSp>
            <p:nvCxnSpPr>
              <p:cNvPr id="57" name="Conector recto 56">
                <a:extLst>
                  <a:ext uri="{FF2B5EF4-FFF2-40B4-BE49-F238E27FC236}">
                    <a16:creationId xmlns:a16="http://schemas.microsoft.com/office/drawing/2014/main" id="{5FBEDCF0-BBC0-F240-9D5A-238A28D7C8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6125" y="2840182"/>
                <a:ext cx="882712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69">
                <a:extLst>
                  <a:ext uri="{FF2B5EF4-FFF2-40B4-BE49-F238E27FC236}">
                    <a16:creationId xmlns:a16="http://schemas.microsoft.com/office/drawing/2014/main" id="{EDC8C9D9-EEB2-9E4E-9FA6-04A2B2766D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66940" y="2784762"/>
                <a:ext cx="882712" cy="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upo 71">
              <a:extLst>
                <a:ext uri="{FF2B5EF4-FFF2-40B4-BE49-F238E27FC236}">
                  <a16:creationId xmlns:a16="http://schemas.microsoft.com/office/drawing/2014/main" id="{4F266C12-9A61-244E-98C5-C5A9E4BE8222}"/>
                </a:ext>
              </a:extLst>
            </p:cNvPr>
            <p:cNvGrpSpPr/>
            <p:nvPr/>
          </p:nvGrpSpPr>
          <p:grpSpPr>
            <a:xfrm>
              <a:off x="9932130" y="2808478"/>
              <a:ext cx="911897" cy="55420"/>
              <a:chOff x="9866940" y="2784762"/>
              <a:chExt cx="911897" cy="55420"/>
            </a:xfrm>
          </p:grpSpPr>
          <p:cxnSp>
            <p:nvCxnSpPr>
              <p:cNvPr id="73" name="Conector recto 72">
                <a:extLst>
                  <a:ext uri="{FF2B5EF4-FFF2-40B4-BE49-F238E27FC236}">
                    <a16:creationId xmlns:a16="http://schemas.microsoft.com/office/drawing/2014/main" id="{059A2455-950B-1B4F-8ECA-FB94C039A1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6125" y="2840182"/>
                <a:ext cx="882712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>
                <a:extLst>
                  <a:ext uri="{FF2B5EF4-FFF2-40B4-BE49-F238E27FC236}">
                    <a16:creationId xmlns:a16="http://schemas.microsoft.com/office/drawing/2014/main" id="{CE9608DC-AFD0-0B42-BF8B-428638D97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66940" y="2784762"/>
                <a:ext cx="882712" cy="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813A55EF-33E6-3A44-A943-60C5707C63BC}"/>
                </a:ext>
              </a:extLst>
            </p:cNvPr>
            <p:cNvGrpSpPr/>
            <p:nvPr/>
          </p:nvGrpSpPr>
          <p:grpSpPr>
            <a:xfrm>
              <a:off x="10084530" y="2960878"/>
              <a:ext cx="911897" cy="55420"/>
              <a:chOff x="9866940" y="2784762"/>
              <a:chExt cx="911897" cy="55420"/>
            </a:xfrm>
          </p:grpSpPr>
          <p:cxnSp>
            <p:nvCxnSpPr>
              <p:cNvPr id="76" name="Conector recto 75">
                <a:extLst>
                  <a:ext uri="{FF2B5EF4-FFF2-40B4-BE49-F238E27FC236}">
                    <a16:creationId xmlns:a16="http://schemas.microsoft.com/office/drawing/2014/main" id="{48756489-3CC2-CC48-B2BD-C4544737E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6125" y="2840182"/>
                <a:ext cx="882712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76">
                <a:extLst>
                  <a:ext uri="{FF2B5EF4-FFF2-40B4-BE49-F238E27FC236}">
                    <a16:creationId xmlns:a16="http://schemas.microsoft.com/office/drawing/2014/main" id="{E951542A-CE5D-A54B-88B2-E2AEFCFF78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66940" y="2784762"/>
                <a:ext cx="882712" cy="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1E4A784D-1E6E-134E-8A01-3205C4FAAE80}"/>
                </a:ext>
              </a:extLst>
            </p:cNvPr>
            <p:cNvGrpSpPr/>
            <p:nvPr/>
          </p:nvGrpSpPr>
          <p:grpSpPr>
            <a:xfrm>
              <a:off x="10236930" y="3113278"/>
              <a:ext cx="911897" cy="55420"/>
              <a:chOff x="9866940" y="2784762"/>
              <a:chExt cx="911897" cy="55420"/>
            </a:xfrm>
          </p:grpSpPr>
          <p:cxnSp>
            <p:nvCxnSpPr>
              <p:cNvPr id="79" name="Conector recto 78">
                <a:extLst>
                  <a:ext uri="{FF2B5EF4-FFF2-40B4-BE49-F238E27FC236}">
                    <a16:creationId xmlns:a16="http://schemas.microsoft.com/office/drawing/2014/main" id="{5103F367-408C-8C4F-9C78-1FD8511CDE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6125" y="2840182"/>
                <a:ext cx="882712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79">
                <a:extLst>
                  <a:ext uri="{FF2B5EF4-FFF2-40B4-BE49-F238E27FC236}">
                    <a16:creationId xmlns:a16="http://schemas.microsoft.com/office/drawing/2014/main" id="{A873865C-D70E-5F44-8639-A21BCC5754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66940" y="2784762"/>
                <a:ext cx="882712" cy="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75E34440-0355-F440-992A-694EDB2746C4}"/>
                </a:ext>
              </a:extLst>
            </p:cNvPr>
            <p:cNvGrpSpPr/>
            <p:nvPr/>
          </p:nvGrpSpPr>
          <p:grpSpPr>
            <a:xfrm>
              <a:off x="10922045" y="2644712"/>
              <a:ext cx="911897" cy="55420"/>
              <a:chOff x="9866940" y="2784762"/>
              <a:chExt cx="911897" cy="55420"/>
            </a:xfrm>
          </p:grpSpPr>
          <p:cxnSp>
            <p:nvCxnSpPr>
              <p:cNvPr id="82" name="Conector recto 81">
                <a:extLst>
                  <a:ext uri="{FF2B5EF4-FFF2-40B4-BE49-F238E27FC236}">
                    <a16:creationId xmlns:a16="http://schemas.microsoft.com/office/drawing/2014/main" id="{2C74B03A-9E6E-794E-AD96-1384AAF00F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6125" y="2840182"/>
                <a:ext cx="882712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82">
                <a:extLst>
                  <a:ext uri="{FF2B5EF4-FFF2-40B4-BE49-F238E27FC236}">
                    <a16:creationId xmlns:a16="http://schemas.microsoft.com/office/drawing/2014/main" id="{1B99BA6E-DD55-CD49-BE47-EC3F4E9AB9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66940" y="2784762"/>
                <a:ext cx="882712" cy="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upo 83">
              <a:extLst>
                <a:ext uri="{FF2B5EF4-FFF2-40B4-BE49-F238E27FC236}">
                  <a16:creationId xmlns:a16="http://schemas.microsoft.com/office/drawing/2014/main" id="{2BF48B92-7F15-5448-9E99-CFC639B51808}"/>
                </a:ext>
              </a:extLst>
            </p:cNvPr>
            <p:cNvGrpSpPr/>
            <p:nvPr/>
          </p:nvGrpSpPr>
          <p:grpSpPr>
            <a:xfrm>
              <a:off x="11074445" y="2797112"/>
              <a:ext cx="911897" cy="55420"/>
              <a:chOff x="9866940" y="2784762"/>
              <a:chExt cx="911897" cy="55420"/>
            </a:xfrm>
          </p:grpSpPr>
          <p:cxnSp>
            <p:nvCxnSpPr>
              <p:cNvPr id="85" name="Conector recto 84">
                <a:extLst>
                  <a:ext uri="{FF2B5EF4-FFF2-40B4-BE49-F238E27FC236}">
                    <a16:creationId xmlns:a16="http://schemas.microsoft.com/office/drawing/2014/main" id="{A4A57235-E0BB-824F-B44F-2C43E02CD8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6125" y="2840182"/>
                <a:ext cx="882712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cto 85">
                <a:extLst>
                  <a:ext uri="{FF2B5EF4-FFF2-40B4-BE49-F238E27FC236}">
                    <a16:creationId xmlns:a16="http://schemas.microsoft.com/office/drawing/2014/main" id="{12309731-0115-E644-AB49-F737B52BE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66940" y="2784762"/>
                <a:ext cx="882712" cy="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upo 86">
              <a:extLst>
                <a:ext uri="{FF2B5EF4-FFF2-40B4-BE49-F238E27FC236}">
                  <a16:creationId xmlns:a16="http://schemas.microsoft.com/office/drawing/2014/main" id="{672DBEEA-D458-824D-A32D-B658C8971E41}"/>
                </a:ext>
              </a:extLst>
            </p:cNvPr>
            <p:cNvGrpSpPr/>
            <p:nvPr/>
          </p:nvGrpSpPr>
          <p:grpSpPr>
            <a:xfrm>
              <a:off x="11226845" y="2949512"/>
              <a:ext cx="911897" cy="55420"/>
              <a:chOff x="9866940" y="2784762"/>
              <a:chExt cx="911897" cy="55420"/>
            </a:xfrm>
          </p:grpSpPr>
          <p:cxnSp>
            <p:nvCxnSpPr>
              <p:cNvPr id="88" name="Conector recto 87">
                <a:extLst>
                  <a:ext uri="{FF2B5EF4-FFF2-40B4-BE49-F238E27FC236}">
                    <a16:creationId xmlns:a16="http://schemas.microsoft.com/office/drawing/2014/main" id="{56166E1D-8008-C34C-A226-762273926D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6125" y="2840182"/>
                <a:ext cx="882712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cto 88">
                <a:extLst>
                  <a:ext uri="{FF2B5EF4-FFF2-40B4-BE49-F238E27FC236}">
                    <a16:creationId xmlns:a16="http://schemas.microsoft.com/office/drawing/2014/main" id="{47D611A6-B862-234B-A42D-3D37775CAB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66940" y="2784762"/>
                <a:ext cx="882712" cy="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upo 89">
              <a:extLst>
                <a:ext uri="{FF2B5EF4-FFF2-40B4-BE49-F238E27FC236}">
                  <a16:creationId xmlns:a16="http://schemas.microsoft.com/office/drawing/2014/main" id="{860C2519-4D65-A94F-99E5-6448E8F31E87}"/>
                </a:ext>
              </a:extLst>
            </p:cNvPr>
            <p:cNvGrpSpPr/>
            <p:nvPr/>
          </p:nvGrpSpPr>
          <p:grpSpPr>
            <a:xfrm>
              <a:off x="11170860" y="3113278"/>
              <a:ext cx="911897" cy="55420"/>
              <a:chOff x="9866940" y="2784762"/>
              <a:chExt cx="911897" cy="55420"/>
            </a:xfrm>
          </p:grpSpPr>
          <p:cxnSp>
            <p:nvCxnSpPr>
              <p:cNvPr id="91" name="Conector recto 90">
                <a:extLst>
                  <a:ext uri="{FF2B5EF4-FFF2-40B4-BE49-F238E27FC236}">
                    <a16:creationId xmlns:a16="http://schemas.microsoft.com/office/drawing/2014/main" id="{9DD82147-8F3D-0B43-8A7A-AA6F883C17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6125" y="2840182"/>
                <a:ext cx="882712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cto 91">
                <a:extLst>
                  <a:ext uri="{FF2B5EF4-FFF2-40B4-BE49-F238E27FC236}">
                    <a16:creationId xmlns:a16="http://schemas.microsoft.com/office/drawing/2014/main" id="{69687A30-875E-F341-9D0C-456123A9C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66940" y="2784762"/>
                <a:ext cx="882712" cy="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Conector recto de flecha 92">
              <a:extLst>
                <a:ext uri="{FF2B5EF4-FFF2-40B4-BE49-F238E27FC236}">
                  <a16:creationId xmlns:a16="http://schemas.microsoft.com/office/drawing/2014/main" id="{6A4FBB79-997D-024B-81B7-51FFBB5C1C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6065" y="2863898"/>
              <a:ext cx="10324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6ADCDC7-3A58-504B-813C-64439D310F2E}"/>
                </a:ext>
              </a:extLst>
            </p:cNvPr>
            <p:cNvSpPr txBox="1"/>
            <p:nvPr/>
          </p:nvSpPr>
          <p:spPr>
            <a:xfrm>
              <a:off x="8579280" y="2559889"/>
              <a:ext cx="12477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BR" sz="1600" dirty="0"/>
                <a:t>Ligación</a:t>
              </a:r>
            </a:p>
            <a:p>
              <a:pPr algn="ctr"/>
              <a:r>
                <a:rPr lang="es-BR" sz="1600" dirty="0"/>
                <a:t>Adaptadores</a:t>
              </a:r>
            </a:p>
          </p:txBody>
        </p:sp>
        <p:grpSp>
          <p:nvGrpSpPr>
            <p:cNvPr id="104" name="Grupo 103">
              <a:extLst>
                <a:ext uri="{FF2B5EF4-FFF2-40B4-BE49-F238E27FC236}">
                  <a16:creationId xmlns:a16="http://schemas.microsoft.com/office/drawing/2014/main" id="{B712656A-DD2B-064E-A255-FD7171F691FF}"/>
                </a:ext>
              </a:extLst>
            </p:cNvPr>
            <p:cNvGrpSpPr/>
            <p:nvPr/>
          </p:nvGrpSpPr>
          <p:grpSpPr>
            <a:xfrm>
              <a:off x="3083127" y="2796433"/>
              <a:ext cx="1147619" cy="55420"/>
              <a:chOff x="7006441" y="2863898"/>
              <a:chExt cx="1147619" cy="55420"/>
            </a:xfrm>
          </p:grpSpPr>
          <p:grpSp>
            <p:nvGrpSpPr>
              <p:cNvPr id="96" name="Grupo 95">
                <a:extLst>
                  <a:ext uri="{FF2B5EF4-FFF2-40B4-BE49-F238E27FC236}">
                    <a16:creationId xmlns:a16="http://schemas.microsoft.com/office/drawing/2014/main" id="{322A1C34-33BC-9241-BBCF-3A9D24E23078}"/>
                  </a:ext>
                </a:extLst>
              </p:cNvPr>
              <p:cNvGrpSpPr/>
              <p:nvPr/>
            </p:nvGrpSpPr>
            <p:grpSpPr>
              <a:xfrm>
                <a:off x="7143801" y="2863898"/>
                <a:ext cx="883217" cy="55420"/>
                <a:chOff x="9866435" y="2784762"/>
                <a:chExt cx="883217" cy="55420"/>
              </a:xfrm>
            </p:grpSpPr>
            <p:cxnSp>
              <p:nvCxnSpPr>
                <p:cNvPr id="97" name="Conector recto 96">
                  <a:extLst>
                    <a:ext uri="{FF2B5EF4-FFF2-40B4-BE49-F238E27FC236}">
                      <a16:creationId xmlns:a16="http://schemas.microsoft.com/office/drawing/2014/main" id="{C1EC1662-7A23-8F43-BE90-4DD9EBF5D6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66435" y="2840182"/>
                  <a:ext cx="882712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ector recto 97">
                  <a:extLst>
                    <a:ext uri="{FF2B5EF4-FFF2-40B4-BE49-F238E27FC236}">
                      <a16:creationId xmlns:a16="http://schemas.microsoft.com/office/drawing/2014/main" id="{49F86DA4-838C-D941-B698-B8A98F13A5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66940" y="2784762"/>
                  <a:ext cx="882712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9" name="Conector recto 98">
                <a:extLst>
                  <a:ext uri="{FF2B5EF4-FFF2-40B4-BE49-F238E27FC236}">
                    <a16:creationId xmlns:a16="http://schemas.microsoft.com/office/drawing/2014/main" id="{6D1BE4F6-8B16-5848-B1B4-762FBA3514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6442" y="2863898"/>
                <a:ext cx="137359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cto 100">
                <a:extLst>
                  <a:ext uri="{FF2B5EF4-FFF2-40B4-BE49-F238E27FC236}">
                    <a16:creationId xmlns:a16="http://schemas.microsoft.com/office/drawing/2014/main" id="{F0F1903D-58C2-E743-9633-6DE66AD70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6441" y="2919318"/>
                <a:ext cx="137359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cto 101">
                <a:extLst>
                  <a:ext uri="{FF2B5EF4-FFF2-40B4-BE49-F238E27FC236}">
                    <a16:creationId xmlns:a16="http://schemas.microsoft.com/office/drawing/2014/main" id="{83428908-DFE3-C344-9230-75AD34A809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6701" y="2863898"/>
                <a:ext cx="137359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cto 102">
                <a:extLst>
                  <a:ext uri="{FF2B5EF4-FFF2-40B4-BE49-F238E27FC236}">
                    <a16:creationId xmlns:a16="http://schemas.microsoft.com/office/drawing/2014/main" id="{690EF905-6E88-494D-ADBC-EF4506905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6701" y="2919318"/>
                <a:ext cx="137359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upo 104">
              <a:extLst>
                <a:ext uri="{FF2B5EF4-FFF2-40B4-BE49-F238E27FC236}">
                  <a16:creationId xmlns:a16="http://schemas.microsoft.com/office/drawing/2014/main" id="{153D351F-D0E3-654C-9209-289B9659A4F9}"/>
                </a:ext>
              </a:extLst>
            </p:cNvPr>
            <p:cNvGrpSpPr/>
            <p:nvPr/>
          </p:nvGrpSpPr>
          <p:grpSpPr>
            <a:xfrm>
              <a:off x="3235527" y="2948833"/>
              <a:ext cx="1147619" cy="55420"/>
              <a:chOff x="7006441" y="2863898"/>
              <a:chExt cx="1147619" cy="55420"/>
            </a:xfrm>
          </p:grpSpPr>
          <p:grpSp>
            <p:nvGrpSpPr>
              <p:cNvPr id="106" name="Grupo 105">
                <a:extLst>
                  <a:ext uri="{FF2B5EF4-FFF2-40B4-BE49-F238E27FC236}">
                    <a16:creationId xmlns:a16="http://schemas.microsoft.com/office/drawing/2014/main" id="{350A25F7-E179-024D-9405-F5323386ACE5}"/>
                  </a:ext>
                </a:extLst>
              </p:cNvPr>
              <p:cNvGrpSpPr/>
              <p:nvPr/>
            </p:nvGrpSpPr>
            <p:grpSpPr>
              <a:xfrm>
                <a:off x="7143801" y="2863898"/>
                <a:ext cx="883217" cy="55420"/>
                <a:chOff x="9866435" y="2784762"/>
                <a:chExt cx="883217" cy="55420"/>
              </a:xfrm>
            </p:grpSpPr>
            <p:cxnSp>
              <p:nvCxnSpPr>
                <p:cNvPr id="111" name="Conector recto 110">
                  <a:extLst>
                    <a:ext uri="{FF2B5EF4-FFF2-40B4-BE49-F238E27FC236}">
                      <a16:creationId xmlns:a16="http://schemas.microsoft.com/office/drawing/2014/main" id="{032BE080-2CC9-4142-9AA0-D0B7FBBB70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66435" y="2840182"/>
                  <a:ext cx="882712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Conector recto 111">
                  <a:extLst>
                    <a:ext uri="{FF2B5EF4-FFF2-40B4-BE49-F238E27FC236}">
                      <a16:creationId xmlns:a16="http://schemas.microsoft.com/office/drawing/2014/main" id="{EB039346-A607-C549-8CE2-89AB561604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66940" y="2784762"/>
                  <a:ext cx="882712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7" name="Conector recto 106">
                <a:extLst>
                  <a:ext uri="{FF2B5EF4-FFF2-40B4-BE49-F238E27FC236}">
                    <a16:creationId xmlns:a16="http://schemas.microsoft.com/office/drawing/2014/main" id="{B3D0EF73-D80B-6147-9DA3-9B670CBD44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6442" y="2863898"/>
                <a:ext cx="137359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cto 107">
                <a:extLst>
                  <a:ext uri="{FF2B5EF4-FFF2-40B4-BE49-F238E27FC236}">
                    <a16:creationId xmlns:a16="http://schemas.microsoft.com/office/drawing/2014/main" id="{E676B6F0-D657-784C-95A2-45DF7D8C7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6441" y="2919318"/>
                <a:ext cx="137359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cto 108">
                <a:extLst>
                  <a:ext uri="{FF2B5EF4-FFF2-40B4-BE49-F238E27FC236}">
                    <a16:creationId xmlns:a16="http://schemas.microsoft.com/office/drawing/2014/main" id="{C8D757CC-4514-9A4E-AE7B-BDD6B01FA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6701" y="2863898"/>
                <a:ext cx="137359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cto 109">
                <a:extLst>
                  <a:ext uri="{FF2B5EF4-FFF2-40B4-BE49-F238E27FC236}">
                    <a16:creationId xmlns:a16="http://schemas.microsoft.com/office/drawing/2014/main" id="{755437F1-2F2B-4949-8549-F94A449943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6701" y="2919318"/>
                <a:ext cx="137359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upo 112">
              <a:extLst>
                <a:ext uri="{FF2B5EF4-FFF2-40B4-BE49-F238E27FC236}">
                  <a16:creationId xmlns:a16="http://schemas.microsoft.com/office/drawing/2014/main" id="{ECEE01A5-3DF7-8348-919D-AF39DA835DE3}"/>
                </a:ext>
              </a:extLst>
            </p:cNvPr>
            <p:cNvGrpSpPr/>
            <p:nvPr/>
          </p:nvGrpSpPr>
          <p:grpSpPr>
            <a:xfrm>
              <a:off x="3714511" y="2595276"/>
              <a:ext cx="1147619" cy="55420"/>
              <a:chOff x="7006441" y="2863898"/>
              <a:chExt cx="1147619" cy="55420"/>
            </a:xfrm>
          </p:grpSpPr>
          <p:grpSp>
            <p:nvGrpSpPr>
              <p:cNvPr id="114" name="Grupo 113">
                <a:extLst>
                  <a:ext uri="{FF2B5EF4-FFF2-40B4-BE49-F238E27FC236}">
                    <a16:creationId xmlns:a16="http://schemas.microsoft.com/office/drawing/2014/main" id="{CE9B4890-FA6B-FA43-B57E-DDBB7F3D386F}"/>
                  </a:ext>
                </a:extLst>
              </p:cNvPr>
              <p:cNvGrpSpPr/>
              <p:nvPr/>
            </p:nvGrpSpPr>
            <p:grpSpPr>
              <a:xfrm>
                <a:off x="7143801" y="2863898"/>
                <a:ext cx="883217" cy="55420"/>
                <a:chOff x="9866435" y="2784762"/>
                <a:chExt cx="883217" cy="55420"/>
              </a:xfrm>
            </p:grpSpPr>
            <p:cxnSp>
              <p:nvCxnSpPr>
                <p:cNvPr id="119" name="Conector recto 118">
                  <a:extLst>
                    <a:ext uri="{FF2B5EF4-FFF2-40B4-BE49-F238E27FC236}">
                      <a16:creationId xmlns:a16="http://schemas.microsoft.com/office/drawing/2014/main" id="{18182203-7AEF-9442-AC4F-750F394989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66435" y="2840182"/>
                  <a:ext cx="882712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Conector recto 119">
                  <a:extLst>
                    <a:ext uri="{FF2B5EF4-FFF2-40B4-BE49-F238E27FC236}">
                      <a16:creationId xmlns:a16="http://schemas.microsoft.com/office/drawing/2014/main" id="{8574A9B1-4119-734E-B2CB-A78AC2735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66940" y="2784762"/>
                  <a:ext cx="882712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5" name="Conector recto 114">
                <a:extLst>
                  <a:ext uri="{FF2B5EF4-FFF2-40B4-BE49-F238E27FC236}">
                    <a16:creationId xmlns:a16="http://schemas.microsoft.com/office/drawing/2014/main" id="{DB7EC8B0-7C52-2242-8DCE-1144B33496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6442" y="2863898"/>
                <a:ext cx="137359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cto 115">
                <a:extLst>
                  <a:ext uri="{FF2B5EF4-FFF2-40B4-BE49-F238E27FC236}">
                    <a16:creationId xmlns:a16="http://schemas.microsoft.com/office/drawing/2014/main" id="{AA46DE1E-B175-3846-9511-41E0040BFF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6441" y="2919318"/>
                <a:ext cx="137359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cto 116">
                <a:extLst>
                  <a:ext uri="{FF2B5EF4-FFF2-40B4-BE49-F238E27FC236}">
                    <a16:creationId xmlns:a16="http://schemas.microsoft.com/office/drawing/2014/main" id="{BEB08DF8-AB3B-824D-9079-01E2220B3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6701" y="2863898"/>
                <a:ext cx="137359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cto 117">
                <a:extLst>
                  <a:ext uri="{FF2B5EF4-FFF2-40B4-BE49-F238E27FC236}">
                    <a16:creationId xmlns:a16="http://schemas.microsoft.com/office/drawing/2014/main" id="{430D5B3B-755F-7D47-98BD-D9442DEFA6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6701" y="2919318"/>
                <a:ext cx="137359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upo 120">
              <a:extLst>
                <a:ext uri="{FF2B5EF4-FFF2-40B4-BE49-F238E27FC236}">
                  <a16:creationId xmlns:a16="http://schemas.microsoft.com/office/drawing/2014/main" id="{3F337560-4B41-E348-8A46-510761734D40}"/>
                </a:ext>
              </a:extLst>
            </p:cNvPr>
            <p:cNvGrpSpPr/>
            <p:nvPr/>
          </p:nvGrpSpPr>
          <p:grpSpPr>
            <a:xfrm>
              <a:off x="7181800" y="2871224"/>
              <a:ext cx="1147619" cy="55420"/>
              <a:chOff x="7006441" y="2863898"/>
              <a:chExt cx="1147619" cy="55420"/>
            </a:xfrm>
          </p:grpSpPr>
          <p:grpSp>
            <p:nvGrpSpPr>
              <p:cNvPr id="122" name="Grupo 121">
                <a:extLst>
                  <a:ext uri="{FF2B5EF4-FFF2-40B4-BE49-F238E27FC236}">
                    <a16:creationId xmlns:a16="http://schemas.microsoft.com/office/drawing/2014/main" id="{404C9FBE-4E6F-0A49-B850-3A9E90E3887C}"/>
                  </a:ext>
                </a:extLst>
              </p:cNvPr>
              <p:cNvGrpSpPr/>
              <p:nvPr/>
            </p:nvGrpSpPr>
            <p:grpSpPr>
              <a:xfrm>
                <a:off x="7143801" y="2863898"/>
                <a:ext cx="883217" cy="55420"/>
                <a:chOff x="9866435" y="2784762"/>
                <a:chExt cx="883217" cy="55420"/>
              </a:xfrm>
            </p:grpSpPr>
            <p:cxnSp>
              <p:nvCxnSpPr>
                <p:cNvPr id="127" name="Conector recto 126">
                  <a:extLst>
                    <a:ext uri="{FF2B5EF4-FFF2-40B4-BE49-F238E27FC236}">
                      <a16:creationId xmlns:a16="http://schemas.microsoft.com/office/drawing/2014/main" id="{AEAECA5E-C62D-2A4C-92A4-E9EC3F2BB2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66435" y="2840182"/>
                  <a:ext cx="882712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cto 127">
                  <a:extLst>
                    <a:ext uri="{FF2B5EF4-FFF2-40B4-BE49-F238E27FC236}">
                      <a16:creationId xmlns:a16="http://schemas.microsoft.com/office/drawing/2014/main" id="{AC1A836E-284D-2B47-AB91-102DD595EE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66940" y="2784762"/>
                  <a:ext cx="882712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3" name="Conector recto 122">
                <a:extLst>
                  <a:ext uri="{FF2B5EF4-FFF2-40B4-BE49-F238E27FC236}">
                    <a16:creationId xmlns:a16="http://schemas.microsoft.com/office/drawing/2014/main" id="{BF00410A-B1F3-2947-8174-8C9BB3C75E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6442" y="2863898"/>
                <a:ext cx="137359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cto 123">
                <a:extLst>
                  <a:ext uri="{FF2B5EF4-FFF2-40B4-BE49-F238E27FC236}">
                    <a16:creationId xmlns:a16="http://schemas.microsoft.com/office/drawing/2014/main" id="{814D9385-72C3-3543-A010-AB07573938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6441" y="2919318"/>
                <a:ext cx="137359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cto 124">
                <a:extLst>
                  <a:ext uri="{FF2B5EF4-FFF2-40B4-BE49-F238E27FC236}">
                    <a16:creationId xmlns:a16="http://schemas.microsoft.com/office/drawing/2014/main" id="{EBD0EA5C-7CB6-284C-A8C9-2E897E185E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6701" y="2863898"/>
                <a:ext cx="137359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ector recto 125">
                <a:extLst>
                  <a:ext uri="{FF2B5EF4-FFF2-40B4-BE49-F238E27FC236}">
                    <a16:creationId xmlns:a16="http://schemas.microsoft.com/office/drawing/2014/main" id="{C3C8D0C4-1EA0-2F40-8F96-B70284E7D0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6701" y="2919318"/>
                <a:ext cx="137359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C76969E8-BB0C-BA46-A6A6-D1E9D6D21EC7}"/>
                </a:ext>
              </a:extLst>
            </p:cNvPr>
            <p:cNvGrpSpPr/>
            <p:nvPr/>
          </p:nvGrpSpPr>
          <p:grpSpPr>
            <a:xfrm>
              <a:off x="3044469" y="3128943"/>
              <a:ext cx="1147619" cy="55420"/>
              <a:chOff x="7006441" y="2863898"/>
              <a:chExt cx="1147619" cy="55420"/>
            </a:xfrm>
          </p:grpSpPr>
          <p:grpSp>
            <p:nvGrpSpPr>
              <p:cNvPr id="130" name="Grupo 129">
                <a:extLst>
                  <a:ext uri="{FF2B5EF4-FFF2-40B4-BE49-F238E27FC236}">
                    <a16:creationId xmlns:a16="http://schemas.microsoft.com/office/drawing/2014/main" id="{EC4A5507-1136-6943-B601-C7EA213E4E96}"/>
                  </a:ext>
                </a:extLst>
              </p:cNvPr>
              <p:cNvGrpSpPr/>
              <p:nvPr/>
            </p:nvGrpSpPr>
            <p:grpSpPr>
              <a:xfrm>
                <a:off x="7143801" y="2863898"/>
                <a:ext cx="883217" cy="55420"/>
                <a:chOff x="9866435" y="2784762"/>
                <a:chExt cx="883217" cy="55420"/>
              </a:xfrm>
            </p:grpSpPr>
            <p:cxnSp>
              <p:nvCxnSpPr>
                <p:cNvPr id="135" name="Conector recto 134">
                  <a:extLst>
                    <a:ext uri="{FF2B5EF4-FFF2-40B4-BE49-F238E27FC236}">
                      <a16:creationId xmlns:a16="http://schemas.microsoft.com/office/drawing/2014/main" id="{AC856E07-5E90-3747-B2D5-6DB22149FD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66435" y="2840182"/>
                  <a:ext cx="882712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ector recto 135">
                  <a:extLst>
                    <a:ext uri="{FF2B5EF4-FFF2-40B4-BE49-F238E27FC236}">
                      <a16:creationId xmlns:a16="http://schemas.microsoft.com/office/drawing/2014/main" id="{FC7423DF-FD3C-6748-AFA3-20DB0278F9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66940" y="2784762"/>
                  <a:ext cx="882712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1" name="Conector recto 130">
                <a:extLst>
                  <a:ext uri="{FF2B5EF4-FFF2-40B4-BE49-F238E27FC236}">
                    <a16:creationId xmlns:a16="http://schemas.microsoft.com/office/drawing/2014/main" id="{FA44B588-1BC9-8D4D-B913-5137FFA23F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6442" y="2863898"/>
                <a:ext cx="137359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cto 131">
                <a:extLst>
                  <a:ext uri="{FF2B5EF4-FFF2-40B4-BE49-F238E27FC236}">
                    <a16:creationId xmlns:a16="http://schemas.microsoft.com/office/drawing/2014/main" id="{56F7B56E-2CB5-8B4E-BD89-736F046661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6441" y="2919318"/>
                <a:ext cx="137359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cto 132">
                <a:extLst>
                  <a:ext uri="{FF2B5EF4-FFF2-40B4-BE49-F238E27FC236}">
                    <a16:creationId xmlns:a16="http://schemas.microsoft.com/office/drawing/2014/main" id="{62C2B5B1-D5B5-904A-9877-BF33BEB33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6701" y="2863898"/>
                <a:ext cx="137359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cto 133">
                <a:extLst>
                  <a:ext uri="{FF2B5EF4-FFF2-40B4-BE49-F238E27FC236}">
                    <a16:creationId xmlns:a16="http://schemas.microsoft.com/office/drawing/2014/main" id="{DDC7D8A1-AA37-9144-8575-4F242C9C44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6701" y="2919318"/>
                <a:ext cx="137359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7" name="Conector recto de flecha 136">
              <a:extLst>
                <a:ext uri="{FF2B5EF4-FFF2-40B4-BE49-F238E27FC236}">
                  <a16:creationId xmlns:a16="http://schemas.microsoft.com/office/drawing/2014/main" id="{4D539C22-06DA-6D45-A63C-35857FA71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3930" y="2930939"/>
              <a:ext cx="10324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CuadroTexto 137">
              <a:extLst>
                <a:ext uri="{FF2B5EF4-FFF2-40B4-BE49-F238E27FC236}">
                  <a16:creationId xmlns:a16="http://schemas.microsoft.com/office/drawing/2014/main" id="{1648AB55-DF79-8E4B-9122-D007BE9CA86B}"/>
                </a:ext>
              </a:extLst>
            </p:cNvPr>
            <p:cNvSpPr txBox="1"/>
            <p:nvPr/>
          </p:nvSpPr>
          <p:spPr>
            <a:xfrm>
              <a:off x="5606912" y="2626930"/>
              <a:ext cx="13082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BR" sz="1600" dirty="0"/>
                <a:t>Amplificación</a:t>
              </a:r>
            </a:p>
            <a:p>
              <a:pPr algn="ctr"/>
              <a:r>
                <a:rPr lang="es-BR" sz="1600" dirty="0"/>
                <a:t>PCR</a:t>
              </a:r>
            </a:p>
          </p:txBody>
        </p:sp>
        <p:grpSp>
          <p:nvGrpSpPr>
            <p:cNvPr id="139" name="Grupo 138">
              <a:extLst>
                <a:ext uri="{FF2B5EF4-FFF2-40B4-BE49-F238E27FC236}">
                  <a16:creationId xmlns:a16="http://schemas.microsoft.com/office/drawing/2014/main" id="{330A0F67-AFAA-6E42-9FED-2BCD29F9AB33}"/>
                </a:ext>
              </a:extLst>
            </p:cNvPr>
            <p:cNvGrpSpPr/>
            <p:nvPr/>
          </p:nvGrpSpPr>
          <p:grpSpPr>
            <a:xfrm>
              <a:off x="4038172" y="2397138"/>
              <a:ext cx="1147619" cy="55420"/>
              <a:chOff x="7006441" y="2863898"/>
              <a:chExt cx="1147619" cy="55420"/>
            </a:xfrm>
          </p:grpSpPr>
          <p:grpSp>
            <p:nvGrpSpPr>
              <p:cNvPr id="140" name="Grupo 139">
                <a:extLst>
                  <a:ext uri="{FF2B5EF4-FFF2-40B4-BE49-F238E27FC236}">
                    <a16:creationId xmlns:a16="http://schemas.microsoft.com/office/drawing/2014/main" id="{DDFA6ED2-B4B0-6C49-AB9D-E808EE9D8D0E}"/>
                  </a:ext>
                </a:extLst>
              </p:cNvPr>
              <p:cNvGrpSpPr/>
              <p:nvPr/>
            </p:nvGrpSpPr>
            <p:grpSpPr>
              <a:xfrm>
                <a:off x="7143801" y="2863898"/>
                <a:ext cx="883217" cy="55420"/>
                <a:chOff x="9866435" y="2784762"/>
                <a:chExt cx="883217" cy="55420"/>
              </a:xfrm>
            </p:grpSpPr>
            <p:cxnSp>
              <p:nvCxnSpPr>
                <p:cNvPr id="145" name="Conector recto 144">
                  <a:extLst>
                    <a:ext uri="{FF2B5EF4-FFF2-40B4-BE49-F238E27FC236}">
                      <a16:creationId xmlns:a16="http://schemas.microsoft.com/office/drawing/2014/main" id="{8F573B0E-7DBB-EC45-944F-5F73BF820A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66435" y="2840182"/>
                  <a:ext cx="882712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cto 145">
                  <a:extLst>
                    <a:ext uri="{FF2B5EF4-FFF2-40B4-BE49-F238E27FC236}">
                      <a16:creationId xmlns:a16="http://schemas.microsoft.com/office/drawing/2014/main" id="{08D2F996-07A0-F34D-9DC8-48FE08B990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66940" y="2784762"/>
                  <a:ext cx="882712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1" name="Conector recto 140">
                <a:extLst>
                  <a:ext uri="{FF2B5EF4-FFF2-40B4-BE49-F238E27FC236}">
                    <a16:creationId xmlns:a16="http://schemas.microsoft.com/office/drawing/2014/main" id="{EB35E7F9-C094-5B48-AC5E-9411A484F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6442" y="2863898"/>
                <a:ext cx="137359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onector recto 141">
                <a:extLst>
                  <a:ext uri="{FF2B5EF4-FFF2-40B4-BE49-F238E27FC236}">
                    <a16:creationId xmlns:a16="http://schemas.microsoft.com/office/drawing/2014/main" id="{5B1D2A81-7C58-5C4C-AD90-302E5AAF3E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6441" y="2919318"/>
                <a:ext cx="137359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ector recto 142">
                <a:extLst>
                  <a:ext uri="{FF2B5EF4-FFF2-40B4-BE49-F238E27FC236}">
                    <a16:creationId xmlns:a16="http://schemas.microsoft.com/office/drawing/2014/main" id="{C6F2C51B-C7AC-ED4E-B81D-19C899163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6701" y="2863898"/>
                <a:ext cx="137359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ector recto 143">
                <a:extLst>
                  <a:ext uri="{FF2B5EF4-FFF2-40B4-BE49-F238E27FC236}">
                    <a16:creationId xmlns:a16="http://schemas.microsoft.com/office/drawing/2014/main" id="{6770B352-7034-224E-9092-5C2EE5D90B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6701" y="2919318"/>
                <a:ext cx="137359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304FD693-3D35-6042-8E44-336000ECC427}"/>
                </a:ext>
              </a:extLst>
            </p:cNvPr>
            <p:cNvGrpSpPr/>
            <p:nvPr/>
          </p:nvGrpSpPr>
          <p:grpSpPr>
            <a:xfrm>
              <a:off x="4310802" y="2787231"/>
              <a:ext cx="1147619" cy="55420"/>
              <a:chOff x="7006441" y="2863898"/>
              <a:chExt cx="1147619" cy="55420"/>
            </a:xfrm>
          </p:grpSpPr>
          <p:grpSp>
            <p:nvGrpSpPr>
              <p:cNvPr id="148" name="Grupo 147">
                <a:extLst>
                  <a:ext uri="{FF2B5EF4-FFF2-40B4-BE49-F238E27FC236}">
                    <a16:creationId xmlns:a16="http://schemas.microsoft.com/office/drawing/2014/main" id="{0C4F9532-25EC-2D43-BA5C-F67FFCD0AF2F}"/>
                  </a:ext>
                </a:extLst>
              </p:cNvPr>
              <p:cNvGrpSpPr/>
              <p:nvPr/>
            </p:nvGrpSpPr>
            <p:grpSpPr>
              <a:xfrm>
                <a:off x="7143801" y="2863898"/>
                <a:ext cx="883217" cy="55420"/>
                <a:chOff x="9866435" y="2784762"/>
                <a:chExt cx="883217" cy="55420"/>
              </a:xfrm>
            </p:grpSpPr>
            <p:cxnSp>
              <p:nvCxnSpPr>
                <p:cNvPr id="153" name="Conector recto 152">
                  <a:extLst>
                    <a:ext uri="{FF2B5EF4-FFF2-40B4-BE49-F238E27FC236}">
                      <a16:creationId xmlns:a16="http://schemas.microsoft.com/office/drawing/2014/main" id="{BC9DAAFC-4CEC-1543-8EB3-E006D689BF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66435" y="2840182"/>
                  <a:ext cx="882712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Conector recto 153">
                  <a:extLst>
                    <a:ext uri="{FF2B5EF4-FFF2-40B4-BE49-F238E27FC236}">
                      <a16:creationId xmlns:a16="http://schemas.microsoft.com/office/drawing/2014/main" id="{1F9A746C-7578-9F43-9C78-0FE7803DDB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66940" y="2784762"/>
                  <a:ext cx="882712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9" name="Conector recto 148">
                <a:extLst>
                  <a:ext uri="{FF2B5EF4-FFF2-40B4-BE49-F238E27FC236}">
                    <a16:creationId xmlns:a16="http://schemas.microsoft.com/office/drawing/2014/main" id="{188B6A89-E77A-834E-AD5A-CBC5CB095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6442" y="2863898"/>
                <a:ext cx="137359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ector recto 149">
                <a:extLst>
                  <a:ext uri="{FF2B5EF4-FFF2-40B4-BE49-F238E27FC236}">
                    <a16:creationId xmlns:a16="http://schemas.microsoft.com/office/drawing/2014/main" id="{73228C4B-F9FC-634E-84B9-5F81C12E4D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6441" y="2919318"/>
                <a:ext cx="137359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Conector recto 150">
                <a:extLst>
                  <a:ext uri="{FF2B5EF4-FFF2-40B4-BE49-F238E27FC236}">
                    <a16:creationId xmlns:a16="http://schemas.microsoft.com/office/drawing/2014/main" id="{1B44EA43-0082-964C-BEB4-76B76FE53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6701" y="2863898"/>
                <a:ext cx="137359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cto 151">
                <a:extLst>
                  <a:ext uri="{FF2B5EF4-FFF2-40B4-BE49-F238E27FC236}">
                    <a16:creationId xmlns:a16="http://schemas.microsoft.com/office/drawing/2014/main" id="{DBB9BA02-99DF-C248-876B-AEC7271D9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6701" y="2919318"/>
                <a:ext cx="137359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upo 154">
              <a:extLst>
                <a:ext uri="{FF2B5EF4-FFF2-40B4-BE49-F238E27FC236}">
                  <a16:creationId xmlns:a16="http://schemas.microsoft.com/office/drawing/2014/main" id="{AED2FCB4-E492-FD42-90E8-61C363C7D294}"/>
                </a:ext>
              </a:extLst>
            </p:cNvPr>
            <p:cNvGrpSpPr/>
            <p:nvPr/>
          </p:nvGrpSpPr>
          <p:grpSpPr>
            <a:xfrm>
              <a:off x="4467066" y="2951200"/>
              <a:ext cx="1147619" cy="55420"/>
              <a:chOff x="7006441" y="2863898"/>
              <a:chExt cx="1147619" cy="55420"/>
            </a:xfrm>
          </p:grpSpPr>
          <p:grpSp>
            <p:nvGrpSpPr>
              <p:cNvPr id="156" name="Grupo 155">
                <a:extLst>
                  <a:ext uri="{FF2B5EF4-FFF2-40B4-BE49-F238E27FC236}">
                    <a16:creationId xmlns:a16="http://schemas.microsoft.com/office/drawing/2014/main" id="{1DBD0BE5-C9F6-E544-A747-6EA0968CCC99}"/>
                  </a:ext>
                </a:extLst>
              </p:cNvPr>
              <p:cNvGrpSpPr/>
              <p:nvPr/>
            </p:nvGrpSpPr>
            <p:grpSpPr>
              <a:xfrm>
                <a:off x="7143801" y="2863898"/>
                <a:ext cx="883217" cy="55420"/>
                <a:chOff x="9866435" y="2784762"/>
                <a:chExt cx="883217" cy="55420"/>
              </a:xfrm>
            </p:grpSpPr>
            <p:cxnSp>
              <p:nvCxnSpPr>
                <p:cNvPr id="161" name="Conector recto 160">
                  <a:extLst>
                    <a:ext uri="{FF2B5EF4-FFF2-40B4-BE49-F238E27FC236}">
                      <a16:creationId xmlns:a16="http://schemas.microsoft.com/office/drawing/2014/main" id="{FB90AD13-AD90-7349-93D9-03E25FF1D2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66435" y="2840182"/>
                  <a:ext cx="882712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Conector recto 161">
                  <a:extLst>
                    <a:ext uri="{FF2B5EF4-FFF2-40B4-BE49-F238E27FC236}">
                      <a16:creationId xmlns:a16="http://schemas.microsoft.com/office/drawing/2014/main" id="{D0FF0EE5-676C-2042-8881-31CCCE0B80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66940" y="2784762"/>
                  <a:ext cx="882712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7" name="Conector recto 156">
                <a:extLst>
                  <a:ext uri="{FF2B5EF4-FFF2-40B4-BE49-F238E27FC236}">
                    <a16:creationId xmlns:a16="http://schemas.microsoft.com/office/drawing/2014/main" id="{F5724330-04F1-D14D-9BB5-C3E2B28E2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6442" y="2863898"/>
                <a:ext cx="137359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ector recto 157">
                <a:extLst>
                  <a:ext uri="{FF2B5EF4-FFF2-40B4-BE49-F238E27FC236}">
                    <a16:creationId xmlns:a16="http://schemas.microsoft.com/office/drawing/2014/main" id="{BE224ADA-45E4-E742-AC8A-ECCBB1136F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6441" y="2919318"/>
                <a:ext cx="137359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ector recto 158">
                <a:extLst>
                  <a:ext uri="{FF2B5EF4-FFF2-40B4-BE49-F238E27FC236}">
                    <a16:creationId xmlns:a16="http://schemas.microsoft.com/office/drawing/2014/main" id="{C745EAB5-47C3-E142-9B15-038A9AF9B1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6701" y="2863898"/>
                <a:ext cx="137359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cto 159">
                <a:extLst>
                  <a:ext uri="{FF2B5EF4-FFF2-40B4-BE49-F238E27FC236}">
                    <a16:creationId xmlns:a16="http://schemas.microsoft.com/office/drawing/2014/main" id="{799426BF-B1B5-F84A-8B92-A865EB61B5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6701" y="2919318"/>
                <a:ext cx="137359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790DEB2B-7660-8245-B1F6-3B461669FF65}"/>
                </a:ext>
              </a:extLst>
            </p:cNvPr>
            <p:cNvGrpSpPr/>
            <p:nvPr/>
          </p:nvGrpSpPr>
          <p:grpSpPr>
            <a:xfrm>
              <a:off x="4379481" y="3159674"/>
              <a:ext cx="1147619" cy="55420"/>
              <a:chOff x="7006441" y="2863898"/>
              <a:chExt cx="1147619" cy="55420"/>
            </a:xfrm>
          </p:grpSpPr>
          <p:grpSp>
            <p:nvGrpSpPr>
              <p:cNvPr id="164" name="Grupo 163">
                <a:extLst>
                  <a:ext uri="{FF2B5EF4-FFF2-40B4-BE49-F238E27FC236}">
                    <a16:creationId xmlns:a16="http://schemas.microsoft.com/office/drawing/2014/main" id="{AD6BB2C3-A5AD-DF4B-8F62-296AD12A290B}"/>
                  </a:ext>
                </a:extLst>
              </p:cNvPr>
              <p:cNvGrpSpPr/>
              <p:nvPr/>
            </p:nvGrpSpPr>
            <p:grpSpPr>
              <a:xfrm>
                <a:off x="7143801" y="2863898"/>
                <a:ext cx="883217" cy="55420"/>
                <a:chOff x="9866435" y="2784762"/>
                <a:chExt cx="883217" cy="55420"/>
              </a:xfrm>
            </p:grpSpPr>
            <p:cxnSp>
              <p:nvCxnSpPr>
                <p:cNvPr id="169" name="Conector recto 168">
                  <a:extLst>
                    <a:ext uri="{FF2B5EF4-FFF2-40B4-BE49-F238E27FC236}">
                      <a16:creationId xmlns:a16="http://schemas.microsoft.com/office/drawing/2014/main" id="{F546FE8E-9C13-0240-8B20-16BD5A26F3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66435" y="2840182"/>
                  <a:ext cx="882712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Conector recto 169">
                  <a:extLst>
                    <a:ext uri="{FF2B5EF4-FFF2-40B4-BE49-F238E27FC236}">
                      <a16:creationId xmlns:a16="http://schemas.microsoft.com/office/drawing/2014/main" id="{75D774E6-DAAA-4649-8324-FA435BCD85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66940" y="2784762"/>
                  <a:ext cx="882712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5" name="Conector recto 164">
                <a:extLst>
                  <a:ext uri="{FF2B5EF4-FFF2-40B4-BE49-F238E27FC236}">
                    <a16:creationId xmlns:a16="http://schemas.microsoft.com/office/drawing/2014/main" id="{E9709F3D-015D-B349-A475-83EFC9025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6442" y="2863898"/>
                <a:ext cx="137359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recto 165">
                <a:extLst>
                  <a:ext uri="{FF2B5EF4-FFF2-40B4-BE49-F238E27FC236}">
                    <a16:creationId xmlns:a16="http://schemas.microsoft.com/office/drawing/2014/main" id="{4544DC89-6F26-9440-9A13-79483010EA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6441" y="2919318"/>
                <a:ext cx="137359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cto 166">
                <a:extLst>
                  <a:ext uri="{FF2B5EF4-FFF2-40B4-BE49-F238E27FC236}">
                    <a16:creationId xmlns:a16="http://schemas.microsoft.com/office/drawing/2014/main" id="{74EA6857-14D5-6D46-A86A-A452519C83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6701" y="2863898"/>
                <a:ext cx="137359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recto 167">
                <a:extLst>
                  <a:ext uri="{FF2B5EF4-FFF2-40B4-BE49-F238E27FC236}">
                    <a16:creationId xmlns:a16="http://schemas.microsoft.com/office/drawing/2014/main" id="{88DFD964-A2F1-1045-BC82-78CE572899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6701" y="2919318"/>
                <a:ext cx="137359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1" name="Conector recto de flecha 170">
              <a:extLst>
                <a:ext uri="{FF2B5EF4-FFF2-40B4-BE49-F238E27FC236}">
                  <a16:creationId xmlns:a16="http://schemas.microsoft.com/office/drawing/2014/main" id="{02DBEB53-046B-F846-B41D-996B91B9A9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0051" y="2899458"/>
              <a:ext cx="1059545" cy="5900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CuadroTexto 171">
              <a:extLst>
                <a:ext uri="{FF2B5EF4-FFF2-40B4-BE49-F238E27FC236}">
                  <a16:creationId xmlns:a16="http://schemas.microsoft.com/office/drawing/2014/main" id="{9D57ED2F-CB5D-484C-B2C2-1F9619B3DA5C}"/>
                </a:ext>
              </a:extLst>
            </p:cNvPr>
            <p:cNvSpPr txBox="1"/>
            <p:nvPr/>
          </p:nvSpPr>
          <p:spPr>
            <a:xfrm>
              <a:off x="830567" y="3673287"/>
              <a:ext cx="1366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BR" sz="1600" dirty="0"/>
                <a:t>Secuenciación</a:t>
              </a:r>
            </a:p>
          </p:txBody>
        </p:sp>
        <p:pic>
          <p:nvPicPr>
            <p:cNvPr id="320" name="Imagen 319">
              <a:extLst>
                <a:ext uri="{FF2B5EF4-FFF2-40B4-BE49-F238E27FC236}">
                  <a16:creationId xmlns:a16="http://schemas.microsoft.com/office/drawing/2014/main" id="{9CA8C201-B9B7-CA44-BE24-80A37A970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1735" y="3369502"/>
              <a:ext cx="8131751" cy="3263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069934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26E6A3DA-7609-1F4C-AFF8-CF549FBFB324}"/>
              </a:ext>
            </a:extLst>
          </p:cNvPr>
          <p:cNvGrpSpPr/>
          <p:nvPr/>
        </p:nvGrpSpPr>
        <p:grpSpPr>
          <a:xfrm>
            <a:off x="364878" y="4737005"/>
            <a:ext cx="9700646" cy="1753200"/>
            <a:chOff x="364878" y="4737005"/>
            <a:chExt cx="9700646" cy="175320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F85C0329-1CB4-E445-A9D2-BAFD3B20D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4878" y="4737987"/>
              <a:ext cx="1514026" cy="1752218"/>
            </a:xfrm>
            <a:prstGeom prst="rect">
              <a:avLst/>
            </a:prstGeom>
          </p:spPr>
        </p:pic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66DAAAD7-EEE2-DA45-B023-3B240C02F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2324" y="4737005"/>
              <a:ext cx="1753200" cy="1753200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F195197B-38EA-3A4C-9BA7-2EE92B765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08368" y="4737005"/>
              <a:ext cx="1753200" cy="1753200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ECE7F217-C158-214C-A1E5-4030F2084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26476" y="4737005"/>
              <a:ext cx="1654535" cy="1753200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C9A4C00F-FAC4-AA49-890C-51BCF5E13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92378" y="4737005"/>
              <a:ext cx="2340612" cy="175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2068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upo 127">
            <a:extLst>
              <a:ext uri="{FF2B5EF4-FFF2-40B4-BE49-F238E27FC236}">
                <a16:creationId xmlns:a16="http://schemas.microsoft.com/office/drawing/2014/main" id="{968D03B1-61B3-A244-A85D-0FB735E52890}"/>
              </a:ext>
            </a:extLst>
          </p:cNvPr>
          <p:cNvGrpSpPr/>
          <p:nvPr/>
        </p:nvGrpSpPr>
        <p:grpSpPr>
          <a:xfrm>
            <a:off x="367862" y="147145"/>
            <a:ext cx="11077421" cy="4949809"/>
            <a:chOff x="367862" y="147145"/>
            <a:chExt cx="11077421" cy="4949809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1CC44983-C0A2-EA44-9F99-5AA8D2B52593}"/>
                </a:ext>
              </a:extLst>
            </p:cNvPr>
            <p:cNvGrpSpPr/>
            <p:nvPr/>
          </p:nvGrpSpPr>
          <p:grpSpPr>
            <a:xfrm>
              <a:off x="367862" y="147145"/>
              <a:ext cx="11072014" cy="4460287"/>
              <a:chOff x="367862" y="147145"/>
              <a:chExt cx="11072014" cy="4460287"/>
            </a:xfrm>
          </p:grpSpPr>
          <p:sp>
            <p:nvSpPr>
              <p:cNvPr id="2" name="Anillo 1">
                <a:extLst>
                  <a:ext uri="{FF2B5EF4-FFF2-40B4-BE49-F238E27FC236}">
                    <a16:creationId xmlns:a16="http://schemas.microsoft.com/office/drawing/2014/main" id="{5DAB7F62-54C5-B442-AEF4-DD360AEF6766}"/>
                  </a:ext>
                </a:extLst>
              </p:cNvPr>
              <p:cNvSpPr/>
              <p:nvPr/>
            </p:nvSpPr>
            <p:spPr>
              <a:xfrm>
                <a:off x="367862" y="609600"/>
                <a:ext cx="1124607" cy="1135118"/>
              </a:xfrm>
              <a:prstGeom prst="donut">
                <a:avLst>
                  <a:gd name="adj" fmla="val 2340"/>
                </a:avLst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Anillo 2">
                <a:extLst>
                  <a:ext uri="{FF2B5EF4-FFF2-40B4-BE49-F238E27FC236}">
                    <a16:creationId xmlns:a16="http://schemas.microsoft.com/office/drawing/2014/main" id="{BA18BC4F-AD31-D942-AB60-556E5192CB00}"/>
                  </a:ext>
                </a:extLst>
              </p:cNvPr>
              <p:cNvSpPr/>
              <p:nvPr/>
            </p:nvSpPr>
            <p:spPr>
              <a:xfrm>
                <a:off x="520260" y="1072055"/>
                <a:ext cx="1124607" cy="1135118"/>
              </a:xfrm>
              <a:prstGeom prst="donut">
                <a:avLst>
                  <a:gd name="adj" fmla="val 2340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Anillo 3">
                <a:extLst>
                  <a:ext uri="{FF2B5EF4-FFF2-40B4-BE49-F238E27FC236}">
                    <a16:creationId xmlns:a16="http://schemas.microsoft.com/office/drawing/2014/main" id="{08DF70E5-51D1-754A-AB64-9BEA1E7DBF2D}"/>
                  </a:ext>
                </a:extLst>
              </p:cNvPr>
              <p:cNvSpPr/>
              <p:nvPr/>
            </p:nvSpPr>
            <p:spPr>
              <a:xfrm>
                <a:off x="520261" y="223345"/>
                <a:ext cx="1124607" cy="1135118"/>
              </a:xfrm>
              <a:prstGeom prst="donut">
                <a:avLst>
                  <a:gd name="adj" fmla="val 234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Anillo 4">
                <a:extLst>
                  <a:ext uri="{FF2B5EF4-FFF2-40B4-BE49-F238E27FC236}">
                    <a16:creationId xmlns:a16="http://schemas.microsoft.com/office/drawing/2014/main" id="{F0D2604F-514C-7C48-8DF4-A9C275E8855F}"/>
                  </a:ext>
                </a:extLst>
              </p:cNvPr>
              <p:cNvSpPr/>
              <p:nvPr/>
            </p:nvSpPr>
            <p:spPr>
              <a:xfrm>
                <a:off x="1405759" y="990602"/>
                <a:ext cx="1124607" cy="1135118"/>
              </a:xfrm>
              <a:prstGeom prst="donut">
                <a:avLst>
                  <a:gd name="adj" fmla="val 234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Anillo 6">
                <a:extLst>
                  <a:ext uri="{FF2B5EF4-FFF2-40B4-BE49-F238E27FC236}">
                    <a16:creationId xmlns:a16="http://schemas.microsoft.com/office/drawing/2014/main" id="{AC020A57-8C96-5240-B501-CA63925A9139}"/>
                  </a:ext>
                </a:extLst>
              </p:cNvPr>
              <p:cNvSpPr/>
              <p:nvPr/>
            </p:nvSpPr>
            <p:spPr>
              <a:xfrm>
                <a:off x="1529256" y="609600"/>
                <a:ext cx="1124607" cy="1135118"/>
              </a:xfrm>
              <a:prstGeom prst="donut">
                <a:avLst>
                  <a:gd name="adj" fmla="val 234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Anillo 7">
                <a:extLst>
                  <a:ext uri="{FF2B5EF4-FFF2-40B4-BE49-F238E27FC236}">
                    <a16:creationId xmlns:a16="http://schemas.microsoft.com/office/drawing/2014/main" id="{7E58C1AD-E2AF-7A40-ABCD-53FEF010FFF5}"/>
                  </a:ext>
                </a:extLst>
              </p:cNvPr>
              <p:cNvSpPr/>
              <p:nvPr/>
            </p:nvSpPr>
            <p:spPr>
              <a:xfrm>
                <a:off x="1100959" y="147145"/>
                <a:ext cx="1124607" cy="1135118"/>
              </a:xfrm>
              <a:prstGeom prst="donut">
                <a:avLst>
                  <a:gd name="adj" fmla="val 234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Conector recto 9">
                <a:extLst>
                  <a:ext uri="{FF2B5EF4-FFF2-40B4-BE49-F238E27FC236}">
                    <a16:creationId xmlns:a16="http://schemas.microsoft.com/office/drawing/2014/main" id="{201904D7-3A58-4A47-9AD2-98618C8413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595" y="567803"/>
                <a:ext cx="721592" cy="12875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10">
                <a:extLst>
                  <a:ext uri="{FF2B5EF4-FFF2-40B4-BE49-F238E27FC236}">
                    <a16:creationId xmlns:a16="http://schemas.microsoft.com/office/drawing/2014/main" id="{52CB0E99-63ED-3D47-B20D-06A51DECCA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4754" y="641377"/>
                <a:ext cx="612866" cy="254876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>
                <a:extLst>
                  <a:ext uri="{FF2B5EF4-FFF2-40B4-BE49-F238E27FC236}">
                    <a16:creationId xmlns:a16="http://schemas.microsoft.com/office/drawing/2014/main" id="{76561A8E-E169-6A45-A475-7B0751492F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60326" y="305045"/>
                <a:ext cx="662151" cy="21020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>
                <a:extLst>
                  <a:ext uri="{FF2B5EF4-FFF2-40B4-BE49-F238E27FC236}">
                    <a16:creationId xmlns:a16="http://schemas.microsoft.com/office/drawing/2014/main" id="{C51B7E44-54C4-DE45-B7EC-1D55E37C9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3235" y="641377"/>
                <a:ext cx="499242" cy="254876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13">
                <a:extLst>
                  <a:ext uri="{FF2B5EF4-FFF2-40B4-BE49-F238E27FC236}">
                    <a16:creationId xmlns:a16="http://schemas.microsoft.com/office/drawing/2014/main" id="{6E3E8B69-C569-2748-92BB-B21CEBEA06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43346" y="305045"/>
                <a:ext cx="761290" cy="275186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54">
                <a:extLst>
                  <a:ext uri="{FF2B5EF4-FFF2-40B4-BE49-F238E27FC236}">
                    <a16:creationId xmlns:a16="http://schemas.microsoft.com/office/drawing/2014/main" id="{F9FC44C1-718B-124A-9B94-712B635918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1292" y="1156490"/>
                <a:ext cx="721592" cy="12875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55">
                <a:extLst>
                  <a:ext uri="{FF2B5EF4-FFF2-40B4-BE49-F238E27FC236}">
                    <a16:creationId xmlns:a16="http://schemas.microsoft.com/office/drawing/2014/main" id="{B4FE8B9F-8293-2F42-97A7-D5F3046CC6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06451" y="1230064"/>
                <a:ext cx="612866" cy="254876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56">
                <a:extLst>
                  <a:ext uri="{FF2B5EF4-FFF2-40B4-BE49-F238E27FC236}">
                    <a16:creationId xmlns:a16="http://schemas.microsoft.com/office/drawing/2014/main" id="{35315159-DF2D-5246-9EE8-EC5AE74FD8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2023" y="893732"/>
                <a:ext cx="662151" cy="21020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57">
                <a:extLst>
                  <a:ext uri="{FF2B5EF4-FFF2-40B4-BE49-F238E27FC236}">
                    <a16:creationId xmlns:a16="http://schemas.microsoft.com/office/drawing/2014/main" id="{42E5705B-9BB3-0042-9B2C-B31030D49A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4932" y="1230064"/>
                <a:ext cx="499242" cy="254876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cto 58">
                <a:extLst>
                  <a:ext uri="{FF2B5EF4-FFF2-40B4-BE49-F238E27FC236}">
                    <a16:creationId xmlns:a16="http://schemas.microsoft.com/office/drawing/2014/main" id="{B902D1AA-20B0-1245-A63E-71284A2180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25043" y="893732"/>
                <a:ext cx="761290" cy="275186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59">
                <a:extLst>
                  <a:ext uri="{FF2B5EF4-FFF2-40B4-BE49-F238E27FC236}">
                    <a16:creationId xmlns:a16="http://schemas.microsoft.com/office/drawing/2014/main" id="{2F0CD44C-B457-B644-98C5-CA2F7446CB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2884" y="1598638"/>
                <a:ext cx="721592" cy="12875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60">
                <a:extLst>
                  <a:ext uri="{FF2B5EF4-FFF2-40B4-BE49-F238E27FC236}">
                    <a16:creationId xmlns:a16="http://schemas.microsoft.com/office/drawing/2014/main" id="{43EB89FE-216D-7449-9C6E-423445E046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8043" y="1672212"/>
                <a:ext cx="612866" cy="254876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61">
                <a:extLst>
                  <a:ext uri="{FF2B5EF4-FFF2-40B4-BE49-F238E27FC236}">
                    <a16:creationId xmlns:a16="http://schemas.microsoft.com/office/drawing/2014/main" id="{24080F3F-2CB6-E640-A93F-F1BEBBA3F7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63615" y="1335880"/>
                <a:ext cx="662151" cy="21020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cto 62">
                <a:extLst>
                  <a:ext uri="{FF2B5EF4-FFF2-40B4-BE49-F238E27FC236}">
                    <a16:creationId xmlns:a16="http://schemas.microsoft.com/office/drawing/2014/main" id="{2580C88B-BDB5-EB4A-93ED-2011A1E070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524" y="1672212"/>
                <a:ext cx="499242" cy="254876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63">
                <a:extLst>
                  <a:ext uri="{FF2B5EF4-FFF2-40B4-BE49-F238E27FC236}">
                    <a16:creationId xmlns:a16="http://schemas.microsoft.com/office/drawing/2014/main" id="{E99C09BF-C70F-F841-A8CD-459FB12E11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46635" y="1335880"/>
                <a:ext cx="761290" cy="275186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cto 64">
                <a:extLst>
                  <a:ext uri="{FF2B5EF4-FFF2-40B4-BE49-F238E27FC236}">
                    <a16:creationId xmlns:a16="http://schemas.microsoft.com/office/drawing/2014/main" id="{569030FA-5B31-9949-B048-9291D360A1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704" y="734765"/>
                <a:ext cx="721592" cy="12875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cto 65">
                <a:extLst>
                  <a:ext uri="{FF2B5EF4-FFF2-40B4-BE49-F238E27FC236}">
                    <a16:creationId xmlns:a16="http://schemas.microsoft.com/office/drawing/2014/main" id="{76D5E1D3-4179-9646-B179-4CBAEA88B6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45863" y="808339"/>
                <a:ext cx="612866" cy="254876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>
                <a:extLst>
                  <a:ext uri="{FF2B5EF4-FFF2-40B4-BE49-F238E27FC236}">
                    <a16:creationId xmlns:a16="http://schemas.microsoft.com/office/drawing/2014/main" id="{BD13276F-20C3-C34E-A09B-6EFCD525D7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81435" y="472007"/>
                <a:ext cx="662151" cy="21020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>
                <a:extLst>
                  <a:ext uri="{FF2B5EF4-FFF2-40B4-BE49-F238E27FC236}">
                    <a16:creationId xmlns:a16="http://schemas.microsoft.com/office/drawing/2014/main" id="{C7AFECAE-F5BD-9A49-9751-EA756D0237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44344" y="808339"/>
                <a:ext cx="499242" cy="254876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68">
                <a:extLst>
                  <a:ext uri="{FF2B5EF4-FFF2-40B4-BE49-F238E27FC236}">
                    <a16:creationId xmlns:a16="http://schemas.microsoft.com/office/drawing/2014/main" id="{4DC8F374-D390-7141-B2F3-03B014A663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64455" y="472007"/>
                <a:ext cx="761290" cy="275186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74">
                <a:extLst>
                  <a:ext uri="{FF2B5EF4-FFF2-40B4-BE49-F238E27FC236}">
                    <a16:creationId xmlns:a16="http://schemas.microsoft.com/office/drawing/2014/main" id="{F6828321-6421-C946-9CAE-0E84B43BDB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0539" y="1700620"/>
                <a:ext cx="721592" cy="12875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75">
                <a:extLst>
                  <a:ext uri="{FF2B5EF4-FFF2-40B4-BE49-F238E27FC236}">
                    <a16:creationId xmlns:a16="http://schemas.microsoft.com/office/drawing/2014/main" id="{FAB5FDCB-1F69-E644-95F0-2E057F9B0F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5698" y="1774194"/>
                <a:ext cx="612866" cy="254876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76">
                <a:extLst>
                  <a:ext uri="{FF2B5EF4-FFF2-40B4-BE49-F238E27FC236}">
                    <a16:creationId xmlns:a16="http://schemas.microsoft.com/office/drawing/2014/main" id="{737BCB51-9CD5-8945-A5B1-E1267F9AC0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21270" y="1437862"/>
                <a:ext cx="662151" cy="21020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77">
                <a:extLst>
                  <a:ext uri="{FF2B5EF4-FFF2-40B4-BE49-F238E27FC236}">
                    <a16:creationId xmlns:a16="http://schemas.microsoft.com/office/drawing/2014/main" id="{3770E3AF-E3CA-0842-9411-A1A0F4262F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4179" y="1774194"/>
                <a:ext cx="499242" cy="254876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78">
                <a:extLst>
                  <a:ext uri="{FF2B5EF4-FFF2-40B4-BE49-F238E27FC236}">
                    <a16:creationId xmlns:a16="http://schemas.microsoft.com/office/drawing/2014/main" id="{40B86F6D-F7F7-C64D-B95E-26524BFC11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04290" y="1437862"/>
                <a:ext cx="761290" cy="275186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79">
                <a:extLst>
                  <a:ext uri="{FF2B5EF4-FFF2-40B4-BE49-F238E27FC236}">
                    <a16:creationId xmlns:a16="http://schemas.microsoft.com/office/drawing/2014/main" id="{1FD6E2D4-582B-AD4F-90CC-98E801CE6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7433" y="2563321"/>
                <a:ext cx="692974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81">
                <a:extLst>
                  <a:ext uri="{FF2B5EF4-FFF2-40B4-BE49-F238E27FC236}">
                    <a16:creationId xmlns:a16="http://schemas.microsoft.com/office/drawing/2014/main" id="{6E5D7498-3A6B-C04E-9417-6AD6EF0A91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65409" y="2733304"/>
                <a:ext cx="692974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82">
                <a:extLst>
                  <a:ext uri="{FF2B5EF4-FFF2-40B4-BE49-F238E27FC236}">
                    <a16:creationId xmlns:a16="http://schemas.microsoft.com/office/drawing/2014/main" id="{7F6F5DB5-E4C4-AC4F-94B2-49A5F75B3A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222" y="2885704"/>
                <a:ext cx="692974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83">
                <a:extLst>
                  <a:ext uri="{FF2B5EF4-FFF2-40B4-BE49-F238E27FC236}">
                    <a16:creationId xmlns:a16="http://schemas.microsoft.com/office/drawing/2014/main" id="{844ACE44-7B85-D545-B0ED-AB582946C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42253" y="3052485"/>
                <a:ext cx="692974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ector recto 84">
                <a:extLst>
                  <a:ext uri="{FF2B5EF4-FFF2-40B4-BE49-F238E27FC236}">
                    <a16:creationId xmlns:a16="http://schemas.microsoft.com/office/drawing/2014/main" id="{6C850EF9-06DF-094C-B376-D8B75F7D3A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1998" y="3195227"/>
                <a:ext cx="692974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cto 85">
                <a:extLst>
                  <a:ext uri="{FF2B5EF4-FFF2-40B4-BE49-F238E27FC236}">
                    <a16:creationId xmlns:a16="http://schemas.microsoft.com/office/drawing/2014/main" id="{951EC133-17AD-9B40-AA2E-D1801DB64F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4164" y="3355403"/>
                <a:ext cx="692974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cto 86">
                <a:extLst>
                  <a:ext uri="{FF2B5EF4-FFF2-40B4-BE49-F238E27FC236}">
                    <a16:creationId xmlns:a16="http://schemas.microsoft.com/office/drawing/2014/main" id="{E6357A66-3CFC-3746-8C36-41DE128319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23985" y="3529178"/>
                <a:ext cx="692974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cto 87">
                <a:extLst>
                  <a:ext uri="{FF2B5EF4-FFF2-40B4-BE49-F238E27FC236}">
                    <a16:creationId xmlns:a16="http://schemas.microsoft.com/office/drawing/2014/main" id="{3CD4B52C-596D-C246-BD3A-1E34A1F51A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8878" y="3706472"/>
                <a:ext cx="692974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cto 89">
                <a:extLst>
                  <a:ext uri="{FF2B5EF4-FFF2-40B4-BE49-F238E27FC236}">
                    <a16:creationId xmlns:a16="http://schemas.microsoft.com/office/drawing/2014/main" id="{5BD6D5B3-5626-D440-88E7-06C6423363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39254" y="2563319"/>
                <a:ext cx="692974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cto 90">
                <a:extLst>
                  <a:ext uri="{FF2B5EF4-FFF2-40B4-BE49-F238E27FC236}">
                    <a16:creationId xmlns:a16="http://schemas.microsoft.com/office/drawing/2014/main" id="{1AA89EAF-4030-3640-97AA-19C2CDEB44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7230" y="2733302"/>
                <a:ext cx="692974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cto 91">
                <a:extLst>
                  <a:ext uri="{FF2B5EF4-FFF2-40B4-BE49-F238E27FC236}">
                    <a16:creationId xmlns:a16="http://schemas.microsoft.com/office/drawing/2014/main" id="{6DFD8C2A-5FAD-2D48-A87D-FECF06FD88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12043" y="2885702"/>
                <a:ext cx="692974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ector recto 92">
                <a:extLst>
                  <a:ext uri="{FF2B5EF4-FFF2-40B4-BE49-F238E27FC236}">
                    <a16:creationId xmlns:a16="http://schemas.microsoft.com/office/drawing/2014/main" id="{C036D334-8877-BE4A-B602-AEFDB5E9E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4074" y="3052483"/>
                <a:ext cx="692974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ector recto 93">
                <a:extLst>
                  <a:ext uri="{FF2B5EF4-FFF2-40B4-BE49-F238E27FC236}">
                    <a16:creationId xmlns:a16="http://schemas.microsoft.com/office/drawing/2014/main" id="{80049793-BC63-A049-AEB5-7C18B15A5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3819" y="3195225"/>
                <a:ext cx="692974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cto 94">
                <a:extLst>
                  <a:ext uri="{FF2B5EF4-FFF2-40B4-BE49-F238E27FC236}">
                    <a16:creationId xmlns:a16="http://schemas.microsoft.com/office/drawing/2014/main" id="{64893960-744D-8F44-9CA1-4F5B3F0F51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5985" y="3355401"/>
                <a:ext cx="692974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ector recto 95">
                <a:extLst>
                  <a:ext uri="{FF2B5EF4-FFF2-40B4-BE49-F238E27FC236}">
                    <a16:creationId xmlns:a16="http://schemas.microsoft.com/office/drawing/2014/main" id="{B3EFABDB-19CF-CD48-9A5D-C0A60EE140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5806" y="3529176"/>
                <a:ext cx="692974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ector recto 96">
                <a:extLst>
                  <a:ext uri="{FF2B5EF4-FFF2-40B4-BE49-F238E27FC236}">
                    <a16:creationId xmlns:a16="http://schemas.microsoft.com/office/drawing/2014/main" id="{B1083A11-CE1D-4649-A4B7-6319D748C5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902" y="3689950"/>
                <a:ext cx="692974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ector recto 97">
                <a:extLst>
                  <a:ext uri="{FF2B5EF4-FFF2-40B4-BE49-F238E27FC236}">
                    <a16:creationId xmlns:a16="http://schemas.microsoft.com/office/drawing/2014/main" id="{FF351A5D-BBDA-9642-8794-C9603F8114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1552" y="3537553"/>
                <a:ext cx="2152983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cto 99">
                <a:extLst>
                  <a:ext uri="{FF2B5EF4-FFF2-40B4-BE49-F238E27FC236}">
                    <a16:creationId xmlns:a16="http://schemas.microsoft.com/office/drawing/2014/main" id="{12C4FF01-AF97-644D-9937-63170B39D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9175" y="4093780"/>
                <a:ext cx="1710849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cto 101">
                <a:extLst>
                  <a:ext uri="{FF2B5EF4-FFF2-40B4-BE49-F238E27FC236}">
                    <a16:creationId xmlns:a16="http://schemas.microsoft.com/office/drawing/2014/main" id="{DBD30D63-B7C3-074B-9559-86C11BD3A3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1292" y="4383283"/>
                <a:ext cx="1780160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cto 103">
                <a:extLst>
                  <a:ext uri="{FF2B5EF4-FFF2-40B4-BE49-F238E27FC236}">
                    <a16:creationId xmlns:a16="http://schemas.microsoft.com/office/drawing/2014/main" id="{27E1795E-5D6F-564B-851F-53FF5C00C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90800" y="3838904"/>
                <a:ext cx="2266331" cy="1641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cto 105">
                <a:extLst>
                  <a:ext uri="{FF2B5EF4-FFF2-40B4-BE49-F238E27FC236}">
                    <a16:creationId xmlns:a16="http://schemas.microsoft.com/office/drawing/2014/main" id="{168C26B4-BF0F-5A48-BD20-15BEE0D228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0751" y="4607432"/>
                <a:ext cx="2398778" cy="0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cto de flecha 108">
                <a:extLst>
                  <a:ext uri="{FF2B5EF4-FFF2-40B4-BE49-F238E27FC236}">
                    <a16:creationId xmlns:a16="http://schemas.microsoft.com/office/drawing/2014/main" id="{5E06B8BF-97C3-E045-926B-CD2C83510803}"/>
                  </a:ext>
                </a:extLst>
              </p:cNvPr>
              <p:cNvCxnSpPr/>
              <p:nvPr/>
            </p:nvCxnSpPr>
            <p:spPr>
              <a:xfrm>
                <a:off x="2869175" y="1063215"/>
                <a:ext cx="1051184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CuadroTexto 109">
                <a:extLst>
                  <a:ext uri="{FF2B5EF4-FFF2-40B4-BE49-F238E27FC236}">
                    <a16:creationId xmlns:a16="http://schemas.microsoft.com/office/drawing/2014/main" id="{49A27505-BCC1-1F44-B6E0-165A90731A34}"/>
                  </a:ext>
                </a:extLst>
              </p:cNvPr>
              <p:cNvSpPr txBox="1"/>
              <p:nvPr/>
            </p:nvSpPr>
            <p:spPr>
              <a:xfrm>
                <a:off x="2573784" y="682213"/>
                <a:ext cx="15840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BR" dirty="0"/>
                  <a:t>Fragmentación</a:t>
                </a:r>
              </a:p>
            </p:txBody>
          </p:sp>
          <p:sp>
            <p:nvSpPr>
              <p:cNvPr id="111" name="CuadroTexto 110">
                <a:extLst>
                  <a:ext uri="{FF2B5EF4-FFF2-40B4-BE49-F238E27FC236}">
                    <a16:creationId xmlns:a16="http://schemas.microsoft.com/office/drawing/2014/main" id="{E55C7528-B8A2-094D-BD1F-44FE0CD461A2}"/>
                  </a:ext>
                </a:extLst>
              </p:cNvPr>
              <p:cNvSpPr txBox="1"/>
              <p:nvPr/>
            </p:nvSpPr>
            <p:spPr>
              <a:xfrm>
                <a:off x="641543" y="2195241"/>
                <a:ext cx="1265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BR" dirty="0"/>
                  <a:t>Comunidad</a:t>
                </a:r>
              </a:p>
            </p:txBody>
          </p:sp>
          <p:sp>
            <p:nvSpPr>
              <p:cNvPr id="112" name="CuadroTexto 111">
                <a:extLst>
                  <a:ext uri="{FF2B5EF4-FFF2-40B4-BE49-F238E27FC236}">
                    <a16:creationId xmlns:a16="http://schemas.microsoft.com/office/drawing/2014/main" id="{F939D64B-7432-9844-8919-9EB85A0E45B7}"/>
                  </a:ext>
                </a:extLst>
              </p:cNvPr>
              <p:cNvSpPr txBox="1"/>
              <p:nvPr/>
            </p:nvSpPr>
            <p:spPr>
              <a:xfrm>
                <a:off x="9555745" y="614475"/>
                <a:ext cx="1518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BR" dirty="0"/>
                  <a:t>Secuenciación</a:t>
                </a:r>
              </a:p>
            </p:txBody>
          </p:sp>
          <p:cxnSp>
            <p:nvCxnSpPr>
              <p:cNvPr id="117" name="Conector angular 116">
                <a:extLst>
                  <a:ext uri="{FF2B5EF4-FFF2-40B4-BE49-F238E27FC236}">
                    <a16:creationId xmlns:a16="http://schemas.microsoft.com/office/drawing/2014/main" id="{C039A1EB-85A2-864E-933A-09366F4EB66D}"/>
                  </a:ext>
                </a:extLst>
              </p:cNvPr>
              <p:cNvCxnSpPr/>
              <p:nvPr/>
            </p:nvCxnSpPr>
            <p:spPr>
              <a:xfrm rot="16200000" flipH="1">
                <a:off x="9270897" y="1108879"/>
                <a:ext cx="1418700" cy="1263592"/>
              </a:xfrm>
              <a:prstGeom prst="bentConnector3">
                <a:avLst>
                  <a:gd name="adj1" fmla="val 364"/>
                </a:avLst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cto de flecha 118">
                <a:extLst>
                  <a:ext uri="{FF2B5EF4-FFF2-40B4-BE49-F238E27FC236}">
                    <a16:creationId xmlns:a16="http://schemas.microsoft.com/office/drawing/2014/main" id="{B1DA308F-7319-BD4E-AE18-413C30EFBC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1500" y="3195225"/>
                <a:ext cx="2845934" cy="511247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AA074D9-B14B-354C-8C74-8F0AEE445444}"/>
                  </a:ext>
                </a:extLst>
              </p:cNvPr>
              <p:cNvSpPr txBox="1"/>
              <p:nvPr/>
            </p:nvSpPr>
            <p:spPr>
              <a:xfrm rot="20909877">
                <a:off x="7199599" y="2872059"/>
                <a:ext cx="13484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BR" dirty="0"/>
                  <a:t>Ensamblaje/</a:t>
                </a:r>
              </a:p>
              <a:p>
                <a:r>
                  <a:rPr lang="es-BR" dirty="0"/>
                  <a:t>montaje</a:t>
                </a:r>
              </a:p>
            </p:txBody>
          </p:sp>
        </p:grpSp>
        <p:sp>
          <p:nvSpPr>
            <p:cNvPr id="126" name="CuadroTexto 125">
              <a:extLst>
                <a:ext uri="{FF2B5EF4-FFF2-40B4-BE49-F238E27FC236}">
                  <a16:creationId xmlns:a16="http://schemas.microsoft.com/office/drawing/2014/main" id="{0FE3F689-0630-3F4A-B0BC-A13AA9BED42E}"/>
                </a:ext>
              </a:extLst>
            </p:cNvPr>
            <p:cNvSpPr txBox="1"/>
            <p:nvPr/>
          </p:nvSpPr>
          <p:spPr>
            <a:xfrm>
              <a:off x="9818684" y="3787631"/>
              <a:ext cx="1626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Reads/ lecturas</a:t>
              </a:r>
            </a:p>
          </p:txBody>
        </p:sp>
        <p:sp>
          <p:nvSpPr>
            <p:cNvPr id="127" name="CuadroTexto 126">
              <a:extLst>
                <a:ext uri="{FF2B5EF4-FFF2-40B4-BE49-F238E27FC236}">
                  <a16:creationId xmlns:a16="http://schemas.microsoft.com/office/drawing/2014/main" id="{E14BEAAD-B9BA-4141-ABA9-D18043FFCFF9}"/>
                </a:ext>
              </a:extLst>
            </p:cNvPr>
            <p:cNvSpPr txBox="1"/>
            <p:nvPr/>
          </p:nvSpPr>
          <p:spPr>
            <a:xfrm>
              <a:off x="3591890" y="4727622"/>
              <a:ext cx="1937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Contigs o Scaffolds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1288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upo 136">
            <a:extLst>
              <a:ext uri="{FF2B5EF4-FFF2-40B4-BE49-F238E27FC236}">
                <a16:creationId xmlns:a16="http://schemas.microsoft.com/office/drawing/2014/main" id="{7290A2DB-779B-EA43-BE5C-CACEBF62021D}"/>
              </a:ext>
            </a:extLst>
          </p:cNvPr>
          <p:cNvGrpSpPr/>
          <p:nvPr/>
        </p:nvGrpSpPr>
        <p:grpSpPr>
          <a:xfrm>
            <a:off x="157970" y="639921"/>
            <a:ext cx="11876059" cy="5872597"/>
            <a:chOff x="203200" y="182721"/>
            <a:chExt cx="11876059" cy="5872597"/>
          </a:xfrm>
        </p:grpSpPr>
        <p:grpSp>
          <p:nvGrpSpPr>
            <p:cNvPr id="65" name="Grupo 64">
              <a:extLst>
                <a:ext uri="{FF2B5EF4-FFF2-40B4-BE49-F238E27FC236}">
                  <a16:creationId xmlns:a16="http://schemas.microsoft.com/office/drawing/2014/main" id="{01910F22-4B43-F743-94C2-610893B313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95522" y="182721"/>
              <a:ext cx="1945918" cy="1645967"/>
              <a:chOff x="-329800" y="147145"/>
              <a:chExt cx="3359023" cy="2841250"/>
            </a:xfrm>
          </p:grpSpPr>
          <p:sp>
            <p:nvSpPr>
              <p:cNvPr id="6" name="Anillo 5">
                <a:extLst>
                  <a:ext uri="{FF2B5EF4-FFF2-40B4-BE49-F238E27FC236}">
                    <a16:creationId xmlns:a16="http://schemas.microsoft.com/office/drawing/2014/main" id="{159DC8BC-C838-6549-BB94-716463AF42A2}"/>
                  </a:ext>
                </a:extLst>
              </p:cNvPr>
              <p:cNvSpPr/>
              <p:nvPr/>
            </p:nvSpPr>
            <p:spPr>
              <a:xfrm>
                <a:off x="367862" y="609600"/>
                <a:ext cx="1124607" cy="1135118"/>
              </a:xfrm>
              <a:prstGeom prst="donut">
                <a:avLst>
                  <a:gd name="adj" fmla="val 2340"/>
                </a:avLst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Anillo 6">
                <a:extLst>
                  <a:ext uri="{FF2B5EF4-FFF2-40B4-BE49-F238E27FC236}">
                    <a16:creationId xmlns:a16="http://schemas.microsoft.com/office/drawing/2014/main" id="{CDD95952-561B-484B-901B-B3F36D5A5F24}"/>
                  </a:ext>
                </a:extLst>
              </p:cNvPr>
              <p:cNvSpPr/>
              <p:nvPr/>
            </p:nvSpPr>
            <p:spPr>
              <a:xfrm>
                <a:off x="520260" y="1072055"/>
                <a:ext cx="1124607" cy="1135118"/>
              </a:xfrm>
              <a:prstGeom prst="donut">
                <a:avLst>
                  <a:gd name="adj" fmla="val 2340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Anillo 7">
                <a:extLst>
                  <a:ext uri="{FF2B5EF4-FFF2-40B4-BE49-F238E27FC236}">
                    <a16:creationId xmlns:a16="http://schemas.microsoft.com/office/drawing/2014/main" id="{38A83782-FE86-F544-861C-86642F97F613}"/>
                  </a:ext>
                </a:extLst>
              </p:cNvPr>
              <p:cNvSpPr/>
              <p:nvPr/>
            </p:nvSpPr>
            <p:spPr>
              <a:xfrm>
                <a:off x="520261" y="223345"/>
                <a:ext cx="1124607" cy="1135118"/>
              </a:xfrm>
              <a:prstGeom prst="donut">
                <a:avLst>
                  <a:gd name="adj" fmla="val 234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Anillo 8">
                <a:extLst>
                  <a:ext uri="{FF2B5EF4-FFF2-40B4-BE49-F238E27FC236}">
                    <a16:creationId xmlns:a16="http://schemas.microsoft.com/office/drawing/2014/main" id="{FA09E4A5-F018-3D43-B724-F1ABB8C96B6D}"/>
                  </a:ext>
                </a:extLst>
              </p:cNvPr>
              <p:cNvSpPr/>
              <p:nvPr/>
            </p:nvSpPr>
            <p:spPr>
              <a:xfrm>
                <a:off x="1405759" y="990602"/>
                <a:ext cx="1124607" cy="1135118"/>
              </a:xfrm>
              <a:prstGeom prst="donut">
                <a:avLst>
                  <a:gd name="adj" fmla="val 234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Anillo 9">
                <a:extLst>
                  <a:ext uri="{FF2B5EF4-FFF2-40B4-BE49-F238E27FC236}">
                    <a16:creationId xmlns:a16="http://schemas.microsoft.com/office/drawing/2014/main" id="{9CBB0DAF-1E44-CD43-BDB3-33447CF459D9}"/>
                  </a:ext>
                </a:extLst>
              </p:cNvPr>
              <p:cNvSpPr/>
              <p:nvPr/>
            </p:nvSpPr>
            <p:spPr>
              <a:xfrm>
                <a:off x="1529256" y="609600"/>
                <a:ext cx="1124607" cy="1135118"/>
              </a:xfrm>
              <a:prstGeom prst="donut">
                <a:avLst>
                  <a:gd name="adj" fmla="val 234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Anillo 10">
                <a:extLst>
                  <a:ext uri="{FF2B5EF4-FFF2-40B4-BE49-F238E27FC236}">
                    <a16:creationId xmlns:a16="http://schemas.microsoft.com/office/drawing/2014/main" id="{B97A0707-4B4B-B74B-A3B0-8B2D1FE942A1}"/>
                  </a:ext>
                </a:extLst>
              </p:cNvPr>
              <p:cNvSpPr/>
              <p:nvPr/>
            </p:nvSpPr>
            <p:spPr>
              <a:xfrm>
                <a:off x="1100959" y="147145"/>
                <a:ext cx="1124607" cy="1135118"/>
              </a:xfrm>
              <a:prstGeom prst="donut">
                <a:avLst>
                  <a:gd name="adj" fmla="val 234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CuadroTexto 59">
                <a:extLst>
                  <a:ext uri="{FF2B5EF4-FFF2-40B4-BE49-F238E27FC236}">
                    <a16:creationId xmlns:a16="http://schemas.microsoft.com/office/drawing/2014/main" id="{147186BA-E704-D944-951B-B822DDAEF8CD}"/>
                  </a:ext>
                </a:extLst>
              </p:cNvPr>
              <p:cNvSpPr txBox="1"/>
              <p:nvPr/>
            </p:nvSpPr>
            <p:spPr>
              <a:xfrm>
                <a:off x="-329800" y="2350858"/>
                <a:ext cx="3359023" cy="637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BR" dirty="0"/>
                  <a:t>Metagenoma Total</a:t>
                </a:r>
              </a:p>
            </p:txBody>
          </p:sp>
        </p:grpSp>
        <p:cxnSp>
          <p:nvCxnSpPr>
            <p:cNvPr id="63" name="Conector recto de flecha 62">
              <a:extLst>
                <a:ext uri="{FF2B5EF4-FFF2-40B4-BE49-F238E27FC236}">
                  <a16:creationId xmlns:a16="http://schemas.microsoft.com/office/drawing/2014/main" id="{03704904-D693-4246-AEB0-EE994F610A9F}"/>
                </a:ext>
              </a:extLst>
            </p:cNvPr>
            <p:cNvCxnSpPr>
              <a:cxnSpLocks/>
              <a:stCxn id="60" idx="1"/>
            </p:cNvCxnSpPr>
            <p:nvPr/>
          </p:nvCxnSpPr>
          <p:spPr>
            <a:xfrm flipH="1">
              <a:off x="2197306" y="1644022"/>
              <a:ext cx="2498216" cy="105603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20EB4BB5-9057-D745-A8C5-D8E37BB2F521}"/>
                </a:ext>
              </a:extLst>
            </p:cNvPr>
            <p:cNvSpPr txBox="1"/>
            <p:nvPr/>
          </p:nvSpPr>
          <p:spPr>
            <a:xfrm rot="20248496">
              <a:off x="2513850" y="1852506"/>
              <a:ext cx="150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secuenciación</a:t>
              </a:r>
            </a:p>
          </p:txBody>
        </p:sp>
        <p:grpSp>
          <p:nvGrpSpPr>
            <p:cNvPr id="66" name="Grupo 65">
              <a:extLst>
                <a:ext uri="{FF2B5EF4-FFF2-40B4-BE49-F238E27FC236}">
                  <a16:creationId xmlns:a16="http://schemas.microsoft.com/office/drawing/2014/main" id="{79810FBE-A0B6-634B-8911-1042AE912FEC}"/>
                </a:ext>
              </a:extLst>
            </p:cNvPr>
            <p:cNvGrpSpPr/>
            <p:nvPr/>
          </p:nvGrpSpPr>
          <p:grpSpPr>
            <a:xfrm>
              <a:off x="417935" y="2848140"/>
              <a:ext cx="1879874" cy="1423661"/>
              <a:chOff x="9565409" y="2733302"/>
              <a:chExt cx="1879874" cy="1423661"/>
            </a:xfrm>
          </p:grpSpPr>
          <p:cxnSp>
            <p:nvCxnSpPr>
              <p:cNvPr id="38" name="Conector recto 37">
                <a:extLst>
                  <a:ext uri="{FF2B5EF4-FFF2-40B4-BE49-F238E27FC236}">
                    <a16:creationId xmlns:a16="http://schemas.microsoft.com/office/drawing/2014/main" id="{B15E7235-8BBA-934B-9B02-B54FEF9B3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65409" y="2733304"/>
                <a:ext cx="692974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38">
                <a:extLst>
                  <a:ext uri="{FF2B5EF4-FFF2-40B4-BE49-F238E27FC236}">
                    <a16:creationId xmlns:a16="http://schemas.microsoft.com/office/drawing/2014/main" id="{EF28576A-1227-754F-AFB6-CE5D68FDC9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222" y="2885704"/>
                <a:ext cx="692974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39">
                <a:extLst>
                  <a:ext uri="{FF2B5EF4-FFF2-40B4-BE49-F238E27FC236}">
                    <a16:creationId xmlns:a16="http://schemas.microsoft.com/office/drawing/2014/main" id="{BFC3D1E5-FDCA-FD43-A9A9-416B333B46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42253" y="3052485"/>
                <a:ext cx="692974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>
                <a:extLst>
                  <a:ext uri="{FF2B5EF4-FFF2-40B4-BE49-F238E27FC236}">
                    <a16:creationId xmlns:a16="http://schemas.microsoft.com/office/drawing/2014/main" id="{11A1489D-FF5B-CD49-A1AE-6DF3E41062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1998" y="3195227"/>
                <a:ext cx="692974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>
                <a:extLst>
                  <a:ext uri="{FF2B5EF4-FFF2-40B4-BE49-F238E27FC236}">
                    <a16:creationId xmlns:a16="http://schemas.microsoft.com/office/drawing/2014/main" id="{A5AF9D11-780F-DB44-A564-CAC8D07D72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4164" y="3355403"/>
                <a:ext cx="692974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>
                <a:extLst>
                  <a:ext uri="{FF2B5EF4-FFF2-40B4-BE49-F238E27FC236}">
                    <a16:creationId xmlns:a16="http://schemas.microsoft.com/office/drawing/2014/main" id="{D58CA3FE-6A88-DC47-9CBA-E76A5A085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23985" y="3529178"/>
                <a:ext cx="692974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>
                <a:extLst>
                  <a:ext uri="{FF2B5EF4-FFF2-40B4-BE49-F238E27FC236}">
                    <a16:creationId xmlns:a16="http://schemas.microsoft.com/office/drawing/2014/main" id="{8276E076-D21E-5044-B7A5-6653B9B828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8878" y="3706472"/>
                <a:ext cx="692974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>
                <a:extLst>
                  <a:ext uri="{FF2B5EF4-FFF2-40B4-BE49-F238E27FC236}">
                    <a16:creationId xmlns:a16="http://schemas.microsoft.com/office/drawing/2014/main" id="{06DA49E2-2393-2B48-AFB2-2EBD63A14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7230" y="2733302"/>
                <a:ext cx="692974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>
                <a:extLst>
                  <a:ext uri="{FF2B5EF4-FFF2-40B4-BE49-F238E27FC236}">
                    <a16:creationId xmlns:a16="http://schemas.microsoft.com/office/drawing/2014/main" id="{6EA8938E-623E-C949-A0D8-DAB4C70CE3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12043" y="2885702"/>
                <a:ext cx="692974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>
                <a:extLst>
                  <a:ext uri="{FF2B5EF4-FFF2-40B4-BE49-F238E27FC236}">
                    <a16:creationId xmlns:a16="http://schemas.microsoft.com/office/drawing/2014/main" id="{67CD353F-23FC-B246-B25A-0D1E6ED6BD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4074" y="3052483"/>
                <a:ext cx="692974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>
                <a:extLst>
                  <a:ext uri="{FF2B5EF4-FFF2-40B4-BE49-F238E27FC236}">
                    <a16:creationId xmlns:a16="http://schemas.microsoft.com/office/drawing/2014/main" id="{3CE94D01-1020-A543-B357-0933D7964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3819" y="3195225"/>
                <a:ext cx="692974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>
                <a:extLst>
                  <a:ext uri="{FF2B5EF4-FFF2-40B4-BE49-F238E27FC236}">
                    <a16:creationId xmlns:a16="http://schemas.microsoft.com/office/drawing/2014/main" id="{571A63E0-1A24-A241-B091-29F6CE3670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5985" y="3355401"/>
                <a:ext cx="692974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>
                <a:extLst>
                  <a:ext uri="{FF2B5EF4-FFF2-40B4-BE49-F238E27FC236}">
                    <a16:creationId xmlns:a16="http://schemas.microsoft.com/office/drawing/2014/main" id="{8BF3A84C-69F0-BB47-AC30-05DE9BD85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5806" y="3529176"/>
                <a:ext cx="692974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0214FCE4-3DF4-B742-9A15-4CB17BFCEB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902" y="3689950"/>
                <a:ext cx="692974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D0FF37C-C412-E04C-9E4C-C2362A90E368}"/>
                  </a:ext>
                </a:extLst>
              </p:cNvPr>
              <p:cNvSpPr txBox="1"/>
              <p:nvPr/>
            </p:nvSpPr>
            <p:spPr>
              <a:xfrm>
                <a:off x="9818684" y="3787631"/>
                <a:ext cx="1626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BR" dirty="0"/>
                  <a:t>Reads/ lecturas</a:t>
                </a:r>
              </a:p>
            </p:txBody>
          </p:sp>
        </p:grpSp>
        <p:grpSp>
          <p:nvGrpSpPr>
            <p:cNvPr id="67" name="Grupo 66">
              <a:extLst>
                <a:ext uri="{FF2B5EF4-FFF2-40B4-BE49-F238E27FC236}">
                  <a16:creationId xmlns:a16="http://schemas.microsoft.com/office/drawing/2014/main" id="{62370532-C489-3444-9BF8-DAB1562FE290}"/>
                </a:ext>
              </a:extLst>
            </p:cNvPr>
            <p:cNvGrpSpPr/>
            <p:nvPr/>
          </p:nvGrpSpPr>
          <p:grpSpPr>
            <a:xfrm>
              <a:off x="4016067" y="3031637"/>
              <a:ext cx="3233784" cy="1559401"/>
              <a:chOff x="2720751" y="3537553"/>
              <a:chExt cx="3233784" cy="1559401"/>
            </a:xfrm>
          </p:grpSpPr>
          <p:cxnSp>
            <p:nvCxnSpPr>
              <p:cNvPr id="53" name="Conector recto 52">
                <a:extLst>
                  <a:ext uri="{FF2B5EF4-FFF2-40B4-BE49-F238E27FC236}">
                    <a16:creationId xmlns:a16="http://schemas.microsoft.com/office/drawing/2014/main" id="{3C3AF3C3-A7D1-3A4F-88C9-6CE9CD1A01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1552" y="3537553"/>
                <a:ext cx="2152983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53">
                <a:extLst>
                  <a:ext uri="{FF2B5EF4-FFF2-40B4-BE49-F238E27FC236}">
                    <a16:creationId xmlns:a16="http://schemas.microsoft.com/office/drawing/2014/main" id="{944E0313-8C14-324F-A91F-0856B986B5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9175" y="4093780"/>
                <a:ext cx="1710849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54">
                <a:extLst>
                  <a:ext uri="{FF2B5EF4-FFF2-40B4-BE49-F238E27FC236}">
                    <a16:creationId xmlns:a16="http://schemas.microsoft.com/office/drawing/2014/main" id="{3374D38F-826D-8844-95EF-D7B7F35805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1292" y="4383283"/>
                <a:ext cx="1780160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55">
                <a:extLst>
                  <a:ext uri="{FF2B5EF4-FFF2-40B4-BE49-F238E27FC236}">
                    <a16:creationId xmlns:a16="http://schemas.microsoft.com/office/drawing/2014/main" id="{9262DA42-C177-F44F-BFC5-762CB7504F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90800" y="3838904"/>
                <a:ext cx="2266331" cy="1641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56">
                <a:extLst>
                  <a:ext uri="{FF2B5EF4-FFF2-40B4-BE49-F238E27FC236}">
                    <a16:creationId xmlns:a16="http://schemas.microsoft.com/office/drawing/2014/main" id="{0FD6D446-3FD5-1D4D-9274-1C7C05D06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0751" y="4607432"/>
                <a:ext cx="2398778" cy="0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F383693-4244-9548-BEA7-6715D9BAB16F}"/>
                  </a:ext>
                </a:extLst>
              </p:cNvPr>
              <p:cNvSpPr txBox="1"/>
              <p:nvPr/>
            </p:nvSpPr>
            <p:spPr>
              <a:xfrm>
                <a:off x="3591890" y="4727622"/>
                <a:ext cx="1937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BR" dirty="0"/>
                  <a:t>Contigs o Scaffolds</a:t>
                </a:r>
              </a:p>
            </p:txBody>
          </p:sp>
        </p:grpSp>
        <p:grpSp>
          <p:nvGrpSpPr>
            <p:cNvPr id="90" name="Grupo 89">
              <a:extLst>
                <a:ext uri="{FF2B5EF4-FFF2-40B4-BE49-F238E27FC236}">
                  <a16:creationId xmlns:a16="http://schemas.microsoft.com/office/drawing/2014/main" id="{18EF68A3-84C7-AB49-8496-36C914DB92C0}"/>
                </a:ext>
              </a:extLst>
            </p:cNvPr>
            <p:cNvGrpSpPr/>
            <p:nvPr/>
          </p:nvGrpSpPr>
          <p:grpSpPr>
            <a:xfrm>
              <a:off x="9061642" y="2534397"/>
              <a:ext cx="2562632" cy="2383735"/>
              <a:chOff x="9014542" y="2660651"/>
              <a:chExt cx="2562632" cy="2383735"/>
            </a:xfrm>
          </p:grpSpPr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9DE0DD98-38E2-5A44-A6E8-024ABC53BEC8}"/>
                  </a:ext>
                </a:extLst>
              </p:cNvPr>
              <p:cNvSpPr txBox="1"/>
              <p:nvPr/>
            </p:nvSpPr>
            <p:spPr>
              <a:xfrm>
                <a:off x="9014542" y="4398055"/>
                <a:ext cx="25238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BR" dirty="0"/>
                  <a:t>Metagenome Assembled</a:t>
                </a:r>
              </a:p>
              <a:p>
                <a:pPr algn="ctr"/>
                <a:r>
                  <a:rPr lang="es-BR" dirty="0"/>
                  <a:t>Genomes MAGs</a:t>
                </a:r>
              </a:p>
            </p:txBody>
          </p:sp>
          <p:grpSp>
            <p:nvGrpSpPr>
              <p:cNvPr id="89" name="Grupo 88">
                <a:extLst>
                  <a:ext uri="{FF2B5EF4-FFF2-40B4-BE49-F238E27FC236}">
                    <a16:creationId xmlns:a16="http://schemas.microsoft.com/office/drawing/2014/main" id="{F8636063-D99A-1544-8C52-A0E7A13C99DF}"/>
                  </a:ext>
                </a:extLst>
              </p:cNvPr>
              <p:cNvGrpSpPr/>
              <p:nvPr/>
            </p:nvGrpSpPr>
            <p:grpSpPr>
              <a:xfrm>
                <a:off x="9132267" y="2660651"/>
                <a:ext cx="2444907" cy="1490988"/>
                <a:chOff x="9132267" y="2660651"/>
                <a:chExt cx="2444907" cy="1490988"/>
              </a:xfrm>
            </p:grpSpPr>
            <p:sp>
              <p:nvSpPr>
                <p:cNvPr id="69" name="Anillo 68">
                  <a:extLst>
                    <a:ext uri="{FF2B5EF4-FFF2-40B4-BE49-F238E27FC236}">
                      <a16:creationId xmlns:a16="http://schemas.microsoft.com/office/drawing/2014/main" id="{3E207622-5439-484F-B348-61BC7809D42E}"/>
                    </a:ext>
                  </a:extLst>
                </p:cNvPr>
                <p:cNvSpPr/>
                <p:nvPr/>
              </p:nvSpPr>
              <p:spPr>
                <a:xfrm>
                  <a:off x="9342217" y="2889000"/>
                  <a:ext cx="540000" cy="540000"/>
                </a:xfrm>
                <a:prstGeom prst="donut">
                  <a:avLst>
                    <a:gd name="adj" fmla="val 2340"/>
                  </a:avLst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Anillo 69">
                  <a:extLst>
                    <a:ext uri="{FF2B5EF4-FFF2-40B4-BE49-F238E27FC236}">
                      <a16:creationId xmlns:a16="http://schemas.microsoft.com/office/drawing/2014/main" id="{FEF100E7-5DE0-D845-ACE2-030EBAE37F3D}"/>
                    </a:ext>
                  </a:extLst>
                </p:cNvPr>
                <p:cNvSpPr/>
                <p:nvPr/>
              </p:nvSpPr>
              <p:spPr>
                <a:xfrm>
                  <a:off x="9161561" y="3611639"/>
                  <a:ext cx="540000" cy="540000"/>
                </a:xfrm>
                <a:prstGeom prst="donut">
                  <a:avLst>
                    <a:gd name="adj" fmla="val 2340"/>
                  </a:avLst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Anillo 70">
                  <a:extLst>
                    <a:ext uri="{FF2B5EF4-FFF2-40B4-BE49-F238E27FC236}">
                      <a16:creationId xmlns:a16="http://schemas.microsoft.com/office/drawing/2014/main" id="{5324B1BB-0D44-734D-8C1B-36A943598040}"/>
                    </a:ext>
                  </a:extLst>
                </p:cNvPr>
                <p:cNvSpPr/>
                <p:nvPr/>
              </p:nvSpPr>
              <p:spPr>
                <a:xfrm>
                  <a:off x="10994764" y="3611639"/>
                  <a:ext cx="540000" cy="540000"/>
                </a:xfrm>
                <a:prstGeom prst="donut">
                  <a:avLst>
                    <a:gd name="adj" fmla="val 2340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Anillo 71">
                  <a:extLst>
                    <a:ext uri="{FF2B5EF4-FFF2-40B4-BE49-F238E27FC236}">
                      <a16:creationId xmlns:a16="http://schemas.microsoft.com/office/drawing/2014/main" id="{C61E558F-80D8-3546-B8AE-C3A9CB31E38E}"/>
                    </a:ext>
                  </a:extLst>
                </p:cNvPr>
                <p:cNvSpPr/>
                <p:nvPr/>
              </p:nvSpPr>
              <p:spPr>
                <a:xfrm>
                  <a:off x="10116046" y="3507104"/>
                  <a:ext cx="540000" cy="540000"/>
                </a:xfrm>
                <a:prstGeom prst="donut">
                  <a:avLst>
                    <a:gd name="adj" fmla="val 234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Anillo 72">
                  <a:extLst>
                    <a:ext uri="{FF2B5EF4-FFF2-40B4-BE49-F238E27FC236}">
                      <a16:creationId xmlns:a16="http://schemas.microsoft.com/office/drawing/2014/main" id="{D955FCE1-3020-F94C-9212-039A93F5BBFE}"/>
                    </a:ext>
                  </a:extLst>
                </p:cNvPr>
                <p:cNvSpPr/>
                <p:nvPr/>
              </p:nvSpPr>
              <p:spPr>
                <a:xfrm>
                  <a:off x="10769007" y="2814332"/>
                  <a:ext cx="540000" cy="540000"/>
                </a:xfrm>
                <a:prstGeom prst="donut">
                  <a:avLst>
                    <a:gd name="adj" fmla="val 2340"/>
                  </a:avLst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Anillo 73">
                  <a:extLst>
                    <a:ext uri="{FF2B5EF4-FFF2-40B4-BE49-F238E27FC236}">
                      <a16:creationId xmlns:a16="http://schemas.microsoft.com/office/drawing/2014/main" id="{54DC56BF-A10B-EC4E-BECA-65FAEC4499DC}"/>
                    </a:ext>
                  </a:extLst>
                </p:cNvPr>
                <p:cNvSpPr/>
                <p:nvPr/>
              </p:nvSpPr>
              <p:spPr>
                <a:xfrm>
                  <a:off x="10029225" y="2660651"/>
                  <a:ext cx="540000" cy="540000"/>
                </a:xfrm>
                <a:prstGeom prst="donut">
                  <a:avLst>
                    <a:gd name="adj" fmla="val 2340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tángulo 75">
                  <a:extLst>
                    <a:ext uri="{FF2B5EF4-FFF2-40B4-BE49-F238E27FC236}">
                      <a16:creationId xmlns:a16="http://schemas.microsoft.com/office/drawing/2014/main" id="{3DD2ED95-7F15-E646-94CC-15C28FBB03FD}"/>
                    </a:ext>
                  </a:extLst>
                </p:cNvPr>
                <p:cNvSpPr/>
                <p:nvPr/>
              </p:nvSpPr>
              <p:spPr>
                <a:xfrm>
                  <a:off x="9260245" y="3159888"/>
                  <a:ext cx="219424" cy="864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BR" dirty="0"/>
                </a:p>
              </p:txBody>
            </p:sp>
            <p:sp>
              <p:nvSpPr>
                <p:cNvPr id="77" name="Rectángulo 76">
                  <a:extLst>
                    <a:ext uri="{FF2B5EF4-FFF2-40B4-BE49-F238E27FC236}">
                      <a16:creationId xmlns:a16="http://schemas.microsoft.com/office/drawing/2014/main" id="{90A739E3-5E86-714C-B386-0BC0839E31FE}"/>
                    </a:ext>
                  </a:extLst>
                </p:cNvPr>
                <p:cNvSpPr/>
                <p:nvPr/>
              </p:nvSpPr>
              <p:spPr>
                <a:xfrm>
                  <a:off x="9919513" y="2814332"/>
                  <a:ext cx="219424" cy="864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BR" dirty="0"/>
                </a:p>
              </p:txBody>
            </p:sp>
            <p:sp>
              <p:nvSpPr>
                <p:cNvPr id="78" name="Rectángulo 77">
                  <a:extLst>
                    <a:ext uri="{FF2B5EF4-FFF2-40B4-BE49-F238E27FC236}">
                      <a16:creationId xmlns:a16="http://schemas.microsoft.com/office/drawing/2014/main" id="{54E06248-D0B3-9A4C-8EA9-5C6B0B9057FC}"/>
                    </a:ext>
                  </a:extLst>
                </p:cNvPr>
                <p:cNvSpPr/>
                <p:nvPr/>
              </p:nvSpPr>
              <p:spPr>
                <a:xfrm>
                  <a:off x="10420212" y="2949684"/>
                  <a:ext cx="219424" cy="864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BR" dirty="0"/>
                </a:p>
              </p:txBody>
            </p:sp>
            <p:sp>
              <p:nvSpPr>
                <p:cNvPr id="79" name="Rectángulo 78">
                  <a:extLst>
                    <a:ext uri="{FF2B5EF4-FFF2-40B4-BE49-F238E27FC236}">
                      <a16:creationId xmlns:a16="http://schemas.microsoft.com/office/drawing/2014/main" id="{8FC921C3-B092-7149-8C04-FDFF96BED0B4}"/>
                    </a:ext>
                  </a:extLst>
                </p:cNvPr>
                <p:cNvSpPr/>
                <p:nvPr/>
              </p:nvSpPr>
              <p:spPr>
                <a:xfrm>
                  <a:off x="11155052" y="2874314"/>
                  <a:ext cx="219424" cy="864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BR" dirty="0"/>
                </a:p>
              </p:txBody>
            </p:sp>
            <p:sp>
              <p:nvSpPr>
                <p:cNvPr id="80" name="Rectángulo 79">
                  <a:extLst>
                    <a:ext uri="{FF2B5EF4-FFF2-40B4-BE49-F238E27FC236}">
                      <a16:creationId xmlns:a16="http://schemas.microsoft.com/office/drawing/2014/main" id="{1A562463-8A1F-CC4D-BDBE-B73A30951946}"/>
                    </a:ext>
                  </a:extLst>
                </p:cNvPr>
                <p:cNvSpPr/>
                <p:nvPr/>
              </p:nvSpPr>
              <p:spPr>
                <a:xfrm>
                  <a:off x="10672848" y="2889000"/>
                  <a:ext cx="219424" cy="864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BR" dirty="0"/>
                </a:p>
              </p:txBody>
            </p:sp>
            <p:sp>
              <p:nvSpPr>
                <p:cNvPr id="81" name="Rectángulo 80">
                  <a:extLst>
                    <a:ext uri="{FF2B5EF4-FFF2-40B4-BE49-F238E27FC236}">
                      <a16:creationId xmlns:a16="http://schemas.microsoft.com/office/drawing/2014/main" id="{1900C663-CA5C-7842-B5DF-C221193FFEB1}"/>
                    </a:ext>
                  </a:extLst>
                </p:cNvPr>
                <p:cNvSpPr/>
                <p:nvPr/>
              </p:nvSpPr>
              <p:spPr>
                <a:xfrm rot="14028594">
                  <a:off x="10914864" y="3300777"/>
                  <a:ext cx="219424" cy="864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BR" dirty="0"/>
                </a:p>
              </p:txBody>
            </p:sp>
            <p:sp>
              <p:nvSpPr>
                <p:cNvPr id="82" name="Rectángulo 81">
                  <a:extLst>
                    <a:ext uri="{FF2B5EF4-FFF2-40B4-BE49-F238E27FC236}">
                      <a16:creationId xmlns:a16="http://schemas.microsoft.com/office/drawing/2014/main" id="{FC407884-FC32-884E-9D4A-16E3DFEE18AE}"/>
                    </a:ext>
                  </a:extLst>
                </p:cNvPr>
                <p:cNvSpPr/>
                <p:nvPr/>
              </p:nvSpPr>
              <p:spPr>
                <a:xfrm>
                  <a:off x="9575950" y="3761617"/>
                  <a:ext cx="219424" cy="864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BR" dirty="0"/>
                </a:p>
              </p:txBody>
            </p:sp>
            <p:sp>
              <p:nvSpPr>
                <p:cNvPr id="83" name="Rectángulo 82">
                  <a:extLst>
                    <a:ext uri="{FF2B5EF4-FFF2-40B4-BE49-F238E27FC236}">
                      <a16:creationId xmlns:a16="http://schemas.microsoft.com/office/drawing/2014/main" id="{48B9F3F3-058B-1C40-83B7-2466E12258D2}"/>
                    </a:ext>
                  </a:extLst>
                </p:cNvPr>
                <p:cNvSpPr/>
                <p:nvPr/>
              </p:nvSpPr>
              <p:spPr>
                <a:xfrm rot="4428132">
                  <a:off x="9232505" y="3561025"/>
                  <a:ext cx="219424" cy="864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BR" dirty="0"/>
                </a:p>
              </p:txBody>
            </p:sp>
            <p:sp>
              <p:nvSpPr>
                <p:cNvPr id="84" name="Rectángulo 83">
                  <a:extLst>
                    <a:ext uri="{FF2B5EF4-FFF2-40B4-BE49-F238E27FC236}">
                      <a16:creationId xmlns:a16="http://schemas.microsoft.com/office/drawing/2014/main" id="{EF5AE419-0FE8-D142-A700-A75FA417066A}"/>
                    </a:ext>
                  </a:extLst>
                </p:cNvPr>
                <p:cNvSpPr/>
                <p:nvPr/>
              </p:nvSpPr>
              <p:spPr>
                <a:xfrm rot="19650875">
                  <a:off x="9132267" y="3981233"/>
                  <a:ext cx="219424" cy="864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BR" dirty="0"/>
                </a:p>
              </p:txBody>
            </p:sp>
            <p:sp>
              <p:nvSpPr>
                <p:cNvPr id="85" name="Rectángulo 84">
                  <a:extLst>
                    <a:ext uri="{FF2B5EF4-FFF2-40B4-BE49-F238E27FC236}">
                      <a16:creationId xmlns:a16="http://schemas.microsoft.com/office/drawing/2014/main" id="{FB0A9E5C-999F-344B-987D-D7F01CACCFB1}"/>
                    </a:ext>
                  </a:extLst>
                </p:cNvPr>
                <p:cNvSpPr/>
                <p:nvPr/>
              </p:nvSpPr>
              <p:spPr>
                <a:xfrm>
                  <a:off x="9541784" y="4023068"/>
                  <a:ext cx="219424" cy="864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BR" dirty="0"/>
                </a:p>
              </p:txBody>
            </p:sp>
            <p:sp>
              <p:nvSpPr>
                <p:cNvPr id="86" name="Rectángulo 85">
                  <a:extLst>
                    <a:ext uri="{FF2B5EF4-FFF2-40B4-BE49-F238E27FC236}">
                      <a16:creationId xmlns:a16="http://schemas.microsoft.com/office/drawing/2014/main" id="{9FDFE32E-699C-BB4C-B739-76B7850FDD2B}"/>
                    </a:ext>
                  </a:extLst>
                </p:cNvPr>
                <p:cNvSpPr/>
                <p:nvPr/>
              </p:nvSpPr>
              <p:spPr>
                <a:xfrm>
                  <a:off x="10453424" y="3651848"/>
                  <a:ext cx="219424" cy="864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BR" dirty="0"/>
                </a:p>
              </p:txBody>
            </p:sp>
            <p:sp>
              <p:nvSpPr>
                <p:cNvPr id="87" name="Rectángulo 86">
                  <a:extLst>
                    <a:ext uri="{FF2B5EF4-FFF2-40B4-BE49-F238E27FC236}">
                      <a16:creationId xmlns:a16="http://schemas.microsoft.com/office/drawing/2014/main" id="{E72C4FAE-2275-DC44-A8BF-4A87D64D1565}"/>
                    </a:ext>
                  </a:extLst>
                </p:cNvPr>
                <p:cNvSpPr/>
                <p:nvPr/>
              </p:nvSpPr>
              <p:spPr>
                <a:xfrm>
                  <a:off x="10867006" y="3738321"/>
                  <a:ext cx="219424" cy="864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BR" dirty="0"/>
                </a:p>
              </p:txBody>
            </p:sp>
            <p:sp>
              <p:nvSpPr>
                <p:cNvPr id="88" name="Rectángulo 87">
                  <a:extLst>
                    <a:ext uri="{FF2B5EF4-FFF2-40B4-BE49-F238E27FC236}">
                      <a16:creationId xmlns:a16="http://schemas.microsoft.com/office/drawing/2014/main" id="{FE83EC24-2EC8-0640-AFBC-2024B332E807}"/>
                    </a:ext>
                  </a:extLst>
                </p:cNvPr>
                <p:cNvSpPr/>
                <p:nvPr/>
              </p:nvSpPr>
              <p:spPr>
                <a:xfrm>
                  <a:off x="11357750" y="3984788"/>
                  <a:ext cx="219424" cy="864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BR" dirty="0"/>
                </a:p>
              </p:txBody>
            </p:sp>
          </p:grpSp>
        </p:grpSp>
        <p:cxnSp>
          <p:nvCxnSpPr>
            <p:cNvPr id="93" name="Conector recto de flecha 92">
              <a:extLst>
                <a:ext uri="{FF2B5EF4-FFF2-40B4-BE49-F238E27FC236}">
                  <a16:creationId xmlns:a16="http://schemas.microsoft.com/office/drawing/2014/main" id="{30E7C1EB-2731-3D46-9C47-EEFB933E70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1192" y="3595426"/>
              <a:ext cx="1494875" cy="169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D8EA43EE-800C-A241-9B61-EB16470C5D7D}"/>
                </a:ext>
              </a:extLst>
            </p:cNvPr>
            <p:cNvSpPr txBox="1"/>
            <p:nvPr/>
          </p:nvSpPr>
          <p:spPr>
            <a:xfrm>
              <a:off x="2729351" y="3206219"/>
              <a:ext cx="1075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Assembly</a:t>
              </a:r>
            </a:p>
          </p:txBody>
        </p:sp>
        <p:cxnSp>
          <p:nvCxnSpPr>
            <p:cNvPr id="97" name="Conector recto de flecha 96">
              <a:extLst>
                <a:ext uri="{FF2B5EF4-FFF2-40B4-BE49-F238E27FC236}">
                  <a16:creationId xmlns:a16="http://schemas.microsoft.com/office/drawing/2014/main" id="{F01B5F8F-D7D7-0346-BC55-91B0D04A80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6859" y="3649153"/>
              <a:ext cx="1494875" cy="169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id="{EE8B49CE-D09C-6E4E-8796-27A27E631A21}"/>
                </a:ext>
              </a:extLst>
            </p:cNvPr>
            <p:cNvSpPr txBox="1"/>
            <p:nvPr/>
          </p:nvSpPr>
          <p:spPr>
            <a:xfrm>
              <a:off x="7631262" y="3267923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Binning</a:t>
              </a:r>
            </a:p>
          </p:txBody>
        </p:sp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B1A88FD8-B85C-7A41-9180-F7D86D70A3D8}"/>
                </a:ext>
              </a:extLst>
            </p:cNvPr>
            <p:cNvSpPr txBox="1"/>
            <p:nvPr/>
          </p:nvSpPr>
          <p:spPr>
            <a:xfrm>
              <a:off x="3150082" y="5685986"/>
              <a:ext cx="2065374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s-BR" dirty="0"/>
                <a:t>Anotación funcional</a:t>
              </a:r>
            </a:p>
          </p:txBody>
        </p:sp>
        <p:sp>
          <p:nvSpPr>
            <p:cNvPr id="104" name="CuadroTexto 103">
              <a:extLst>
                <a:ext uri="{FF2B5EF4-FFF2-40B4-BE49-F238E27FC236}">
                  <a16:creationId xmlns:a16="http://schemas.microsoft.com/office/drawing/2014/main" id="{946A5FAB-3970-1141-B2B1-D43D2AEB8083}"/>
                </a:ext>
              </a:extLst>
            </p:cNvPr>
            <p:cNvSpPr txBox="1"/>
            <p:nvPr/>
          </p:nvSpPr>
          <p:spPr>
            <a:xfrm>
              <a:off x="6533418" y="5685986"/>
              <a:ext cx="2278316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s-BR" dirty="0"/>
                <a:t>Anotación taxonómica</a:t>
              </a:r>
            </a:p>
          </p:txBody>
        </p:sp>
        <p:cxnSp>
          <p:nvCxnSpPr>
            <p:cNvPr id="105" name="Conector recto de flecha 104">
              <a:extLst>
                <a:ext uri="{FF2B5EF4-FFF2-40B4-BE49-F238E27FC236}">
                  <a16:creationId xmlns:a16="http://schemas.microsoft.com/office/drawing/2014/main" id="{D039774B-9EEE-BA4A-B16B-2800C3848AAD}"/>
                </a:ext>
              </a:extLst>
            </p:cNvPr>
            <p:cNvCxnSpPr>
              <a:cxnSpLocks/>
              <a:endCxn id="101" idx="0"/>
            </p:cNvCxnSpPr>
            <p:nvPr/>
          </p:nvCxnSpPr>
          <p:spPr>
            <a:xfrm>
              <a:off x="2554459" y="4244771"/>
              <a:ext cx="1628310" cy="1441215"/>
            </a:xfrm>
            <a:prstGeom prst="straightConnector1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7" name="Conector recto de flecha 106">
              <a:extLst>
                <a:ext uri="{FF2B5EF4-FFF2-40B4-BE49-F238E27FC236}">
                  <a16:creationId xmlns:a16="http://schemas.microsoft.com/office/drawing/2014/main" id="{226E2012-EE95-9D4C-80B8-364EA182E3EE}"/>
                </a:ext>
              </a:extLst>
            </p:cNvPr>
            <p:cNvCxnSpPr>
              <a:cxnSpLocks/>
              <a:endCxn id="104" idx="0"/>
            </p:cNvCxnSpPr>
            <p:nvPr/>
          </p:nvCxnSpPr>
          <p:spPr>
            <a:xfrm>
              <a:off x="2543793" y="4244771"/>
              <a:ext cx="5128783" cy="1441215"/>
            </a:xfrm>
            <a:prstGeom prst="straightConnector1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" name="Conector recto de flecha 109">
              <a:extLst>
                <a:ext uri="{FF2B5EF4-FFF2-40B4-BE49-F238E27FC236}">
                  <a16:creationId xmlns:a16="http://schemas.microsoft.com/office/drawing/2014/main" id="{F9A1E8A6-BC14-124D-91EA-4D4CA2A9A3AD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4296051" y="4591038"/>
              <a:ext cx="1559690" cy="1094948"/>
            </a:xfrm>
            <a:prstGeom prst="straightConnector1">
              <a:avLst/>
            </a:prstGeom>
            <a:noFill/>
            <a:ln w="38100">
              <a:solidFill>
                <a:srgbClr val="7923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3" name="Conector recto de flecha 112">
              <a:extLst>
                <a:ext uri="{FF2B5EF4-FFF2-40B4-BE49-F238E27FC236}">
                  <a16:creationId xmlns:a16="http://schemas.microsoft.com/office/drawing/2014/main" id="{AA74937F-2B3D-FC42-BEAD-B1A3CFFB3590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5855741" y="4591038"/>
              <a:ext cx="2027101" cy="1094948"/>
            </a:xfrm>
            <a:prstGeom prst="straightConnector1">
              <a:avLst/>
            </a:prstGeom>
            <a:noFill/>
            <a:ln w="38100">
              <a:solidFill>
                <a:srgbClr val="7923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7" name="Conector recto de flecha 116">
              <a:extLst>
                <a:ext uri="{FF2B5EF4-FFF2-40B4-BE49-F238E27FC236}">
                  <a16:creationId xmlns:a16="http://schemas.microsoft.com/office/drawing/2014/main" id="{F1745CF1-CECC-5746-83F2-DB96CD60B6EB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 flipH="1">
              <a:off x="7973668" y="4918132"/>
              <a:ext cx="2349922" cy="767854"/>
            </a:xfrm>
            <a:prstGeom prst="straightConnector1">
              <a:avLst/>
            </a:prstGeom>
            <a:noFill/>
            <a:ln w="38100">
              <a:solidFill>
                <a:srgbClr val="3C7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Conector recto de flecha 119">
              <a:extLst>
                <a:ext uri="{FF2B5EF4-FFF2-40B4-BE49-F238E27FC236}">
                  <a16:creationId xmlns:a16="http://schemas.microsoft.com/office/drawing/2014/main" id="{5D6F4CD7-0C83-CB47-9737-1739723108DA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 flipH="1">
              <a:off x="4695522" y="4918132"/>
              <a:ext cx="5628068" cy="767854"/>
            </a:xfrm>
            <a:prstGeom prst="straightConnector1">
              <a:avLst/>
            </a:prstGeom>
            <a:noFill/>
            <a:ln w="38100">
              <a:solidFill>
                <a:srgbClr val="3C7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8CD58924-CD4A-F84B-AEF5-CFE123394507}"/>
                </a:ext>
              </a:extLst>
            </p:cNvPr>
            <p:cNvSpPr/>
            <p:nvPr/>
          </p:nvSpPr>
          <p:spPr>
            <a:xfrm>
              <a:off x="203200" y="2688078"/>
              <a:ext cx="2340593" cy="190296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D1EB4DC2-1723-8046-9FB4-E0DDC817B584}"/>
                </a:ext>
              </a:extLst>
            </p:cNvPr>
            <p:cNvSpPr/>
            <p:nvPr/>
          </p:nvSpPr>
          <p:spPr>
            <a:xfrm>
              <a:off x="4001512" y="2649870"/>
              <a:ext cx="3315347" cy="1902960"/>
            </a:xfrm>
            <a:prstGeom prst="rect">
              <a:avLst/>
            </a:prstGeom>
            <a:noFill/>
            <a:ln w="38100">
              <a:solidFill>
                <a:srgbClr val="7923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36" name="Rectángulo 135">
              <a:extLst>
                <a:ext uri="{FF2B5EF4-FFF2-40B4-BE49-F238E27FC236}">
                  <a16:creationId xmlns:a16="http://schemas.microsoft.com/office/drawing/2014/main" id="{EBB73E37-5979-D441-9745-C375152619D1}"/>
                </a:ext>
              </a:extLst>
            </p:cNvPr>
            <p:cNvSpPr/>
            <p:nvPr/>
          </p:nvSpPr>
          <p:spPr>
            <a:xfrm>
              <a:off x="8763912" y="2474646"/>
              <a:ext cx="3315347" cy="2443486"/>
            </a:xfrm>
            <a:prstGeom prst="rect">
              <a:avLst/>
            </a:prstGeom>
            <a:noFill/>
            <a:ln w="38100">
              <a:solidFill>
                <a:srgbClr val="3C7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</p:grpSp>
    </p:spTree>
    <p:extLst>
      <p:ext uri="{BB962C8B-B14F-4D97-AF65-F5344CB8AC3E}">
        <p14:creationId xmlns:p14="http://schemas.microsoft.com/office/powerpoint/2010/main" val="208327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14D24393-C335-C34D-A42B-20AA3C654F90}"/>
              </a:ext>
            </a:extLst>
          </p:cNvPr>
          <p:cNvGrpSpPr/>
          <p:nvPr/>
        </p:nvGrpSpPr>
        <p:grpSpPr>
          <a:xfrm>
            <a:off x="336331" y="168166"/>
            <a:ext cx="1908000" cy="1908000"/>
            <a:chOff x="336331" y="168166"/>
            <a:chExt cx="1908000" cy="1908000"/>
          </a:xfrm>
        </p:grpSpPr>
        <p:sp>
          <p:nvSpPr>
            <p:cNvPr id="2" name="Anillo 1">
              <a:extLst>
                <a:ext uri="{FF2B5EF4-FFF2-40B4-BE49-F238E27FC236}">
                  <a16:creationId xmlns:a16="http://schemas.microsoft.com/office/drawing/2014/main" id="{6779E642-9AF7-C94E-AAFF-99B686B85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331" y="168166"/>
              <a:ext cx="1908000" cy="1908000"/>
            </a:xfrm>
            <a:prstGeom prst="donut">
              <a:avLst>
                <a:gd name="adj" fmla="val 899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 dirty="0">
                <a:solidFill>
                  <a:schemeClr val="tx1"/>
                </a:solidFill>
              </a:endParaRPr>
            </a:p>
          </p:txBody>
        </p:sp>
        <p:sp>
          <p:nvSpPr>
            <p:cNvPr id="4" name="Anillo 3">
              <a:extLst>
                <a:ext uri="{FF2B5EF4-FFF2-40B4-BE49-F238E27FC236}">
                  <a16:creationId xmlns:a16="http://schemas.microsoft.com/office/drawing/2014/main" id="{746D80EF-6995-5E49-8873-A8A97250CC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331" y="258166"/>
              <a:ext cx="1728000" cy="1728000"/>
            </a:xfrm>
            <a:prstGeom prst="donut">
              <a:avLst>
                <a:gd name="adj" fmla="val 899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C960C0AB-6060-414E-98E2-26CD260657F4}"/>
              </a:ext>
            </a:extLst>
          </p:cNvPr>
          <p:cNvSpPr txBox="1"/>
          <p:nvPr/>
        </p:nvSpPr>
        <p:spPr>
          <a:xfrm>
            <a:off x="630791" y="799000"/>
            <a:ext cx="1319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BR" dirty="0"/>
              <a:t>Cromosoma</a:t>
            </a:r>
          </a:p>
          <a:p>
            <a:pPr algn="ctr"/>
            <a:r>
              <a:rPr lang="es-BR" dirty="0"/>
              <a:t>Bacteriano</a:t>
            </a:r>
          </a:p>
        </p:txBody>
      </p:sp>
      <p:sp>
        <p:nvSpPr>
          <p:cNvPr id="7" name="Flecha derecha 6">
            <a:extLst>
              <a:ext uri="{FF2B5EF4-FFF2-40B4-BE49-F238E27FC236}">
                <a16:creationId xmlns:a16="http://schemas.microsoft.com/office/drawing/2014/main" id="{5BE27D8F-20AE-2F4B-88BD-3F18A9B2BEC4}"/>
              </a:ext>
            </a:extLst>
          </p:cNvPr>
          <p:cNvSpPr/>
          <p:nvPr/>
        </p:nvSpPr>
        <p:spPr>
          <a:xfrm>
            <a:off x="2438400" y="924910"/>
            <a:ext cx="704193" cy="38888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R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A2B7D9C1-F549-6D4C-B010-08F6E9B4EA65}"/>
              </a:ext>
            </a:extLst>
          </p:cNvPr>
          <p:cNvGrpSpPr/>
          <p:nvPr/>
        </p:nvGrpSpPr>
        <p:grpSpPr>
          <a:xfrm rot="520667">
            <a:off x="3594543" y="609602"/>
            <a:ext cx="588579" cy="79043"/>
            <a:chOff x="3741683" y="672662"/>
            <a:chExt cx="588579" cy="79043"/>
          </a:xfrm>
        </p:grpSpPr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D84254B9-5071-6B4E-944C-6C085444E3E3}"/>
                </a:ext>
              </a:extLst>
            </p:cNvPr>
            <p:cNvCxnSpPr/>
            <p:nvPr/>
          </p:nvCxnSpPr>
          <p:spPr>
            <a:xfrm>
              <a:off x="3741683" y="672662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85182B95-EAF7-594A-B3D2-D3BBA0AAC338}"/>
                </a:ext>
              </a:extLst>
            </p:cNvPr>
            <p:cNvCxnSpPr/>
            <p:nvPr/>
          </p:nvCxnSpPr>
          <p:spPr>
            <a:xfrm>
              <a:off x="3741683" y="751705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B438731-14C6-1645-9139-AFA42B16EA0A}"/>
              </a:ext>
            </a:extLst>
          </p:cNvPr>
          <p:cNvGrpSpPr/>
          <p:nvPr/>
        </p:nvGrpSpPr>
        <p:grpSpPr>
          <a:xfrm rot="21221913">
            <a:off x="4330262" y="1047416"/>
            <a:ext cx="588579" cy="79043"/>
            <a:chOff x="3741683" y="672662"/>
            <a:chExt cx="588579" cy="79043"/>
          </a:xfrm>
        </p:grpSpPr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4BD83558-134D-AC45-BE56-2DF31E18B28C}"/>
                </a:ext>
              </a:extLst>
            </p:cNvPr>
            <p:cNvCxnSpPr/>
            <p:nvPr/>
          </p:nvCxnSpPr>
          <p:spPr>
            <a:xfrm>
              <a:off x="3741683" y="672662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17C75E7C-6A1C-0443-9663-FB8BD26629D9}"/>
                </a:ext>
              </a:extLst>
            </p:cNvPr>
            <p:cNvCxnSpPr/>
            <p:nvPr/>
          </p:nvCxnSpPr>
          <p:spPr>
            <a:xfrm>
              <a:off x="3741683" y="751705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510104B4-FC60-044F-B602-3D4B449D2465}"/>
              </a:ext>
            </a:extLst>
          </p:cNvPr>
          <p:cNvGrpSpPr/>
          <p:nvPr/>
        </p:nvGrpSpPr>
        <p:grpSpPr>
          <a:xfrm rot="21009648">
            <a:off x="3615558" y="1300871"/>
            <a:ext cx="588579" cy="79043"/>
            <a:chOff x="3741683" y="672662"/>
            <a:chExt cx="588579" cy="79043"/>
          </a:xfrm>
        </p:grpSpPr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D555F7CD-910A-D04B-97BB-FE96BECBCC81}"/>
                </a:ext>
              </a:extLst>
            </p:cNvPr>
            <p:cNvCxnSpPr/>
            <p:nvPr/>
          </p:nvCxnSpPr>
          <p:spPr>
            <a:xfrm>
              <a:off x="3741683" y="672662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17892371-67D2-4C45-A88C-2ADA59187BAE}"/>
                </a:ext>
              </a:extLst>
            </p:cNvPr>
            <p:cNvCxnSpPr/>
            <p:nvPr/>
          </p:nvCxnSpPr>
          <p:spPr>
            <a:xfrm>
              <a:off x="3741683" y="751705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CECFE4B5-7004-C446-9179-7460F995ADD9}"/>
              </a:ext>
            </a:extLst>
          </p:cNvPr>
          <p:cNvGrpSpPr/>
          <p:nvPr/>
        </p:nvGrpSpPr>
        <p:grpSpPr>
          <a:xfrm rot="713226">
            <a:off x="5583616" y="1489357"/>
            <a:ext cx="588579" cy="79043"/>
            <a:chOff x="3741683" y="672662"/>
            <a:chExt cx="588579" cy="79043"/>
          </a:xfrm>
        </p:grpSpPr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5CEA2287-3F5C-AE4B-B5CA-2D088DF5BBE1}"/>
                </a:ext>
              </a:extLst>
            </p:cNvPr>
            <p:cNvCxnSpPr/>
            <p:nvPr/>
          </p:nvCxnSpPr>
          <p:spPr>
            <a:xfrm>
              <a:off x="3741683" y="672662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3CCA2E18-05F3-B547-BD0A-AE1FFF397A11}"/>
                </a:ext>
              </a:extLst>
            </p:cNvPr>
            <p:cNvCxnSpPr/>
            <p:nvPr/>
          </p:nvCxnSpPr>
          <p:spPr>
            <a:xfrm>
              <a:off x="3741683" y="751705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71A53980-662E-E14A-9455-C166AA70AD77}"/>
              </a:ext>
            </a:extLst>
          </p:cNvPr>
          <p:cNvGrpSpPr/>
          <p:nvPr/>
        </p:nvGrpSpPr>
        <p:grpSpPr>
          <a:xfrm rot="475966">
            <a:off x="5386551" y="1185257"/>
            <a:ext cx="588579" cy="79043"/>
            <a:chOff x="3741683" y="672662"/>
            <a:chExt cx="588579" cy="79043"/>
          </a:xfrm>
        </p:grpSpPr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24CEBA76-DAF4-0143-91F3-EA836A057C69}"/>
                </a:ext>
              </a:extLst>
            </p:cNvPr>
            <p:cNvCxnSpPr/>
            <p:nvPr/>
          </p:nvCxnSpPr>
          <p:spPr>
            <a:xfrm>
              <a:off x="3741683" y="672662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3F209C01-5439-EF4D-A51B-10A53B941977}"/>
                </a:ext>
              </a:extLst>
            </p:cNvPr>
            <p:cNvCxnSpPr/>
            <p:nvPr/>
          </p:nvCxnSpPr>
          <p:spPr>
            <a:xfrm>
              <a:off x="3741683" y="751705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9F6031B5-ABC8-A647-B558-4713D66445E2}"/>
              </a:ext>
            </a:extLst>
          </p:cNvPr>
          <p:cNvGrpSpPr/>
          <p:nvPr/>
        </p:nvGrpSpPr>
        <p:grpSpPr>
          <a:xfrm>
            <a:off x="5071241" y="868633"/>
            <a:ext cx="588579" cy="79043"/>
            <a:chOff x="3741683" y="672662"/>
            <a:chExt cx="588579" cy="79043"/>
          </a:xfrm>
        </p:grpSpPr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92891D26-C135-AA46-A3C7-7DDAFB778864}"/>
                </a:ext>
              </a:extLst>
            </p:cNvPr>
            <p:cNvCxnSpPr/>
            <p:nvPr/>
          </p:nvCxnSpPr>
          <p:spPr>
            <a:xfrm>
              <a:off x="3741683" y="672662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4CA208EC-5C75-3945-B746-2A83EA83DBB4}"/>
                </a:ext>
              </a:extLst>
            </p:cNvPr>
            <p:cNvCxnSpPr/>
            <p:nvPr/>
          </p:nvCxnSpPr>
          <p:spPr>
            <a:xfrm>
              <a:off x="3741683" y="751705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7DC68873-16F1-C049-A3D0-2F72968E5AA8}"/>
              </a:ext>
            </a:extLst>
          </p:cNvPr>
          <p:cNvGrpSpPr/>
          <p:nvPr/>
        </p:nvGrpSpPr>
        <p:grpSpPr>
          <a:xfrm rot="20760821">
            <a:off x="5644054" y="670800"/>
            <a:ext cx="588579" cy="79043"/>
            <a:chOff x="3741683" y="672662"/>
            <a:chExt cx="588579" cy="79043"/>
          </a:xfrm>
        </p:grpSpPr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8DB1209F-377E-1246-A45D-282CC233966D}"/>
                </a:ext>
              </a:extLst>
            </p:cNvPr>
            <p:cNvCxnSpPr/>
            <p:nvPr/>
          </p:nvCxnSpPr>
          <p:spPr>
            <a:xfrm>
              <a:off x="3741683" y="672662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243DA960-D05E-454C-B796-C9E33BAE368E}"/>
                </a:ext>
              </a:extLst>
            </p:cNvPr>
            <p:cNvCxnSpPr/>
            <p:nvPr/>
          </p:nvCxnSpPr>
          <p:spPr>
            <a:xfrm>
              <a:off x="3741683" y="751705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CDBAF201-2F38-1B4D-A035-E6A7B031D717}"/>
              </a:ext>
            </a:extLst>
          </p:cNvPr>
          <p:cNvGrpSpPr/>
          <p:nvPr/>
        </p:nvGrpSpPr>
        <p:grpSpPr>
          <a:xfrm rot="20654582">
            <a:off x="4396388" y="585624"/>
            <a:ext cx="588579" cy="79043"/>
            <a:chOff x="3741683" y="672662"/>
            <a:chExt cx="588579" cy="79043"/>
          </a:xfrm>
        </p:grpSpPr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1626DB6E-871D-5B4F-A4E9-C5D66DECAA25}"/>
                </a:ext>
              </a:extLst>
            </p:cNvPr>
            <p:cNvCxnSpPr/>
            <p:nvPr/>
          </p:nvCxnSpPr>
          <p:spPr>
            <a:xfrm>
              <a:off x="3741683" y="672662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C3BA8EF3-9E15-E542-BC1A-B0801FCC3A60}"/>
                </a:ext>
              </a:extLst>
            </p:cNvPr>
            <p:cNvCxnSpPr/>
            <p:nvPr/>
          </p:nvCxnSpPr>
          <p:spPr>
            <a:xfrm>
              <a:off x="3741683" y="751705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3C705B81-E4A6-D344-ADDB-6BF17793825B}"/>
              </a:ext>
            </a:extLst>
          </p:cNvPr>
          <p:cNvGrpSpPr/>
          <p:nvPr/>
        </p:nvGrpSpPr>
        <p:grpSpPr>
          <a:xfrm rot="769254">
            <a:off x="4624551" y="1405809"/>
            <a:ext cx="588579" cy="79043"/>
            <a:chOff x="3741683" y="672662"/>
            <a:chExt cx="588579" cy="79043"/>
          </a:xfrm>
        </p:grpSpPr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A63A82D5-3F59-FD4B-9C03-A64DF2EB3A6A}"/>
                </a:ext>
              </a:extLst>
            </p:cNvPr>
            <p:cNvCxnSpPr/>
            <p:nvPr/>
          </p:nvCxnSpPr>
          <p:spPr>
            <a:xfrm>
              <a:off x="3741683" y="672662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F5FD6847-11F2-BF4B-B3D5-C2D33ADF5AAF}"/>
                </a:ext>
              </a:extLst>
            </p:cNvPr>
            <p:cNvCxnSpPr/>
            <p:nvPr/>
          </p:nvCxnSpPr>
          <p:spPr>
            <a:xfrm>
              <a:off x="3741683" y="751705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0B3F6C8D-65D2-1E4B-9E33-F09F3F9A8CCC}"/>
              </a:ext>
            </a:extLst>
          </p:cNvPr>
          <p:cNvGrpSpPr/>
          <p:nvPr/>
        </p:nvGrpSpPr>
        <p:grpSpPr>
          <a:xfrm rot="480372">
            <a:off x="5040456" y="603261"/>
            <a:ext cx="588579" cy="79043"/>
            <a:chOff x="3741683" y="672662"/>
            <a:chExt cx="588579" cy="79043"/>
          </a:xfrm>
        </p:grpSpPr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D82863A3-EE93-3741-8BB7-AB284D634933}"/>
                </a:ext>
              </a:extLst>
            </p:cNvPr>
            <p:cNvCxnSpPr/>
            <p:nvPr/>
          </p:nvCxnSpPr>
          <p:spPr>
            <a:xfrm>
              <a:off x="3741683" y="672662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2D82821C-28E9-7146-B939-24E068CB1B9A}"/>
                </a:ext>
              </a:extLst>
            </p:cNvPr>
            <p:cNvCxnSpPr/>
            <p:nvPr/>
          </p:nvCxnSpPr>
          <p:spPr>
            <a:xfrm>
              <a:off x="3741683" y="751705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FDD482A2-FE62-394E-95DE-B2EA9F64FBED}"/>
              </a:ext>
            </a:extLst>
          </p:cNvPr>
          <p:cNvGrpSpPr/>
          <p:nvPr/>
        </p:nvGrpSpPr>
        <p:grpSpPr>
          <a:xfrm rot="21083626">
            <a:off x="3608804" y="1067293"/>
            <a:ext cx="588579" cy="79043"/>
            <a:chOff x="3741683" y="672662"/>
            <a:chExt cx="588579" cy="79043"/>
          </a:xfrm>
        </p:grpSpPr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574B4B93-DBB7-7A41-BF9F-8B028A83D7FC}"/>
                </a:ext>
              </a:extLst>
            </p:cNvPr>
            <p:cNvCxnSpPr/>
            <p:nvPr/>
          </p:nvCxnSpPr>
          <p:spPr>
            <a:xfrm>
              <a:off x="3741683" y="672662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078DAF53-8D5F-4640-815B-3C79F63873F5}"/>
                </a:ext>
              </a:extLst>
            </p:cNvPr>
            <p:cNvCxnSpPr/>
            <p:nvPr/>
          </p:nvCxnSpPr>
          <p:spPr>
            <a:xfrm>
              <a:off x="3741683" y="751705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D71C2C83-674C-CC4E-B46E-8498421636FE}"/>
              </a:ext>
            </a:extLst>
          </p:cNvPr>
          <p:cNvGrpSpPr/>
          <p:nvPr/>
        </p:nvGrpSpPr>
        <p:grpSpPr>
          <a:xfrm>
            <a:off x="3894083" y="825062"/>
            <a:ext cx="588579" cy="79043"/>
            <a:chOff x="3741683" y="672662"/>
            <a:chExt cx="588579" cy="79043"/>
          </a:xfrm>
        </p:grpSpPr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345A7507-7E5A-EF4B-A6D4-9E28F805F661}"/>
                </a:ext>
              </a:extLst>
            </p:cNvPr>
            <p:cNvCxnSpPr/>
            <p:nvPr/>
          </p:nvCxnSpPr>
          <p:spPr>
            <a:xfrm>
              <a:off x="3741683" y="672662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C579FCC3-C6B4-1645-A387-9A7DD6C0718F}"/>
                </a:ext>
              </a:extLst>
            </p:cNvPr>
            <p:cNvCxnSpPr/>
            <p:nvPr/>
          </p:nvCxnSpPr>
          <p:spPr>
            <a:xfrm>
              <a:off x="3741683" y="751705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71430D69-2CA8-924A-8E83-F5CF831E3B15}"/>
              </a:ext>
            </a:extLst>
          </p:cNvPr>
          <p:cNvGrpSpPr/>
          <p:nvPr/>
        </p:nvGrpSpPr>
        <p:grpSpPr>
          <a:xfrm rot="21133714">
            <a:off x="3912273" y="1588649"/>
            <a:ext cx="588579" cy="79043"/>
            <a:chOff x="3741683" y="672662"/>
            <a:chExt cx="588579" cy="79043"/>
          </a:xfrm>
        </p:grpSpPr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1AC506CF-F812-8947-898D-19627F0D22B3}"/>
                </a:ext>
              </a:extLst>
            </p:cNvPr>
            <p:cNvCxnSpPr/>
            <p:nvPr/>
          </p:nvCxnSpPr>
          <p:spPr>
            <a:xfrm>
              <a:off x="3741683" y="672662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0EF64337-E92C-3D4C-B8EB-D4DDA9A262A4}"/>
                </a:ext>
              </a:extLst>
            </p:cNvPr>
            <p:cNvCxnSpPr/>
            <p:nvPr/>
          </p:nvCxnSpPr>
          <p:spPr>
            <a:xfrm>
              <a:off x="3741683" y="751705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CuadroTexto 49">
            <a:extLst>
              <a:ext uri="{FF2B5EF4-FFF2-40B4-BE49-F238E27FC236}">
                <a16:creationId xmlns:a16="http://schemas.microsoft.com/office/drawing/2014/main" id="{2FE7C05E-F46A-2A4E-A921-70F0A727C7C9}"/>
              </a:ext>
            </a:extLst>
          </p:cNvPr>
          <p:cNvSpPr txBox="1"/>
          <p:nvPr/>
        </p:nvSpPr>
        <p:spPr>
          <a:xfrm>
            <a:off x="3623538" y="-81008"/>
            <a:ext cx="2405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BR" dirty="0"/>
              <a:t>Preparación de librerías</a:t>
            </a:r>
          </a:p>
          <a:p>
            <a:pPr algn="ctr"/>
            <a:r>
              <a:rPr lang="es-BR" dirty="0"/>
              <a:t>Fragmentar (~600 bp)</a:t>
            </a:r>
          </a:p>
        </p:txBody>
      </p:sp>
      <p:sp>
        <p:nvSpPr>
          <p:cNvPr id="51" name="Flecha derecha 50">
            <a:extLst>
              <a:ext uri="{FF2B5EF4-FFF2-40B4-BE49-F238E27FC236}">
                <a16:creationId xmlns:a16="http://schemas.microsoft.com/office/drawing/2014/main" id="{A40EFAF2-8832-AB41-AD9D-69ADA57BD1DC}"/>
              </a:ext>
            </a:extLst>
          </p:cNvPr>
          <p:cNvSpPr/>
          <p:nvPr/>
        </p:nvSpPr>
        <p:spPr>
          <a:xfrm>
            <a:off x="6526480" y="877313"/>
            <a:ext cx="704193" cy="38888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R"/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10D33241-1671-D149-8A08-5A50E2F4B656}"/>
              </a:ext>
            </a:extLst>
          </p:cNvPr>
          <p:cNvGrpSpPr/>
          <p:nvPr/>
        </p:nvGrpSpPr>
        <p:grpSpPr>
          <a:xfrm>
            <a:off x="7493876" y="449218"/>
            <a:ext cx="826577" cy="84126"/>
            <a:chOff x="7493876" y="449218"/>
            <a:chExt cx="826577" cy="84126"/>
          </a:xfrm>
        </p:grpSpPr>
        <p:grpSp>
          <p:nvGrpSpPr>
            <p:cNvPr id="52" name="Grupo 51">
              <a:extLst>
                <a:ext uri="{FF2B5EF4-FFF2-40B4-BE49-F238E27FC236}">
                  <a16:creationId xmlns:a16="http://schemas.microsoft.com/office/drawing/2014/main" id="{6943D575-08FE-774F-9A00-04C23013C439}"/>
                </a:ext>
              </a:extLst>
            </p:cNvPr>
            <p:cNvGrpSpPr/>
            <p:nvPr/>
          </p:nvGrpSpPr>
          <p:grpSpPr>
            <a:xfrm>
              <a:off x="7612875" y="453428"/>
              <a:ext cx="588579" cy="79043"/>
              <a:chOff x="3741683" y="672662"/>
              <a:chExt cx="588579" cy="79043"/>
            </a:xfrm>
          </p:grpSpPr>
          <p:cxnSp>
            <p:nvCxnSpPr>
              <p:cNvPr id="53" name="Conector recto 52">
                <a:extLst>
                  <a:ext uri="{FF2B5EF4-FFF2-40B4-BE49-F238E27FC236}">
                    <a16:creationId xmlns:a16="http://schemas.microsoft.com/office/drawing/2014/main" id="{7BC69060-91ED-A44F-A027-308A5D36C922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53">
                <a:extLst>
                  <a:ext uri="{FF2B5EF4-FFF2-40B4-BE49-F238E27FC236}">
                    <a16:creationId xmlns:a16="http://schemas.microsoft.com/office/drawing/2014/main" id="{A723C777-BFE2-C249-9FBC-4E619B28A2A8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3246EB2E-5CCE-6C4B-BCEB-814C7E8D9FD5}"/>
                </a:ext>
              </a:extLst>
            </p:cNvPr>
            <p:cNvCxnSpPr/>
            <p:nvPr/>
          </p:nvCxnSpPr>
          <p:spPr>
            <a:xfrm>
              <a:off x="7493876" y="449218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26E0CB3E-3F45-AA4A-9C26-257B38137F14}"/>
                </a:ext>
              </a:extLst>
            </p:cNvPr>
            <p:cNvCxnSpPr/>
            <p:nvPr/>
          </p:nvCxnSpPr>
          <p:spPr>
            <a:xfrm>
              <a:off x="7493876" y="530693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7BD477F6-DFA3-5544-AEF4-8F9B1E0949C8}"/>
                </a:ext>
              </a:extLst>
            </p:cNvPr>
            <p:cNvCxnSpPr/>
            <p:nvPr/>
          </p:nvCxnSpPr>
          <p:spPr>
            <a:xfrm>
              <a:off x="8201454" y="449218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912DB6C1-F272-7544-8766-6725B32E83E9}"/>
                </a:ext>
              </a:extLst>
            </p:cNvPr>
            <p:cNvCxnSpPr/>
            <p:nvPr/>
          </p:nvCxnSpPr>
          <p:spPr>
            <a:xfrm>
              <a:off x="8201454" y="533344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198207B4-4F2E-1444-9425-91CDE8802CD7}"/>
              </a:ext>
            </a:extLst>
          </p:cNvPr>
          <p:cNvGrpSpPr/>
          <p:nvPr/>
        </p:nvGrpSpPr>
        <p:grpSpPr>
          <a:xfrm>
            <a:off x="7695583" y="686204"/>
            <a:ext cx="826577" cy="80924"/>
            <a:chOff x="7493876" y="452420"/>
            <a:chExt cx="826577" cy="80924"/>
          </a:xfrm>
        </p:grpSpPr>
        <p:grpSp>
          <p:nvGrpSpPr>
            <p:cNvPr id="77" name="Grupo 76">
              <a:extLst>
                <a:ext uri="{FF2B5EF4-FFF2-40B4-BE49-F238E27FC236}">
                  <a16:creationId xmlns:a16="http://schemas.microsoft.com/office/drawing/2014/main" id="{DE046770-AED9-D14E-BD55-1E7CAA25985B}"/>
                </a:ext>
              </a:extLst>
            </p:cNvPr>
            <p:cNvGrpSpPr/>
            <p:nvPr/>
          </p:nvGrpSpPr>
          <p:grpSpPr>
            <a:xfrm>
              <a:off x="7612875" y="453428"/>
              <a:ext cx="588579" cy="79043"/>
              <a:chOff x="3741683" y="672662"/>
              <a:chExt cx="588579" cy="79043"/>
            </a:xfrm>
          </p:grpSpPr>
          <p:cxnSp>
            <p:nvCxnSpPr>
              <p:cNvPr id="82" name="Conector recto 81">
                <a:extLst>
                  <a:ext uri="{FF2B5EF4-FFF2-40B4-BE49-F238E27FC236}">
                    <a16:creationId xmlns:a16="http://schemas.microsoft.com/office/drawing/2014/main" id="{B2AA694E-A7F9-6E45-8839-03DAF6EF0CE4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82">
                <a:extLst>
                  <a:ext uri="{FF2B5EF4-FFF2-40B4-BE49-F238E27FC236}">
                    <a16:creationId xmlns:a16="http://schemas.microsoft.com/office/drawing/2014/main" id="{8BC99270-B9EF-8241-9192-DADF7B051D8D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6070A3AE-76E3-2943-83DE-31229E48CCE4}"/>
                </a:ext>
              </a:extLst>
            </p:cNvPr>
            <p:cNvCxnSpPr/>
            <p:nvPr/>
          </p:nvCxnSpPr>
          <p:spPr>
            <a:xfrm>
              <a:off x="7493876" y="452420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4BDFF790-D9CA-7343-BC17-BB452453F6BF}"/>
                </a:ext>
              </a:extLst>
            </p:cNvPr>
            <p:cNvCxnSpPr/>
            <p:nvPr/>
          </p:nvCxnSpPr>
          <p:spPr>
            <a:xfrm>
              <a:off x="7493876" y="527491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>
              <a:extLst>
                <a:ext uri="{FF2B5EF4-FFF2-40B4-BE49-F238E27FC236}">
                  <a16:creationId xmlns:a16="http://schemas.microsoft.com/office/drawing/2014/main" id="{E230027A-A58C-194F-A3E7-06609FBB3DFD}"/>
                </a:ext>
              </a:extLst>
            </p:cNvPr>
            <p:cNvCxnSpPr/>
            <p:nvPr/>
          </p:nvCxnSpPr>
          <p:spPr>
            <a:xfrm>
              <a:off x="8201454" y="452420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74759B4C-5448-BE46-8269-F18E29F115F7}"/>
                </a:ext>
              </a:extLst>
            </p:cNvPr>
            <p:cNvCxnSpPr/>
            <p:nvPr/>
          </p:nvCxnSpPr>
          <p:spPr>
            <a:xfrm>
              <a:off x="8201454" y="533344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20100AEB-8567-ED4D-93EB-A5CA5B2B480F}"/>
              </a:ext>
            </a:extLst>
          </p:cNvPr>
          <p:cNvGrpSpPr/>
          <p:nvPr/>
        </p:nvGrpSpPr>
        <p:grpSpPr>
          <a:xfrm>
            <a:off x="7719966" y="935437"/>
            <a:ext cx="826577" cy="79916"/>
            <a:chOff x="7493876" y="453428"/>
            <a:chExt cx="826577" cy="79916"/>
          </a:xfrm>
        </p:grpSpPr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659AE61F-7772-394F-8664-9E977A782937}"/>
                </a:ext>
              </a:extLst>
            </p:cNvPr>
            <p:cNvGrpSpPr/>
            <p:nvPr/>
          </p:nvGrpSpPr>
          <p:grpSpPr>
            <a:xfrm>
              <a:off x="7612875" y="453428"/>
              <a:ext cx="588579" cy="79043"/>
              <a:chOff x="3741683" y="672662"/>
              <a:chExt cx="588579" cy="79043"/>
            </a:xfrm>
          </p:grpSpPr>
          <p:cxnSp>
            <p:nvCxnSpPr>
              <p:cNvPr id="90" name="Conector recto 89">
                <a:extLst>
                  <a:ext uri="{FF2B5EF4-FFF2-40B4-BE49-F238E27FC236}">
                    <a16:creationId xmlns:a16="http://schemas.microsoft.com/office/drawing/2014/main" id="{EFEE7615-97B7-1042-99F5-74D965D91B5A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cto 90">
                <a:extLst>
                  <a:ext uri="{FF2B5EF4-FFF2-40B4-BE49-F238E27FC236}">
                    <a16:creationId xmlns:a16="http://schemas.microsoft.com/office/drawing/2014/main" id="{9D35C13B-4DA9-1A49-A870-435539CF3AF0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14E83CBB-21F8-4841-8083-6D7FE54A8C68}"/>
                </a:ext>
              </a:extLst>
            </p:cNvPr>
            <p:cNvCxnSpPr/>
            <p:nvPr/>
          </p:nvCxnSpPr>
          <p:spPr>
            <a:xfrm>
              <a:off x="7493876" y="456713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85842477-93BC-3E46-BCE1-D492D18231CF}"/>
                </a:ext>
              </a:extLst>
            </p:cNvPr>
            <p:cNvCxnSpPr/>
            <p:nvPr/>
          </p:nvCxnSpPr>
          <p:spPr>
            <a:xfrm>
              <a:off x="7493876" y="530693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D5A6F0CB-92E1-6147-9346-8FECC7A1E7E0}"/>
                </a:ext>
              </a:extLst>
            </p:cNvPr>
            <p:cNvCxnSpPr/>
            <p:nvPr/>
          </p:nvCxnSpPr>
          <p:spPr>
            <a:xfrm>
              <a:off x="8201454" y="456713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B66C7E6B-FB32-AD45-BC29-FA8068170FD7}"/>
                </a:ext>
              </a:extLst>
            </p:cNvPr>
            <p:cNvCxnSpPr/>
            <p:nvPr/>
          </p:nvCxnSpPr>
          <p:spPr>
            <a:xfrm>
              <a:off x="8201454" y="533344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11A33E28-0D31-8741-AE25-A4E8EE25FBDB}"/>
              </a:ext>
            </a:extLst>
          </p:cNvPr>
          <p:cNvGrpSpPr/>
          <p:nvPr/>
        </p:nvGrpSpPr>
        <p:grpSpPr>
          <a:xfrm>
            <a:off x="7478607" y="1196111"/>
            <a:ext cx="826577" cy="81558"/>
            <a:chOff x="7493876" y="453428"/>
            <a:chExt cx="826577" cy="81558"/>
          </a:xfrm>
        </p:grpSpPr>
        <p:grpSp>
          <p:nvGrpSpPr>
            <p:cNvPr id="93" name="Grupo 92">
              <a:extLst>
                <a:ext uri="{FF2B5EF4-FFF2-40B4-BE49-F238E27FC236}">
                  <a16:creationId xmlns:a16="http://schemas.microsoft.com/office/drawing/2014/main" id="{92B3B49D-68B3-6648-8C4D-7A32C9880271}"/>
                </a:ext>
              </a:extLst>
            </p:cNvPr>
            <p:cNvGrpSpPr/>
            <p:nvPr/>
          </p:nvGrpSpPr>
          <p:grpSpPr>
            <a:xfrm>
              <a:off x="7612875" y="453428"/>
              <a:ext cx="588579" cy="79043"/>
              <a:chOff x="3741683" y="672662"/>
              <a:chExt cx="588579" cy="79043"/>
            </a:xfrm>
          </p:grpSpPr>
          <p:cxnSp>
            <p:nvCxnSpPr>
              <p:cNvPr id="98" name="Conector recto 97">
                <a:extLst>
                  <a:ext uri="{FF2B5EF4-FFF2-40B4-BE49-F238E27FC236}">
                    <a16:creationId xmlns:a16="http://schemas.microsoft.com/office/drawing/2014/main" id="{05BA0BFA-E5FF-814D-A444-E3C43052DB15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cto 98">
                <a:extLst>
                  <a:ext uri="{FF2B5EF4-FFF2-40B4-BE49-F238E27FC236}">
                    <a16:creationId xmlns:a16="http://schemas.microsoft.com/office/drawing/2014/main" id="{27C8564E-4700-E34C-A720-2A86EB29830F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7B4F4C93-BCD5-1846-B3DD-6920C84EA887}"/>
                </a:ext>
              </a:extLst>
            </p:cNvPr>
            <p:cNvCxnSpPr/>
            <p:nvPr/>
          </p:nvCxnSpPr>
          <p:spPr>
            <a:xfrm>
              <a:off x="7493876" y="459915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DE9F589F-74CE-2243-8B6A-B34828438BA2}"/>
                </a:ext>
              </a:extLst>
            </p:cNvPr>
            <p:cNvCxnSpPr/>
            <p:nvPr/>
          </p:nvCxnSpPr>
          <p:spPr>
            <a:xfrm>
              <a:off x="7493876" y="534986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B95A82FC-66F4-E34E-AB5F-6D343774B8F4}"/>
                </a:ext>
              </a:extLst>
            </p:cNvPr>
            <p:cNvCxnSpPr/>
            <p:nvPr/>
          </p:nvCxnSpPr>
          <p:spPr>
            <a:xfrm>
              <a:off x="8201454" y="459915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775F3247-7222-7E49-B714-8C6546588024}"/>
                </a:ext>
              </a:extLst>
            </p:cNvPr>
            <p:cNvCxnSpPr/>
            <p:nvPr/>
          </p:nvCxnSpPr>
          <p:spPr>
            <a:xfrm>
              <a:off x="8201454" y="533344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B25CFAD3-2690-2441-BF8F-0F5323AC63EB}"/>
              </a:ext>
            </a:extLst>
          </p:cNvPr>
          <p:cNvGrpSpPr/>
          <p:nvPr/>
        </p:nvGrpSpPr>
        <p:grpSpPr>
          <a:xfrm>
            <a:off x="8382688" y="416847"/>
            <a:ext cx="826577" cy="79916"/>
            <a:chOff x="7493876" y="453428"/>
            <a:chExt cx="826577" cy="79916"/>
          </a:xfrm>
        </p:grpSpPr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6624CBBA-3076-0A44-96C6-66613D7AA56D}"/>
                </a:ext>
              </a:extLst>
            </p:cNvPr>
            <p:cNvGrpSpPr/>
            <p:nvPr/>
          </p:nvGrpSpPr>
          <p:grpSpPr>
            <a:xfrm>
              <a:off x="7612875" y="453428"/>
              <a:ext cx="588579" cy="79043"/>
              <a:chOff x="3741683" y="672662"/>
              <a:chExt cx="588579" cy="79043"/>
            </a:xfrm>
          </p:grpSpPr>
          <p:cxnSp>
            <p:nvCxnSpPr>
              <p:cNvPr id="106" name="Conector recto 105">
                <a:extLst>
                  <a:ext uri="{FF2B5EF4-FFF2-40B4-BE49-F238E27FC236}">
                    <a16:creationId xmlns:a16="http://schemas.microsoft.com/office/drawing/2014/main" id="{CED1FD96-2D4D-DF40-B221-4AC64E86EC0F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cto 106">
                <a:extLst>
                  <a:ext uri="{FF2B5EF4-FFF2-40B4-BE49-F238E27FC236}">
                    <a16:creationId xmlns:a16="http://schemas.microsoft.com/office/drawing/2014/main" id="{2299FFE1-9A06-694E-B0A2-0459DF4BBF17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AA30455B-635A-0B45-B133-10DAA5266AC4}"/>
                </a:ext>
              </a:extLst>
            </p:cNvPr>
            <p:cNvCxnSpPr/>
            <p:nvPr/>
          </p:nvCxnSpPr>
          <p:spPr>
            <a:xfrm>
              <a:off x="7493876" y="456713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C841CEE1-485E-2647-847F-0F702854C494}"/>
                </a:ext>
              </a:extLst>
            </p:cNvPr>
            <p:cNvCxnSpPr/>
            <p:nvPr/>
          </p:nvCxnSpPr>
          <p:spPr>
            <a:xfrm>
              <a:off x="7493876" y="530693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0D2E43D1-909F-7A40-B140-EDD9D414C81F}"/>
                </a:ext>
              </a:extLst>
            </p:cNvPr>
            <p:cNvCxnSpPr/>
            <p:nvPr/>
          </p:nvCxnSpPr>
          <p:spPr>
            <a:xfrm>
              <a:off x="8201454" y="456713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A7F97699-7565-CF49-9507-6DE309622C3A}"/>
                </a:ext>
              </a:extLst>
            </p:cNvPr>
            <p:cNvCxnSpPr/>
            <p:nvPr/>
          </p:nvCxnSpPr>
          <p:spPr>
            <a:xfrm>
              <a:off x="8201454" y="533344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823DF63C-6C34-894C-A7F5-62B57B82E625}"/>
              </a:ext>
            </a:extLst>
          </p:cNvPr>
          <p:cNvGrpSpPr/>
          <p:nvPr/>
        </p:nvGrpSpPr>
        <p:grpSpPr>
          <a:xfrm>
            <a:off x="8584395" y="649623"/>
            <a:ext cx="826577" cy="80924"/>
            <a:chOff x="7493876" y="452420"/>
            <a:chExt cx="826577" cy="80924"/>
          </a:xfrm>
        </p:grpSpPr>
        <p:grpSp>
          <p:nvGrpSpPr>
            <p:cNvPr id="109" name="Grupo 108">
              <a:extLst>
                <a:ext uri="{FF2B5EF4-FFF2-40B4-BE49-F238E27FC236}">
                  <a16:creationId xmlns:a16="http://schemas.microsoft.com/office/drawing/2014/main" id="{2BFC04E5-5301-7B4A-A2F5-DCE7D07E82E4}"/>
                </a:ext>
              </a:extLst>
            </p:cNvPr>
            <p:cNvGrpSpPr/>
            <p:nvPr/>
          </p:nvGrpSpPr>
          <p:grpSpPr>
            <a:xfrm>
              <a:off x="7612875" y="453428"/>
              <a:ext cx="588579" cy="79043"/>
              <a:chOff x="3741683" y="672662"/>
              <a:chExt cx="588579" cy="79043"/>
            </a:xfrm>
          </p:grpSpPr>
          <p:cxnSp>
            <p:nvCxnSpPr>
              <p:cNvPr id="114" name="Conector recto 113">
                <a:extLst>
                  <a:ext uri="{FF2B5EF4-FFF2-40B4-BE49-F238E27FC236}">
                    <a16:creationId xmlns:a16="http://schemas.microsoft.com/office/drawing/2014/main" id="{A0408101-79BC-764B-8D2B-589C5272EA81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114">
                <a:extLst>
                  <a:ext uri="{FF2B5EF4-FFF2-40B4-BE49-F238E27FC236}">
                    <a16:creationId xmlns:a16="http://schemas.microsoft.com/office/drawing/2014/main" id="{ED2E660D-F7E4-1F4D-8EDB-4796EE8FAF0B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D32E05AB-3495-254F-8E8F-6E393C0E030B}"/>
                </a:ext>
              </a:extLst>
            </p:cNvPr>
            <p:cNvCxnSpPr/>
            <p:nvPr/>
          </p:nvCxnSpPr>
          <p:spPr>
            <a:xfrm>
              <a:off x="7493876" y="452420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661AFBB3-4BA0-5A4F-9D9B-94A87CBAAAD2}"/>
                </a:ext>
              </a:extLst>
            </p:cNvPr>
            <p:cNvCxnSpPr/>
            <p:nvPr/>
          </p:nvCxnSpPr>
          <p:spPr>
            <a:xfrm>
              <a:off x="7493876" y="527491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93BF9DCB-2459-8745-88FB-3DBBD1B7B5B0}"/>
                </a:ext>
              </a:extLst>
            </p:cNvPr>
            <p:cNvCxnSpPr/>
            <p:nvPr/>
          </p:nvCxnSpPr>
          <p:spPr>
            <a:xfrm>
              <a:off x="8201454" y="452420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6BCB8465-9ED5-F541-AF8E-47914D375558}"/>
                </a:ext>
              </a:extLst>
            </p:cNvPr>
            <p:cNvCxnSpPr/>
            <p:nvPr/>
          </p:nvCxnSpPr>
          <p:spPr>
            <a:xfrm>
              <a:off x="8201454" y="533344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B6AA3910-A0DC-FB43-A581-FAF0A70DF59C}"/>
              </a:ext>
            </a:extLst>
          </p:cNvPr>
          <p:cNvGrpSpPr/>
          <p:nvPr/>
        </p:nvGrpSpPr>
        <p:grpSpPr>
          <a:xfrm>
            <a:off x="8608778" y="898856"/>
            <a:ext cx="826577" cy="79043"/>
            <a:chOff x="7493876" y="453428"/>
            <a:chExt cx="826577" cy="79043"/>
          </a:xfrm>
        </p:grpSpPr>
        <p:grpSp>
          <p:nvGrpSpPr>
            <p:cNvPr id="117" name="Grupo 116">
              <a:extLst>
                <a:ext uri="{FF2B5EF4-FFF2-40B4-BE49-F238E27FC236}">
                  <a16:creationId xmlns:a16="http://schemas.microsoft.com/office/drawing/2014/main" id="{A01CADE2-C1BD-E940-BF8B-FC7A06446462}"/>
                </a:ext>
              </a:extLst>
            </p:cNvPr>
            <p:cNvGrpSpPr/>
            <p:nvPr/>
          </p:nvGrpSpPr>
          <p:grpSpPr>
            <a:xfrm>
              <a:off x="7612875" y="453428"/>
              <a:ext cx="588579" cy="79043"/>
              <a:chOff x="3741683" y="672662"/>
              <a:chExt cx="588579" cy="79043"/>
            </a:xfrm>
          </p:grpSpPr>
          <p:cxnSp>
            <p:nvCxnSpPr>
              <p:cNvPr id="122" name="Conector recto 121">
                <a:extLst>
                  <a:ext uri="{FF2B5EF4-FFF2-40B4-BE49-F238E27FC236}">
                    <a16:creationId xmlns:a16="http://schemas.microsoft.com/office/drawing/2014/main" id="{BD67E090-B01A-1B41-80C0-1E0FB3728EB9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cto 122">
                <a:extLst>
                  <a:ext uri="{FF2B5EF4-FFF2-40B4-BE49-F238E27FC236}">
                    <a16:creationId xmlns:a16="http://schemas.microsoft.com/office/drawing/2014/main" id="{8B2A3A7A-21A2-EE42-8ACA-DC29A18E8B09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Conector recto 117">
              <a:extLst>
                <a:ext uri="{FF2B5EF4-FFF2-40B4-BE49-F238E27FC236}">
                  <a16:creationId xmlns:a16="http://schemas.microsoft.com/office/drawing/2014/main" id="{E6E88908-0F72-7A41-A5A0-A6D3577FEF52}"/>
                </a:ext>
              </a:extLst>
            </p:cNvPr>
            <p:cNvCxnSpPr/>
            <p:nvPr/>
          </p:nvCxnSpPr>
          <p:spPr>
            <a:xfrm>
              <a:off x="7493876" y="456713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>
              <a:extLst>
                <a:ext uri="{FF2B5EF4-FFF2-40B4-BE49-F238E27FC236}">
                  <a16:creationId xmlns:a16="http://schemas.microsoft.com/office/drawing/2014/main" id="{78791B61-26F1-584A-B6D0-61639F892208}"/>
                </a:ext>
              </a:extLst>
            </p:cNvPr>
            <p:cNvCxnSpPr/>
            <p:nvPr/>
          </p:nvCxnSpPr>
          <p:spPr>
            <a:xfrm>
              <a:off x="7493876" y="530693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>
              <a:extLst>
                <a:ext uri="{FF2B5EF4-FFF2-40B4-BE49-F238E27FC236}">
                  <a16:creationId xmlns:a16="http://schemas.microsoft.com/office/drawing/2014/main" id="{0DE4E711-DA69-5B4C-BE2D-9E819813BBBE}"/>
                </a:ext>
              </a:extLst>
            </p:cNvPr>
            <p:cNvCxnSpPr/>
            <p:nvPr/>
          </p:nvCxnSpPr>
          <p:spPr>
            <a:xfrm>
              <a:off x="8201454" y="456713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>
              <a:extLst>
                <a:ext uri="{FF2B5EF4-FFF2-40B4-BE49-F238E27FC236}">
                  <a16:creationId xmlns:a16="http://schemas.microsoft.com/office/drawing/2014/main" id="{993F53E7-3613-A543-B329-7D64DC06CED3}"/>
                </a:ext>
              </a:extLst>
            </p:cNvPr>
            <p:cNvCxnSpPr/>
            <p:nvPr/>
          </p:nvCxnSpPr>
          <p:spPr>
            <a:xfrm>
              <a:off x="8201454" y="525849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upo 123">
            <a:extLst>
              <a:ext uri="{FF2B5EF4-FFF2-40B4-BE49-F238E27FC236}">
                <a16:creationId xmlns:a16="http://schemas.microsoft.com/office/drawing/2014/main" id="{3F2FC013-6657-5047-87CB-4CC49FB5D6BC}"/>
              </a:ext>
            </a:extLst>
          </p:cNvPr>
          <p:cNvGrpSpPr/>
          <p:nvPr/>
        </p:nvGrpSpPr>
        <p:grpSpPr>
          <a:xfrm>
            <a:off x="8367419" y="1158522"/>
            <a:ext cx="826577" cy="80924"/>
            <a:chOff x="7493876" y="452420"/>
            <a:chExt cx="826577" cy="80924"/>
          </a:xfrm>
        </p:grpSpPr>
        <p:grpSp>
          <p:nvGrpSpPr>
            <p:cNvPr id="125" name="Grupo 124">
              <a:extLst>
                <a:ext uri="{FF2B5EF4-FFF2-40B4-BE49-F238E27FC236}">
                  <a16:creationId xmlns:a16="http://schemas.microsoft.com/office/drawing/2014/main" id="{F7058F3B-27D3-2944-9F34-0B8076044684}"/>
                </a:ext>
              </a:extLst>
            </p:cNvPr>
            <p:cNvGrpSpPr/>
            <p:nvPr/>
          </p:nvGrpSpPr>
          <p:grpSpPr>
            <a:xfrm>
              <a:off x="7612875" y="453428"/>
              <a:ext cx="588579" cy="79043"/>
              <a:chOff x="3741683" y="672662"/>
              <a:chExt cx="588579" cy="79043"/>
            </a:xfrm>
          </p:grpSpPr>
          <p:cxnSp>
            <p:nvCxnSpPr>
              <p:cNvPr id="130" name="Conector recto 129">
                <a:extLst>
                  <a:ext uri="{FF2B5EF4-FFF2-40B4-BE49-F238E27FC236}">
                    <a16:creationId xmlns:a16="http://schemas.microsoft.com/office/drawing/2014/main" id="{E9E9EFE3-F9B2-8B47-9B41-6C6F86F51DB6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ector recto 130">
                <a:extLst>
                  <a:ext uri="{FF2B5EF4-FFF2-40B4-BE49-F238E27FC236}">
                    <a16:creationId xmlns:a16="http://schemas.microsoft.com/office/drawing/2014/main" id="{ED81234F-D2D9-1B41-AC5D-4F37672160B8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Conector recto 125">
              <a:extLst>
                <a:ext uri="{FF2B5EF4-FFF2-40B4-BE49-F238E27FC236}">
                  <a16:creationId xmlns:a16="http://schemas.microsoft.com/office/drawing/2014/main" id="{8E87AFAF-C1FA-9344-9E8E-12BB1B4075E6}"/>
                </a:ext>
              </a:extLst>
            </p:cNvPr>
            <p:cNvCxnSpPr/>
            <p:nvPr/>
          </p:nvCxnSpPr>
          <p:spPr>
            <a:xfrm>
              <a:off x="7493876" y="452420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>
              <a:extLst>
                <a:ext uri="{FF2B5EF4-FFF2-40B4-BE49-F238E27FC236}">
                  <a16:creationId xmlns:a16="http://schemas.microsoft.com/office/drawing/2014/main" id="{20778C24-164E-B941-AF07-4805776E7206}"/>
                </a:ext>
              </a:extLst>
            </p:cNvPr>
            <p:cNvCxnSpPr/>
            <p:nvPr/>
          </p:nvCxnSpPr>
          <p:spPr>
            <a:xfrm>
              <a:off x="7493876" y="527491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>
              <a:extLst>
                <a:ext uri="{FF2B5EF4-FFF2-40B4-BE49-F238E27FC236}">
                  <a16:creationId xmlns:a16="http://schemas.microsoft.com/office/drawing/2014/main" id="{ECC65B73-43B3-CD41-A426-E22D998ACADE}"/>
                </a:ext>
              </a:extLst>
            </p:cNvPr>
            <p:cNvCxnSpPr/>
            <p:nvPr/>
          </p:nvCxnSpPr>
          <p:spPr>
            <a:xfrm>
              <a:off x="8201454" y="452420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>
              <a:extLst>
                <a:ext uri="{FF2B5EF4-FFF2-40B4-BE49-F238E27FC236}">
                  <a16:creationId xmlns:a16="http://schemas.microsoft.com/office/drawing/2014/main" id="{E30C4278-D367-014E-8172-913CCD5F9D38}"/>
                </a:ext>
              </a:extLst>
            </p:cNvPr>
            <p:cNvCxnSpPr/>
            <p:nvPr/>
          </p:nvCxnSpPr>
          <p:spPr>
            <a:xfrm>
              <a:off x="8201454" y="533344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4E693D16-EDA5-254C-AD70-757E0FC9B0F8}"/>
              </a:ext>
            </a:extLst>
          </p:cNvPr>
          <p:cNvGrpSpPr/>
          <p:nvPr/>
        </p:nvGrpSpPr>
        <p:grpSpPr>
          <a:xfrm>
            <a:off x="9307242" y="416847"/>
            <a:ext cx="826577" cy="79916"/>
            <a:chOff x="7493876" y="453428"/>
            <a:chExt cx="826577" cy="79916"/>
          </a:xfrm>
        </p:grpSpPr>
        <p:grpSp>
          <p:nvGrpSpPr>
            <p:cNvPr id="133" name="Grupo 132">
              <a:extLst>
                <a:ext uri="{FF2B5EF4-FFF2-40B4-BE49-F238E27FC236}">
                  <a16:creationId xmlns:a16="http://schemas.microsoft.com/office/drawing/2014/main" id="{E25C997F-A2CA-7947-B9E0-BD7CE0559BC0}"/>
                </a:ext>
              </a:extLst>
            </p:cNvPr>
            <p:cNvGrpSpPr/>
            <p:nvPr/>
          </p:nvGrpSpPr>
          <p:grpSpPr>
            <a:xfrm>
              <a:off x="7612875" y="453428"/>
              <a:ext cx="588579" cy="79043"/>
              <a:chOff x="3741683" y="672662"/>
              <a:chExt cx="588579" cy="79043"/>
            </a:xfrm>
          </p:grpSpPr>
          <p:cxnSp>
            <p:nvCxnSpPr>
              <p:cNvPr id="138" name="Conector recto 137">
                <a:extLst>
                  <a:ext uri="{FF2B5EF4-FFF2-40B4-BE49-F238E27FC236}">
                    <a16:creationId xmlns:a16="http://schemas.microsoft.com/office/drawing/2014/main" id="{755BFF78-9498-8D45-9795-35389BA3724C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cto 138">
                <a:extLst>
                  <a:ext uri="{FF2B5EF4-FFF2-40B4-BE49-F238E27FC236}">
                    <a16:creationId xmlns:a16="http://schemas.microsoft.com/office/drawing/2014/main" id="{282E29A1-FA3A-5849-A3B1-663E0D7AE3C8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Conector recto 133">
              <a:extLst>
                <a:ext uri="{FF2B5EF4-FFF2-40B4-BE49-F238E27FC236}">
                  <a16:creationId xmlns:a16="http://schemas.microsoft.com/office/drawing/2014/main" id="{D0A498F5-12EF-A849-8BD8-8851E1C894EE}"/>
                </a:ext>
              </a:extLst>
            </p:cNvPr>
            <p:cNvCxnSpPr/>
            <p:nvPr/>
          </p:nvCxnSpPr>
          <p:spPr>
            <a:xfrm>
              <a:off x="7493876" y="456713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>
              <a:extLst>
                <a:ext uri="{FF2B5EF4-FFF2-40B4-BE49-F238E27FC236}">
                  <a16:creationId xmlns:a16="http://schemas.microsoft.com/office/drawing/2014/main" id="{0636BE2A-1C96-9C43-A6BA-34EE02753121}"/>
                </a:ext>
              </a:extLst>
            </p:cNvPr>
            <p:cNvCxnSpPr/>
            <p:nvPr/>
          </p:nvCxnSpPr>
          <p:spPr>
            <a:xfrm>
              <a:off x="7493876" y="530693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>
              <a:extLst>
                <a:ext uri="{FF2B5EF4-FFF2-40B4-BE49-F238E27FC236}">
                  <a16:creationId xmlns:a16="http://schemas.microsoft.com/office/drawing/2014/main" id="{82B34488-392D-FF44-A002-81ADF1612ADB}"/>
                </a:ext>
              </a:extLst>
            </p:cNvPr>
            <p:cNvCxnSpPr/>
            <p:nvPr/>
          </p:nvCxnSpPr>
          <p:spPr>
            <a:xfrm>
              <a:off x="8201454" y="456713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>
              <a:extLst>
                <a:ext uri="{FF2B5EF4-FFF2-40B4-BE49-F238E27FC236}">
                  <a16:creationId xmlns:a16="http://schemas.microsoft.com/office/drawing/2014/main" id="{86901D9F-AAF0-4543-A6AC-EDCE3EB5F388}"/>
                </a:ext>
              </a:extLst>
            </p:cNvPr>
            <p:cNvCxnSpPr/>
            <p:nvPr/>
          </p:nvCxnSpPr>
          <p:spPr>
            <a:xfrm>
              <a:off x="8201454" y="533344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upo 139">
            <a:extLst>
              <a:ext uri="{FF2B5EF4-FFF2-40B4-BE49-F238E27FC236}">
                <a16:creationId xmlns:a16="http://schemas.microsoft.com/office/drawing/2014/main" id="{8B3A73AC-2DF8-5441-A916-288ECD226C87}"/>
              </a:ext>
            </a:extLst>
          </p:cNvPr>
          <p:cNvGrpSpPr/>
          <p:nvPr/>
        </p:nvGrpSpPr>
        <p:grpSpPr>
          <a:xfrm>
            <a:off x="9508949" y="649623"/>
            <a:ext cx="826577" cy="80924"/>
            <a:chOff x="7493876" y="452420"/>
            <a:chExt cx="826577" cy="80924"/>
          </a:xfrm>
        </p:grpSpPr>
        <p:grpSp>
          <p:nvGrpSpPr>
            <p:cNvPr id="141" name="Grupo 140">
              <a:extLst>
                <a:ext uri="{FF2B5EF4-FFF2-40B4-BE49-F238E27FC236}">
                  <a16:creationId xmlns:a16="http://schemas.microsoft.com/office/drawing/2014/main" id="{9CF0B263-3283-B74A-92CA-C83EFC424349}"/>
                </a:ext>
              </a:extLst>
            </p:cNvPr>
            <p:cNvGrpSpPr/>
            <p:nvPr/>
          </p:nvGrpSpPr>
          <p:grpSpPr>
            <a:xfrm>
              <a:off x="7612875" y="453428"/>
              <a:ext cx="588579" cy="79043"/>
              <a:chOff x="3741683" y="672662"/>
              <a:chExt cx="588579" cy="79043"/>
            </a:xfrm>
          </p:grpSpPr>
          <p:cxnSp>
            <p:nvCxnSpPr>
              <p:cNvPr id="146" name="Conector recto 145">
                <a:extLst>
                  <a:ext uri="{FF2B5EF4-FFF2-40B4-BE49-F238E27FC236}">
                    <a16:creationId xmlns:a16="http://schemas.microsoft.com/office/drawing/2014/main" id="{0AB38863-F3F1-9544-8F21-B845DDE28B75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ector recto 146">
                <a:extLst>
                  <a:ext uri="{FF2B5EF4-FFF2-40B4-BE49-F238E27FC236}">
                    <a16:creationId xmlns:a16="http://schemas.microsoft.com/office/drawing/2014/main" id="{60A87AFD-D69E-234B-BB8D-B642D2EB9522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2" name="Conector recto 141">
              <a:extLst>
                <a:ext uri="{FF2B5EF4-FFF2-40B4-BE49-F238E27FC236}">
                  <a16:creationId xmlns:a16="http://schemas.microsoft.com/office/drawing/2014/main" id="{85B4F09C-5E10-A741-838E-3BB3CCD36951}"/>
                </a:ext>
              </a:extLst>
            </p:cNvPr>
            <p:cNvCxnSpPr/>
            <p:nvPr/>
          </p:nvCxnSpPr>
          <p:spPr>
            <a:xfrm>
              <a:off x="7493876" y="452420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>
              <a:extLst>
                <a:ext uri="{FF2B5EF4-FFF2-40B4-BE49-F238E27FC236}">
                  <a16:creationId xmlns:a16="http://schemas.microsoft.com/office/drawing/2014/main" id="{53A88963-F842-2E45-89F6-809C174CA427}"/>
                </a:ext>
              </a:extLst>
            </p:cNvPr>
            <p:cNvCxnSpPr/>
            <p:nvPr/>
          </p:nvCxnSpPr>
          <p:spPr>
            <a:xfrm>
              <a:off x="7493876" y="527491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1C5D511E-BEAF-3249-9E5F-422BD5B1EC3F}"/>
                </a:ext>
              </a:extLst>
            </p:cNvPr>
            <p:cNvCxnSpPr/>
            <p:nvPr/>
          </p:nvCxnSpPr>
          <p:spPr>
            <a:xfrm>
              <a:off x="8201454" y="452420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>
              <a:extLst>
                <a:ext uri="{FF2B5EF4-FFF2-40B4-BE49-F238E27FC236}">
                  <a16:creationId xmlns:a16="http://schemas.microsoft.com/office/drawing/2014/main" id="{AC21308A-B77E-4748-8078-547A1C6AFB83}"/>
                </a:ext>
              </a:extLst>
            </p:cNvPr>
            <p:cNvCxnSpPr/>
            <p:nvPr/>
          </p:nvCxnSpPr>
          <p:spPr>
            <a:xfrm>
              <a:off x="8201454" y="533344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2B40373B-2E89-5C46-8C05-7202577D3ECD}"/>
              </a:ext>
            </a:extLst>
          </p:cNvPr>
          <p:cNvGrpSpPr/>
          <p:nvPr/>
        </p:nvGrpSpPr>
        <p:grpSpPr>
          <a:xfrm>
            <a:off x="9533332" y="898856"/>
            <a:ext cx="826577" cy="79043"/>
            <a:chOff x="7493876" y="453428"/>
            <a:chExt cx="826577" cy="79043"/>
          </a:xfrm>
        </p:grpSpPr>
        <p:grpSp>
          <p:nvGrpSpPr>
            <p:cNvPr id="149" name="Grupo 148">
              <a:extLst>
                <a:ext uri="{FF2B5EF4-FFF2-40B4-BE49-F238E27FC236}">
                  <a16:creationId xmlns:a16="http://schemas.microsoft.com/office/drawing/2014/main" id="{31A6A98D-1589-894E-8F3E-6FF4B9C310E6}"/>
                </a:ext>
              </a:extLst>
            </p:cNvPr>
            <p:cNvGrpSpPr/>
            <p:nvPr/>
          </p:nvGrpSpPr>
          <p:grpSpPr>
            <a:xfrm>
              <a:off x="7612875" y="453428"/>
              <a:ext cx="588579" cy="79043"/>
              <a:chOff x="3741683" y="672662"/>
              <a:chExt cx="588579" cy="79043"/>
            </a:xfrm>
          </p:grpSpPr>
          <p:cxnSp>
            <p:nvCxnSpPr>
              <p:cNvPr id="154" name="Conector recto 153">
                <a:extLst>
                  <a:ext uri="{FF2B5EF4-FFF2-40B4-BE49-F238E27FC236}">
                    <a16:creationId xmlns:a16="http://schemas.microsoft.com/office/drawing/2014/main" id="{8FD948F0-D9BF-4D41-933D-861C40DF4B19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ector recto 154">
                <a:extLst>
                  <a:ext uri="{FF2B5EF4-FFF2-40B4-BE49-F238E27FC236}">
                    <a16:creationId xmlns:a16="http://schemas.microsoft.com/office/drawing/2014/main" id="{4DEB0618-12A6-384C-9E7F-ACC25B222A5C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0" name="Conector recto 149">
              <a:extLst>
                <a:ext uri="{FF2B5EF4-FFF2-40B4-BE49-F238E27FC236}">
                  <a16:creationId xmlns:a16="http://schemas.microsoft.com/office/drawing/2014/main" id="{7EAE3662-E89E-1648-B8D0-3C3FC8AA2C22}"/>
                </a:ext>
              </a:extLst>
            </p:cNvPr>
            <p:cNvCxnSpPr/>
            <p:nvPr/>
          </p:nvCxnSpPr>
          <p:spPr>
            <a:xfrm>
              <a:off x="7493876" y="456713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>
              <a:extLst>
                <a:ext uri="{FF2B5EF4-FFF2-40B4-BE49-F238E27FC236}">
                  <a16:creationId xmlns:a16="http://schemas.microsoft.com/office/drawing/2014/main" id="{7E15E0C5-C661-6646-A78F-3FC80A27675A}"/>
                </a:ext>
              </a:extLst>
            </p:cNvPr>
            <p:cNvCxnSpPr/>
            <p:nvPr/>
          </p:nvCxnSpPr>
          <p:spPr>
            <a:xfrm>
              <a:off x="7493876" y="530693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>
              <a:extLst>
                <a:ext uri="{FF2B5EF4-FFF2-40B4-BE49-F238E27FC236}">
                  <a16:creationId xmlns:a16="http://schemas.microsoft.com/office/drawing/2014/main" id="{5D9410D6-878A-774F-B8F1-43C4EC518211}"/>
                </a:ext>
              </a:extLst>
            </p:cNvPr>
            <p:cNvCxnSpPr/>
            <p:nvPr/>
          </p:nvCxnSpPr>
          <p:spPr>
            <a:xfrm>
              <a:off x="8201454" y="456713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>
              <a:extLst>
                <a:ext uri="{FF2B5EF4-FFF2-40B4-BE49-F238E27FC236}">
                  <a16:creationId xmlns:a16="http://schemas.microsoft.com/office/drawing/2014/main" id="{A5AD9292-3116-4240-BDDC-9CB33AA2A9EE}"/>
                </a:ext>
              </a:extLst>
            </p:cNvPr>
            <p:cNvCxnSpPr/>
            <p:nvPr/>
          </p:nvCxnSpPr>
          <p:spPr>
            <a:xfrm>
              <a:off x="8201454" y="525849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EB894236-1E26-B04E-96E2-8474ABBD0189}"/>
              </a:ext>
            </a:extLst>
          </p:cNvPr>
          <p:cNvGrpSpPr/>
          <p:nvPr/>
        </p:nvGrpSpPr>
        <p:grpSpPr>
          <a:xfrm>
            <a:off x="9291973" y="1158522"/>
            <a:ext cx="826577" cy="80924"/>
            <a:chOff x="7493876" y="452420"/>
            <a:chExt cx="826577" cy="80924"/>
          </a:xfrm>
        </p:grpSpPr>
        <p:grpSp>
          <p:nvGrpSpPr>
            <p:cNvPr id="157" name="Grupo 156">
              <a:extLst>
                <a:ext uri="{FF2B5EF4-FFF2-40B4-BE49-F238E27FC236}">
                  <a16:creationId xmlns:a16="http://schemas.microsoft.com/office/drawing/2014/main" id="{F33B4F60-3B4E-174C-90B6-686CDF1433C3}"/>
                </a:ext>
              </a:extLst>
            </p:cNvPr>
            <p:cNvGrpSpPr/>
            <p:nvPr/>
          </p:nvGrpSpPr>
          <p:grpSpPr>
            <a:xfrm>
              <a:off x="7612875" y="453428"/>
              <a:ext cx="588579" cy="79043"/>
              <a:chOff x="3741683" y="672662"/>
              <a:chExt cx="588579" cy="79043"/>
            </a:xfrm>
          </p:grpSpPr>
          <p:cxnSp>
            <p:nvCxnSpPr>
              <p:cNvPr id="162" name="Conector recto 161">
                <a:extLst>
                  <a:ext uri="{FF2B5EF4-FFF2-40B4-BE49-F238E27FC236}">
                    <a16:creationId xmlns:a16="http://schemas.microsoft.com/office/drawing/2014/main" id="{48112D7F-A427-654B-8AFC-4DE615563B95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cto 162">
                <a:extLst>
                  <a:ext uri="{FF2B5EF4-FFF2-40B4-BE49-F238E27FC236}">
                    <a16:creationId xmlns:a16="http://schemas.microsoft.com/office/drawing/2014/main" id="{27258A6F-0E0B-0141-8910-8F4ECA5BA50E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8" name="Conector recto 157">
              <a:extLst>
                <a:ext uri="{FF2B5EF4-FFF2-40B4-BE49-F238E27FC236}">
                  <a16:creationId xmlns:a16="http://schemas.microsoft.com/office/drawing/2014/main" id="{7DC8562F-A342-0245-8A9F-8926BFE57621}"/>
                </a:ext>
              </a:extLst>
            </p:cNvPr>
            <p:cNvCxnSpPr/>
            <p:nvPr/>
          </p:nvCxnSpPr>
          <p:spPr>
            <a:xfrm>
              <a:off x="7493876" y="452420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cto 158">
              <a:extLst>
                <a:ext uri="{FF2B5EF4-FFF2-40B4-BE49-F238E27FC236}">
                  <a16:creationId xmlns:a16="http://schemas.microsoft.com/office/drawing/2014/main" id="{ABFDCC0E-A709-4F41-872D-905AA01FDAA1}"/>
                </a:ext>
              </a:extLst>
            </p:cNvPr>
            <p:cNvCxnSpPr/>
            <p:nvPr/>
          </p:nvCxnSpPr>
          <p:spPr>
            <a:xfrm>
              <a:off x="7493876" y="527491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159">
              <a:extLst>
                <a:ext uri="{FF2B5EF4-FFF2-40B4-BE49-F238E27FC236}">
                  <a16:creationId xmlns:a16="http://schemas.microsoft.com/office/drawing/2014/main" id="{90910480-83EE-9142-98E6-DAADD2E8D6FA}"/>
                </a:ext>
              </a:extLst>
            </p:cNvPr>
            <p:cNvCxnSpPr/>
            <p:nvPr/>
          </p:nvCxnSpPr>
          <p:spPr>
            <a:xfrm>
              <a:off x="8201454" y="452420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>
              <a:extLst>
                <a:ext uri="{FF2B5EF4-FFF2-40B4-BE49-F238E27FC236}">
                  <a16:creationId xmlns:a16="http://schemas.microsoft.com/office/drawing/2014/main" id="{BA4C64C1-5561-F64D-B7DE-A7A46F2F0FCF}"/>
                </a:ext>
              </a:extLst>
            </p:cNvPr>
            <p:cNvCxnSpPr/>
            <p:nvPr/>
          </p:nvCxnSpPr>
          <p:spPr>
            <a:xfrm>
              <a:off x="8201454" y="533344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upo 227">
            <a:extLst>
              <a:ext uri="{FF2B5EF4-FFF2-40B4-BE49-F238E27FC236}">
                <a16:creationId xmlns:a16="http://schemas.microsoft.com/office/drawing/2014/main" id="{42E078FF-3824-A549-B153-C86E1B59A660}"/>
              </a:ext>
            </a:extLst>
          </p:cNvPr>
          <p:cNvGrpSpPr/>
          <p:nvPr/>
        </p:nvGrpSpPr>
        <p:grpSpPr>
          <a:xfrm>
            <a:off x="10201030" y="1148294"/>
            <a:ext cx="826577" cy="82566"/>
            <a:chOff x="7493876" y="452420"/>
            <a:chExt cx="826577" cy="82566"/>
          </a:xfrm>
        </p:grpSpPr>
        <p:grpSp>
          <p:nvGrpSpPr>
            <p:cNvPr id="229" name="Grupo 228">
              <a:extLst>
                <a:ext uri="{FF2B5EF4-FFF2-40B4-BE49-F238E27FC236}">
                  <a16:creationId xmlns:a16="http://schemas.microsoft.com/office/drawing/2014/main" id="{C0D4F1B0-5929-754F-BE78-CE4B3DECBA62}"/>
                </a:ext>
              </a:extLst>
            </p:cNvPr>
            <p:cNvGrpSpPr/>
            <p:nvPr/>
          </p:nvGrpSpPr>
          <p:grpSpPr>
            <a:xfrm>
              <a:off x="7612875" y="453428"/>
              <a:ext cx="588579" cy="79043"/>
              <a:chOff x="3741683" y="672662"/>
              <a:chExt cx="588579" cy="79043"/>
            </a:xfrm>
          </p:grpSpPr>
          <p:cxnSp>
            <p:nvCxnSpPr>
              <p:cNvPr id="234" name="Conector recto 233">
                <a:extLst>
                  <a:ext uri="{FF2B5EF4-FFF2-40B4-BE49-F238E27FC236}">
                    <a16:creationId xmlns:a16="http://schemas.microsoft.com/office/drawing/2014/main" id="{71CB735A-B62B-2F47-AF7E-45C4B55F6D0C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ctor recto 234">
                <a:extLst>
                  <a:ext uri="{FF2B5EF4-FFF2-40B4-BE49-F238E27FC236}">
                    <a16:creationId xmlns:a16="http://schemas.microsoft.com/office/drawing/2014/main" id="{FEB80FD3-3835-454A-8CEA-B09AC166E76A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0" name="Conector recto 229">
              <a:extLst>
                <a:ext uri="{FF2B5EF4-FFF2-40B4-BE49-F238E27FC236}">
                  <a16:creationId xmlns:a16="http://schemas.microsoft.com/office/drawing/2014/main" id="{1DEA2D9F-F26A-1E4B-B7C6-1990DCDFA0DF}"/>
                </a:ext>
              </a:extLst>
            </p:cNvPr>
            <p:cNvCxnSpPr/>
            <p:nvPr/>
          </p:nvCxnSpPr>
          <p:spPr>
            <a:xfrm>
              <a:off x="7493876" y="452420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cto 230">
              <a:extLst>
                <a:ext uri="{FF2B5EF4-FFF2-40B4-BE49-F238E27FC236}">
                  <a16:creationId xmlns:a16="http://schemas.microsoft.com/office/drawing/2014/main" id="{34D6E30A-9306-664B-A054-79DB8AB791F5}"/>
                </a:ext>
              </a:extLst>
            </p:cNvPr>
            <p:cNvCxnSpPr/>
            <p:nvPr/>
          </p:nvCxnSpPr>
          <p:spPr>
            <a:xfrm>
              <a:off x="7493876" y="534986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ector recto 231">
              <a:extLst>
                <a:ext uri="{FF2B5EF4-FFF2-40B4-BE49-F238E27FC236}">
                  <a16:creationId xmlns:a16="http://schemas.microsoft.com/office/drawing/2014/main" id="{3FAC6CC8-16E0-3D44-ACBA-4D849AC7370A}"/>
                </a:ext>
              </a:extLst>
            </p:cNvPr>
            <p:cNvCxnSpPr/>
            <p:nvPr/>
          </p:nvCxnSpPr>
          <p:spPr>
            <a:xfrm>
              <a:off x="8201454" y="452420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cto 232">
              <a:extLst>
                <a:ext uri="{FF2B5EF4-FFF2-40B4-BE49-F238E27FC236}">
                  <a16:creationId xmlns:a16="http://schemas.microsoft.com/office/drawing/2014/main" id="{D35085AF-DB37-6746-824E-4E76F3680BB2}"/>
                </a:ext>
              </a:extLst>
            </p:cNvPr>
            <p:cNvCxnSpPr/>
            <p:nvPr/>
          </p:nvCxnSpPr>
          <p:spPr>
            <a:xfrm>
              <a:off x="8201454" y="533344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CuadroTexto 235">
            <a:extLst>
              <a:ext uri="{FF2B5EF4-FFF2-40B4-BE49-F238E27FC236}">
                <a16:creationId xmlns:a16="http://schemas.microsoft.com/office/drawing/2014/main" id="{52BC7028-91BC-BD4A-80B7-E2B882B79640}"/>
              </a:ext>
            </a:extLst>
          </p:cNvPr>
          <p:cNvSpPr txBox="1"/>
          <p:nvPr/>
        </p:nvSpPr>
        <p:spPr>
          <a:xfrm>
            <a:off x="8396649" y="1364506"/>
            <a:ext cx="246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BR" dirty="0"/>
              <a:t>Ligación de adaptadores</a:t>
            </a:r>
          </a:p>
        </p:txBody>
      </p:sp>
      <p:sp>
        <p:nvSpPr>
          <p:cNvPr id="237" name="CuadroTexto 236">
            <a:extLst>
              <a:ext uri="{FF2B5EF4-FFF2-40B4-BE49-F238E27FC236}">
                <a16:creationId xmlns:a16="http://schemas.microsoft.com/office/drawing/2014/main" id="{D6C2F1BB-A6E6-024E-94FB-4AF06B81B6B1}"/>
              </a:ext>
            </a:extLst>
          </p:cNvPr>
          <p:cNvSpPr txBox="1"/>
          <p:nvPr/>
        </p:nvSpPr>
        <p:spPr>
          <a:xfrm>
            <a:off x="7291327" y="286042"/>
            <a:ext cx="322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R" sz="1100" dirty="0"/>
              <a:t>5’</a:t>
            </a:r>
          </a:p>
        </p:txBody>
      </p:sp>
      <p:sp>
        <p:nvSpPr>
          <p:cNvPr id="238" name="CuadroTexto 237">
            <a:extLst>
              <a:ext uri="{FF2B5EF4-FFF2-40B4-BE49-F238E27FC236}">
                <a16:creationId xmlns:a16="http://schemas.microsoft.com/office/drawing/2014/main" id="{5C3AA4D9-80B7-A44B-8BD7-07AD2CA2CF0C}"/>
              </a:ext>
            </a:extLst>
          </p:cNvPr>
          <p:cNvSpPr txBox="1"/>
          <p:nvPr/>
        </p:nvSpPr>
        <p:spPr>
          <a:xfrm>
            <a:off x="8186151" y="467614"/>
            <a:ext cx="322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R" sz="1100" dirty="0"/>
              <a:t>5’</a:t>
            </a:r>
          </a:p>
        </p:txBody>
      </p:sp>
      <p:sp>
        <p:nvSpPr>
          <p:cNvPr id="239" name="CuadroTexto 238">
            <a:extLst>
              <a:ext uri="{FF2B5EF4-FFF2-40B4-BE49-F238E27FC236}">
                <a16:creationId xmlns:a16="http://schemas.microsoft.com/office/drawing/2014/main" id="{C375E114-CA1F-9345-8037-9C5625B98BEF}"/>
              </a:ext>
            </a:extLst>
          </p:cNvPr>
          <p:cNvSpPr txBox="1"/>
          <p:nvPr/>
        </p:nvSpPr>
        <p:spPr>
          <a:xfrm>
            <a:off x="8269611" y="200379"/>
            <a:ext cx="322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R" sz="1100" dirty="0"/>
              <a:t>5’</a:t>
            </a:r>
          </a:p>
        </p:txBody>
      </p:sp>
      <p:sp>
        <p:nvSpPr>
          <p:cNvPr id="240" name="CuadroTexto 239">
            <a:extLst>
              <a:ext uri="{FF2B5EF4-FFF2-40B4-BE49-F238E27FC236}">
                <a16:creationId xmlns:a16="http://schemas.microsoft.com/office/drawing/2014/main" id="{9B83E143-DFEB-784A-9F4B-E9280D48F009}"/>
              </a:ext>
            </a:extLst>
          </p:cNvPr>
          <p:cNvSpPr txBox="1"/>
          <p:nvPr/>
        </p:nvSpPr>
        <p:spPr>
          <a:xfrm>
            <a:off x="9080975" y="433159"/>
            <a:ext cx="322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R" sz="1100" dirty="0"/>
              <a:t>5’</a:t>
            </a:r>
          </a:p>
        </p:txBody>
      </p:sp>
      <p:sp>
        <p:nvSpPr>
          <p:cNvPr id="241" name="Flecha derecha 240">
            <a:extLst>
              <a:ext uri="{FF2B5EF4-FFF2-40B4-BE49-F238E27FC236}">
                <a16:creationId xmlns:a16="http://schemas.microsoft.com/office/drawing/2014/main" id="{02702FDB-2FB0-684E-BCE5-1279C9209AD1}"/>
              </a:ext>
            </a:extLst>
          </p:cNvPr>
          <p:cNvSpPr/>
          <p:nvPr/>
        </p:nvSpPr>
        <p:spPr>
          <a:xfrm rot="3531846">
            <a:off x="10212920" y="1874771"/>
            <a:ext cx="704193" cy="38888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R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AA40BAEA-A320-9949-9C4A-401CFF056E05}"/>
              </a:ext>
            </a:extLst>
          </p:cNvPr>
          <p:cNvGrpSpPr/>
          <p:nvPr/>
        </p:nvGrpSpPr>
        <p:grpSpPr>
          <a:xfrm>
            <a:off x="150765" y="2260474"/>
            <a:ext cx="11535114" cy="4605445"/>
            <a:chOff x="150765" y="2260474"/>
            <a:chExt cx="11535114" cy="4605445"/>
          </a:xfrm>
        </p:grpSpPr>
        <p:pic>
          <p:nvPicPr>
            <p:cNvPr id="1026" name="Picture 2" descr="Patterned Flow Cell Technology">
              <a:extLst>
                <a:ext uri="{FF2B5EF4-FFF2-40B4-BE49-F238E27FC236}">
                  <a16:creationId xmlns:a16="http://schemas.microsoft.com/office/drawing/2014/main" id="{F67E84AE-3A6D-8249-B0C6-15B362CB13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522392" y="2471127"/>
              <a:ext cx="2163487" cy="1285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3" name="CuadroTexto 242">
              <a:extLst>
                <a:ext uri="{FF2B5EF4-FFF2-40B4-BE49-F238E27FC236}">
                  <a16:creationId xmlns:a16="http://schemas.microsoft.com/office/drawing/2014/main" id="{9A50F403-DFE4-3F45-852D-9E8A603ECE63}"/>
                </a:ext>
              </a:extLst>
            </p:cNvPr>
            <p:cNvSpPr txBox="1"/>
            <p:nvPr/>
          </p:nvSpPr>
          <p:spPr>
            <a:xfrm>
              <a:off x="10296325" y="3713035"/>
              <a:ext cx="1001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BR" dirty="0"/>
                <a:t>Flow cell</a:t>
              </a:r>
            </a:p>
          </p:txBody>
        </p:sp>
        <p:sp>
          <p:nvSpPr>
            <p:cNvPr id="244" name="CuadroTexto 243">
              <a:extLst>
                <a:ext uri="{FF2B5EF4-FFF2-40B4-BE49-F238E27FC236}">
                  <a16:creationId xmlns:a16="http://schemas.microsoft.com/office/drawing/2014/main" id="{7E8C5B40-5D80-7E42-A4AC-CDE06E407F3D}"/>
                </a:ext>
              </a:extLst>
            </p:cNvPr>
            <p:cNvSpPr txBox="1"/>
            <p:nvPr/>
          </p:nvSpPr>
          <p:spPr>
            <a:xfrm>
              <a:off x="9508949" y="3244334"/>
              <a:ext cx="1125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BR" dirty="0"/>
                <a:t>Nano well</a:t>
              </a:r>
            </a:p>
          </p:txBody>
        </p:sp>
        <p:cxnSp>
          <p:nvCxnSpPr>
            <p:cNvPr id="245" name="Conector recto de flecha 244">
              <a:extLst>
                <a:ext uri="{FF2B5EF4-FFF2-40B4-BE49-F238E27FC236}">
                  <a16:creationId xmlns:a16="http://schemas.microsoft.com/office/drawing/2014/main" id="{3C85D4D3-36B7-454F-A554-27E9EFE4E9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2237" y="3114098"/>
              <a:ext cx="196313" cy="1608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Cilindro 246">
              <a:extLst>
                <a:ext uri="{FF2B5EF4-FFF2-40B4-BE49-F238E27FC236}">
                  <a16:creationId xmlns:a16="http://schemas.microsoft.com/office/drawing/2014/main" id="{1F49DB1C-747F-CD4E-A539-405E1FF8C100}"/>
                </a:ext>
              </a:extLst>
            </p:cNvPr>
            <p:cNvSpPr/>
            <p:nvPr/>
          </p:nvSpPr>
          <p:spPr>
            <a:xfrm>
              <a:off x="7678355" y="2975548"/>
              <a:ext cx="1284195" cy="268786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cxnSp>
          <p:nvCxnSpPr>
            <p:cNvPr id="250" name="Conector recto 249">
              <a:extLst>
                <a:ext uri="{FF2B5EF4-FFF2-40B4-BE49-F238E27FC236}">
                  <a16:creationId xmlns:a16="http://schemas.microsoft.com/office/drawing/2014/main" id="{5575B667-E875-9F44-B156-2387097484EA}"/>
                </a:ext>
              </a:extLst>
            </p:cNvPr>
            <p:cNvCxnSpPr>
              <a:cxnSpLocks/>
            </p:cNvCxnSpPr>
            <p:nvPr/>
          </p:nvCxnSpPr>
          <p:spPr>
            <a:xfrm>
              <a:off x="8954562" y="2995667"/>
              <a:ext cx="1060258" cy="9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ector recto 252">
              <a:extLst>
                <a:ext uri="{FF2B5EF4-FFF2-40B4-BE49-F238E27FC236}">
                  <a16:creationId xmlns:a16="http://schemas.microsoft.com/office/drawing/2014/main" id="{49472023-1E58-2A49-BDDC-2404F6F38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4562" y="3050619"/>
              <a:ext cx="1163728" cy="1588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CuadroTexto 256">
              <a:extLst>
                <a:ext uri="{FF2B5EF4-FFF2-40B4-BE49-F238E27FC236}">
                  <a16:creationId xmlns:a16="http://schemas.microsoft.com/office/drawing/2014/main" id="{2D36B4A4-A39C-9840-8AFF-25CA49F35116}"/>
                </a:ext>
              </a:extLst>
            </p:cNvPr>
            <p:cNvSpPr txBox="1"/>
            <p:nvPr/>
          </p:nvSpPr>
          <p:spPr>
            <a:xfrm>
              <a:off x="7786311" y="2945394"/>
              <a:ext cx="1125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BR" dirty="0"/>
                <a:t>Nano well</a:t>
              </a:r>
            </a:p>
          </p:txBody>
        </p:sp>
        <p:cxnSp>
          <p:nvCxnSpPr>
            <p:cNvPr id="258" name="Conector recto 257">
              <a:extLst>
                <a:ext uri="{FF2B5EF4-FFF2-40B4-BE49-F238E27FC236}">
                  <a16:creationId xmlns:a16="http://schemas.microsoft.com/office/drawing/2014/main" id="{E6F0CAE4-C19D-DC48-B76F-23CB1C2294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8871" y="2920141"/>
              <a:ext cx="0" cy="11081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cto 259">
              <a:extLst>
                <a:ext uri="{FF2B5EF4-FFF2-40B4-BE49-F238E27FC236}">
                  <a16:creationId xmlns:a16="http://schemas.microsoft.com/office/drawing/2014/main" id="{B51BC30C-1292-6A46-81F6-847A419CFC21}"/>
                </a:ext>
              </a:extLst>
            </p:cNvPr>
            <p:cNvCxnSpPr>
              <a:cxnSpLocks/>
            </p:cNvCxnSpPr>
            <p:nvPr/>
          </p:nvCxnSpPr>
          <p:spPr>
            <a:xfrm>
              <a:off x="8388610" y="2920140"/>
              <a:ext cx="0" cy="1116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ector recto 261">
              <a:extLst>
                <a:ext uri="{FF2B5EF4-FFF2-40B4-BE49-F238E27FC236}">
                  <a16:creationId xmlns:a16="http://schemas.microsoft.com/office/drawing/2014/main" id="{F54255CE-7074-AD4B-8E00-B20172DC80BB}"/>
                </a:ext>
              </a:extLst>
            </p:cNvPr>
            <p:cNvCxnSpPr>
              <a:cxnSpLocks/>
            </p:cNvCxnSpPr>
            <p:nvPr/>
          </p:nvCxnSpPr>
          <p:spPr>
            <a:xfrm>
              <a:off x="6603861" y="3185696"/>
              <a:ext cx="3862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ector recto 263">
              <a:extLst>
                <a:ext uri="{FF2B5EF4-FFF2-40B4-BE49-F238E27FC236}">
                  <a16:creationId xmlns:a16="http://schemas.microsoft.com/office/drawing/2014/main" id="{2B027B5D-A646-C24B-9A7F-C86E7805FA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7324" y="3069657"/>
              <a:ext cx="0" cy="11081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cto 264">
              <a:extLst>
                <a:ext uri="{FF2B5EF4-FFF2-40B4-BE49-F238E27FC236}">
                  <a16:creationId xmlns:a16="http://schemas.microsoft.com/office/drawing/2014/main" id="{6395E1D9-9B38-0247-BCE6-60E19E94EA84}"/>
                </a:ext>
              </a:extLst>
            </p:cNvPr>
            <p:cNvCxnSpPr>
              <a:cxnSpLocks/>
            </p:cNvCxnSpPr>
            <p:nvPr/>
          </p:nvCxnSpPr>
          <p:spPr>
            <a:xfrm>
              <a:off x="6937063" y="3069656"/>
              <a:ext cx="0" cy="1116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CuadroTexto 267">
              <a:extLst>
                <a:ext uri="{FF2B5EF4-FFF2-40B4-BE49-F238E27FC236}">
                  <a16:creationId xmlns:a16="http://schemas.microsoft.com/office/drawing/2014/main" id="{9B446E5D-ADAB-F04C-B657-7E4F45E90B4B}"/>
                </a:ext>
              </a:extLst>
            </p:cNvPr>
            <p:cNvSpPr txBox="1"/>
            <p:nvPr/>
          </p:nvSpPr>
          <p:spPr>
            <a:xfrm>
              <a:off x="6200463" y="3343703"/>
              <a:ext cx="1403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BR" dirty="0"/>
                <a:t>Hibridización</a:t>
              </a:r>
            </a:p>
          </p:txBody>
        </p:sp>
        <p:grpSp>
          <p:nvGrpSpPr>
            <p:cNvPr id="270" name="Grupo 269">
              <a:extLst>
                <a:ext uri="{FF2B5EF4-FFF2-40B4-BE49-F238E27FC236}">
                  <a16:creationId xmlns:a16="http://schemas.microsoft.com/office/drawing/2014/main" id="{35C13D49-2C93-0F4C-8D6B-0E5D5A81A933}"/>
                </a:ext>
              </a:extLst>
            </p:cNvPr>
            <p:cNvGrpSpPr/>
            <p:nvPr/>
          </p:nvGrpSpPr>
          <p:grpSpPr>
            <a:xfrm rot="5400000">
              <a:off x="6286892" y="2763872"/>
              <a:ext cx="826577" cy="6622"/>
              <a:chOff x="7493876" y="533344"/>
              <a:chExt cx="826577" cy="6622"/>
            </a:xfrm>
          </p:grpSpPr>
          <p:cxnSp>
            <p:nvCxnSpPr>
              <p:cNvPr id="277" name="Conector recto 276">
                <a:extLst>
                  <a:ext uri="{FF2B5EF4-FFF2-40B4-BE49-F238E27FC236}">
                    <a16:creationId xmlns:a16="http://schemas.microsoft.com/office/drawing/2014/main" id="{A384893D-1767-444B-8428-BCCBA1087E11}"/>
                  </a:ext>
                </a:extLst>
              </p:cNvPr>
              <p:cNvCxnSpPr/>
              <p:nvPr/>
            </p:nvCxnSpPr>
            <p:spPr>
              <a:xfrm>
                <a:off x="7612877" y="539966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cto 272">
                <a:extLst>
                  <a:ext uri="{FF2B5EF4-FFF2-40B4-BE49-F238E27FC236}">
                    <a16:creationId xmlns:a16="http://schemas.microsoft.com/office/drawing/2014/main" id="{2403843F-9946-4F4A-A741-D5EA3BEB3077}"/>
                  </a:ext>
                </a:extLst>
              </p:cNvPr>
              <p:cNvCxnSpPr/>
              <p:nvPr/>
            </p:nvCxnSpPr>
            <p:spPr>
              <a:xfrm>
                <a:off x="7493876" y="534986"/>
                <a:ext cx="118999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cto 274">
                <a:extLst>
                  <a:ext uri="{FF2B5EF4-FFF2-40B4-BE49-F238E27FC236}">
                    <a16:creationId xmlns:a16="http://schemas.microsoft.com/office/drawing/2014/main" id="{C9E4E4EA-FD6B-5C44-88C3-0DD4F6AC3C11}"/>
                  </a:ext>
                </a:extLst>
              </p:cNvPr>
              <p:cNvCxnSpPr/>
              <p:nvPr/>
            </p:nvCxnSpPr>
            <p:spPr>
              <a:xfrm>
                <a:off x="8201454" y="533344"/>
                <a:ext cx="118999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0" name="CuadroTexto 279">
              <a:extLst>
                <a:ext uri="{FF2B5EF4-FFF2-40B4-BE49-F238E27FC236}">
                  <a16:creationId xmlns:a16="http://schemas.microsoft.com/office/drawing/2014/main" id="{22B152CF-3D12-9345-AC5A-46EAF50DED09}"/>
                </a:ext>
              </a:extLst>
            </p:cNvPr>
            <p:cNvSpPr txBox="1"/>
            <p:nvPr/>
          </p:nvSpPr>
          <p:spPr>
            <a:xfrm>
              <a:off x="6446818" y="2918861"/>
              <a:ext cx="3223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BR" sz="1100" dirty="0"/>
                <a:t>3’</a:t>
              </a:r>
            </a:p>
          </p:txBody>
        </p:sp>
        <p:sp>
          <p:nvSpPr>
            <p:cNvPr id="281" name="CuadroTexto 280">
              <a:extLst>
                <a:ext uri="{FF2B5EF4-FFF2-40B4-BE49-F238E27FC236}">
                  <a16:creationId xmlns:a16="http://schemas.microsoft.com/office/drawing/2014/main" id="{E07F8F0E-F326-D745-A898-C6CB85DE0682}"/>
                </a:ext>
              </a:extLst>
            </p:cNvPr>
            <p:cNvSpPr txBox="1"/>
            <p:nvPr/>
          </p:nvSpPr>
          <p:spPr>
            <a:xfrm>
              <a:off x="6446818" y="2260474"/>
              <a:ext cx="3223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BR" sz="1100" dirty="0"/>
                <a:t>3’</a:t>
              </a:r>
            </a:p>
          </p:txBody>
        </p:sp>
        <p:sp>
          <p:nvSpPr>
            <p:cNvPr id="282" name="Flecha derecha 281">
              <a:extLst>
                <a:ext uri="{FF2B5EF4-FFF2-40B4-BE49-F238E27FC236}">
                  <a16:creationId xmlns:a16="http://schemas.microsoft.com/office/drawing/2014/main" id="{E60B296A-C4E3-0B41-AFAF-D845A1DFCA8D}"/>
                </a:ext>
              </a:extLst>
            </p:cNvPr>
            <p:cNvSpPr/>
            <p:nvPr/>
          </p:nvSpPr>
          <p:spPr>
            <a:xfrm rot="10800000">
              <a:off x="5648538" y="2636301"/>
              <a:ext cx="704193" cy="388883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283" name="CuadroTexto 282">
              <a:extLst>
                <a:ext uri="{FF2B5EF4-FFF2-40B4-BE49-F238E27FC236}">
                  <a16:creationId xmlns:a16="http://schemas.microsoft.com/office/drawing/2014/main" id="{4989421F-FE49-3B4F-A37B-0198E5083887}"/>
                </a:ext>
              </a:extLst>
            </p:cNvPr>
            <p:cNvSpPr txBox="1"/>
            <p:nvPr/>
          </p:nvSpPr>
          <p:spPr>
            <a:xfrm>
              <a:off x="4984641" y="3314726"/>
              <a:ext cx="885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BR" dirty="0"/>
                <a:t>Sintésis</a:t>
              </a:r>
            </a:p>
          </p:txBody>
        </p:sp>
        <p:cxnSp>
          <p:nvCxnSpPr>
            <p:cNvPr id="302" name="Conector recto 301">
              <a:extLst>
                <a:ext uri="{FF2B5EF4-FFF2-40B4-BE49-F238E27FC236}">
                  <a16:creationId xmlns:a16="http://schemas.microsoft.com/office/drawing/2014/main" id="{BD9EE5CA-8DF3-9C4B-8953-B81594F0DCE8}"/>
                </a:ext>
              </a:extLst>
            </p:cNvPr>
            <p:cNvCxnSpPr>
              <a:cxnSpLocks/>
            </p:cNvCxnSpPr>
            <p:nvPr/>
          </p:nvCxnSpPr>
          <p:spPr>
            <a:xfrm>
              <a:off x="5217430" y="3162741"/>
              <a:ext cx="3862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ector recto 302">
              <a:extLst>
                <a:ext uri="{FF2B5EF4-FFF2-40B4-BE49-F238E27FC236}">
                  <a16:creationId xmlns:a16="http://schemas.microsoft.com/office/drawing/2014/main" id="{2DFE0832-5445-B24B-B9CA-B4EC8D911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0893" y="3046702"/>
              <a:ext cx="0" cy="11081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ector recto 303">
              <a:extLst>
                <a:ext uri="{FF2B5EF4-FFF2-40B4-BE49-F238E27FC236}">
                  <a16:creationId xmlns:a16="http://schemas.microsoft.com/office/drawing/2014/main" id="{71ECC2AA-5723-7347-A03D-AB2DFF0AE9D4}"/>
                </a:ext>
              </a:extLst>
            </p:cNvPr>
            <p:cNvCxnSpPr>
              <a:cxnSpLocks/>
            </p:cNvCxnSpPr>
            <p:nvPr/>
          </p:nvCxnSpPr>
          <p:spPr>
            <a:xfrm>
              <a:off x="5550632" y="3046701"/>
              <a:ext cx="0" cy="1116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5" name="Grupo 304">
              <a:extLst>
                <a:ext uri="{FF2B5EF4-FFF2-40B4-BE49-F238E27FC236}">
                  <a16:creationId xmlns:a16="http://schemas.microsoft.com/office/drawing/2014/main" id="{DAB539A1-DA59-E94E-BFE3-C60406BE3A01}"/>
                </a:ext>
              </a:extLst>
            </p:cNvPr>
            <p:cNvGrpSpPr/>
            <p:nvPr/>
          </p:nvGrpSpPr>
          <p:grpSpPr>
            <a:xfrm rot="5400000">
              <a:off x="4924988" y="2741303"/>
              <a:ext cx="826576" cy="5853"/>
              <a:chOff x="7493877" y="527491"/>
              <a:chExt cx="826576" cy="5853"/>
            </a:xfrm>
          </p:grpSpPr>
          <p:cxnSp>
            <p:nvCxnSpPr>
              <p:cNvPr id="306" name="Conector recto 305">
                <a:extLst>
                  <a:ext uri="{FF2B5EF4-FFF2-40B4-BE49-F238E27FC236}">
                    <a16:creationId xmlns:a16="http://schemas.microsoft.com/office/drawing/2014/main" id="{4A312130-33C6-C948-8F0F-6388B60BC87A}"/>
                  </a:ext>
                </a:extLst>
              </p:cNvPr>
              <p:cNvCxnSpPr/>
              <p:nvPr/>
            </p:nvCxnSpPr>
            <p:spPr>
              <a:xfrm>
                <a:off x="7612877" y="532471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ctor recto 306">
                <a:extLst>
                  <a:ext uri="{FF2B5EF4-FFF2-40B4-BE49-F238E27FC236}">
                    <a16:creationId xmlns:a16="http://schemas.microsoft.com/office/drawing/2014/main" id="{24D39168-5EC5-244B-A360-0D68F297DACE}"/>
                  </a:ext>
                </a:extLst>
              </p:cNvPr>
              <p:cNvCxnSpPr/>
              <p:nvPr/>
            </p:nvCxnSpPr>
            <p:spPr>
              <a:xfrm>
                <a:off x="7493877" y="527491"/>
                <a:ext cx="118999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ctor recto 307">
                <a:extLst>
                  <a:ext uri="{FF2B5EF4-FFF2-40B4-BE49-F238E27FC236}">
                    <a16:creationId xmlns:a16="http://schemas.microsoft.com/office/drawing/2014/main" id="{7ECBC988-EF19-A940-9301-6F08117F4358}"/>
                  </a:ext>
                </a:extLst>
              </p:cNvPr>
              <p:cNvCxnSpPr/>
              <p:nvPr/>
            </p:nvCxnSpPr>
            <p:spPr>
              <a:xfrm>
                <a:off x="8201454" y="533344"/>
                <a:ext cx="118999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9" name="CuadroTexto 308">
              <a:extLst>
                <a:ext uri="{FF2B5EF4-FFF2-40B4-BE49-F238E27FC236}">
                  <a16:creationId xmlns:a16="http://schemas.microsoft.com/office/drawing/2014/main" id="{83C5DD67-91FD-3341-9948-AE59B0747EB6}"/>
                </a:ext>
              </a:extLst>
            </p:cNvPr>
            <p:cNvSpPr txBox="1"/>
            <p:nvPr/>
          </p:nvSpPr>
          <p:spPr>
            <a:xfrm>
              <a:off x="5060387" y="2895906"/>
              <a:ext cx="3223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BR" sz="1100" dirty="0"/>
                <a:t>3’</a:t>
              </a:r>
            </a:p>
          </p:txBody>
        </p:sp>
        <p:sp>
          <p:nvSpPr>
            <p:cNvPr id="310" name="CuadroTexto 309">
              <a:extLst>
                <a:ext uri="{FF2B5EF4-FFF2-40B4-BE49-F238E27FC236}">
                  <a16:creationId xmlns:a16="http://schemas.microsoft.com/office/drawing/2014/main" id="{5D5998E1-C92F-5144-866E-A749908D4153}"/>
                </a:ext>
              </a:extLst>
            </p:cNvPr>
            <p:cNvSpPr txBox="1"/>
            <p:nvPr/>
          </p:nvSpPr>
          <p:spPr>
            <a:xfrm>
              <a:off x="5051696" y="2300837"/>
              <a:ext cx="3223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BR" sz="1100" dirty="0"/>
                <a:t>3’</a:t>
              </a:r>
            </a:p>
          </p:txBody>
        </p:sp>
        <p:cxnSp>
          <p:nvCxnSpPr>
            <p:cNvPr id="1034" name="Conector recto 1033">
              <a:extLst>
                <a:ext uri="{FF2B5EF4-FFF2-40B4-BE49-F238E27FC236}">
                  <a16:creationId xmlns:a16="http://schemas.microsoft.com/office/drawing/2014/main" id="{A0216DEC-7CDF-5E46-A6D7-8CD41A4DD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0893" y="2449941"/>
              <a:ext cx="0" cy="5760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ector recto 317">
              <a:extLst>
                <a:ext uri="{FF2B5EF4-FFF2-40B4-BE49-F238E27FC236}">
                  <a16:creationId xmlns:a16="http://schemas.microsoft.com/office/drawing/2014/main" id="{7268FD23-65E7-BA4A-B00E-5291A3BBAFD8}"/>
                </a:ext>
              </a:extLst>
            </p:cNvPr>
            <p:cNvCxnSpPr>
              <a:cxnSpLocks/>
            </p:cNvCxnSpPr>
            <p:nvPr/>
          </p:nvCxnSpPr>
          <p:spPr>
            <a:xfrm>
              <a:off x="5270893" y="2334641"/>
              <a:ext cx="0" cy="111600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Flecha derecha 331">
              <a:extLst>
                <a:ext uri="{FF2B5EF4-FFF2-40B4-BE49-F238E27FC236}">
                  <a16:creationId xmlns:a16="http://schemas.microsoft.com/office/drawing/2014/main" id="{85A98A17-0F10-C54F-91D5-9CFEB080769C}"/>
                </a:ext>
              </a:extLst>
            </p:cNvPr>
            <p:cNvSpPr/>
            <p:nvPr/>
          </p:nvSpPr>
          <p:spPr>
            <a:xfrm rot="10800000">
              <a:off x="4247814" y="2692942"/>
              <a:ext cx="704193" cy="388883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333" name="CuadroTexto 332">
              <a:extLst>
                <a:ext uri="{FF2B5EF4-FFF2-40B4-BE49-F238E27FC236}">
                  <a16:creationId xmlns:a16="http://schemas.microsoft.com/office/drawing/2014/main" id="{B0FBD501-11D5-004D-BFD6-2BE61D6B674F}"/>
                </a:ext>
              </a:extLst>
            </p:cNvPr>
            <p:cNvSpPr txBox="1"/>
            <p:nvPr/>
          </p:nvSpPr>
          <p:spPr>
            <a:xfrm>
              <a:off x="3465810" y="3371367"/>
              <a:ext cx="1121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BR" dirty="0"/>
                <a:t>Remoción</a:t>
              </a:r>
            </a:p>
          </p:txBody>
        </p:sp>
        <p:cxnSp>
          <p:nvCxnSpPr>
            <p:cNvPr id="334" name="Conector recto 333">
              <a:extLst>
                <a:ext uri="{FF2B5EF4-FFF2-40B4-BE49-F238E27FC236}">
                  <a16:creationId xmlns:a16="http://schemas.microsoft.com/office/drawing/2014/main" id="{4F7E1876-758A-F248-840B-4C7239781898}"/>
                </a:ext>
              </a:extLst>
            </p:cNvPr>
            <p:cNvCxnSpPr>
              <a:cxnSpLocks/>
            </p:cNvCxnSpPr>
            <p:nvPr/>
          </p:nvCxnSpPr>
          <p:spPr>
            <a:xfrm>
              <a:off x="3816706" y="3219382"/>
              <a:ext cx="3862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Conector recto 334">
              <a:extLst>
                <a:ext uri="{FF2B5EF4-FFF2-40B4-BE49-F238E27FC236}">
                  <a16:creationId xmlns:a16="http://schemas.microsoft.com/office/drawing/2014/main" id="{4D415C68-B6BC-C342-B284-C86D0D5191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0169" y="3103343"/>
              <a:ext cx="0" cy="11081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ector recto 335">
              <a:extLst>
                <a:ext uri="{FF2B5EF4-FFF2-40B4-BE49-F238E27FC236}">
                  <a16:creationId xmlns:a16="http://schemas.microsoft.com/office/drawing/2014/main" id="{182C8D7C-288F-614E-8375-CABB7A5984CA}"/>
                </a:ext>
              </a:extLst>
            </p:cNvPr>
            <p:cNvCxnSpPr>
              <a:cxnSpLocks/>
            </p:cNvCxnSpPr>
            <p:nvPr/>
          </p:nvCxnSpPr>
          <p:spPr>
            <a:xfrm>
              <a:off x="4149908" y="3103342"/>
              <a:ext cx="0" cy="1116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1" name="CuadroTexto 340">
              <a:extLst>
                <a:ext uri="{FF2B5EF4-FFF2-40B4-BE49-F238E27FC236}">
                  <a16:creationId xmlns:a16="http://schemas.microsoft.com/office/drawing/2014/main" id="{D0630B48-C100-1E44-8B3B-2A94DAA8BB80}"/>
                </a:ext>
              </a:extLst>
            </p:cNvPr>
            <p:cNvSpPr txBox="1"/>
            <p:nvPr/>
          </p:nvSpPr>
          <p:spPr>
            <a:xfrm>
              <a:off x="3659663" y="2952547"/>
              <a:ext cx="3223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BR" sz="1100" dirty="0"/>
                <a:t>3’</a:t>
              </a:r>
            </a:p>
          </p:txBody>
        </p:sp>
        <p:sp>
          <p:nvSpPr>
            <p:cNvPr id="342" name="CuadroTexto 341">
              <a:extLst>
                <a:ext uri="{FF2B5EF4-FFF2-40B4-BE49-F238E27FC236}">
                  <a16:creationId xmlns:a16="http://schemas.microsoft.com/office/drawing/2014/main" id="{68DB1C42-0AA6-8641-BA0F-160A9D05E5A7}"/>
                </a:ext>
              </a:extLst>
            </p:cNvPr>
            <p:cNvSpPr txBox="1"/>
            <p:nvPr/>
          </p:nvSpPr>
          <p:spPr>
            <a:xfrm>
              <a:off x="3650972" y="2357478"/>
              <a:ext cx="3223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BR" sz="1100" dirty="0"/>
                <a:t>3’</a:t>
              </a:r>
            </a:p>
          </p:txBody>
        </p:sp>
        <p:grpSp>
          <p:nvGrpSpPr>
            <p:cNvPr id="345" name="Grupo 344">
              <a:extLst>
                <a:ext uri="{FF2B5EF4-FFF2-40B4-BE49-F238E27FC236}">
                  <a16:creationId xmlns:a16="http://schemas.microsoft.com/office/drawing/2014/main" id="{EEAD3DC2-CAD2-1546-9336-A111D1D78482}"/>
                </a:ext>
              </a:extLst>
            </p:cNvPr>
            <p:cNvGrpSpPr/>
            <p:nvPr/>
          </p:nvGrpSpPr>
          <p:grpSpPr>
            <a:xfrm rot="5400000">
              <a:off x="627617" y="2896727"/>
              <a:ext cx="822004" cy="2931"/>
              <a:chOff x="7498449" y="530413"/>
              <a:chExt cx="822004" cy="2931"/>
            </a:xfrm>
          </p:grpSpPr>
          <p:cxnSp>
            <p:nvCxnSpPr>
              <p:cNvPr id="352" name="Conector recto 351">
                <a:extLst>
                  <a:ext uri="{FF2B5EF4-FFF2-40B4-BE49-F238E27FC236}">
                    <a16:creationId xmlns:a16="http://schemas.microsoft.com/office/drawing/2014/main" id="{3213F864-E6DF-514D-9E70-F5704E889938}"/>
                  </a:ext>
                </a:extLst>
              </p:cNvPr>
              <p:cNvCxnSpPr/>
              <p:nvPr/>
            </p:nvCxnSpPr>
            <p:spPr>
              <a:xfrm>
                <a:off x="7612875" y="532471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Conector recto 347">
                <a:extLst>
                  <a:ext uri="{FF2B5EF4-FFF2-40B4-BE49-F238E27FC236}">
                    <a16:creationId xmlns:a16="http://schemas.microsoft.com/office/drawing/2014/main" id="{ECD4561A-5A63-B247-8FA5-FDA6D5726659}"/>
                  </a:ext>
                </a:extLst>
              </p:cNvPr>
              <p:cNvCxnSpPr/>
              <p:nvPr/>
            </p:nvCxnSpPr>
            <p:spPr>
              <a:xfrm>
                <a:off x="7498449" y="530413"/>
                <a:ext cx="118999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Conector recto 349">
                <a:extLst>
                  <a:ext uri="{FF2B5EF4-FFF2-40B4-BE49-F238E27FC236}">
                    <a16:creationId xmlns:a16="http://schemas.microsoft.com/office/drawing/2014/main" id="{E43D6706-0008-5047-84E6-89D7BF48061E}"/>
                  </a:ext>
                </a:extLst>
              </p:cNvPr>
              <p:cNvCxnSpPr/>
              <p:nvPr/>
            </p:nvCxnSpPr>
            <p:spPr>
              <a:xfrm>
                <a:off x="8201454" y="533344"/>
                <a:ext cx="118999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3" name="Conector recto 352">
              <a:extLst>
                <a:ext uri="{FF2B5EF4-FFF2-40B4-BE49-F238E27FC236}">
                  <a16:creationId xmlns:a16="http://schemas.microsoft.com/office/drawing/2014/main" id="{EB9EC278-8563-2948-85D0-31BC64D0D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6173" y="2513534"/>
              <a:ext cx="0" cy="590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ector recto 354">
              <a:extLst>
                <a:ext uri="{FF2B5EF4-FFF2-40B4-BE49-F238E27FC236}">
                  <a16:creationId xmlns:a16="http://schemas.microsoft.com/office/drawing/2014/main" id="{A7681E8C-F99B-5349-9154-F8D6828B493D}"/>
                </a:ext>
              </a:extLst>
            </p:cNvPr>
            <p:cNvCxnSpPr>
              <a:cxnSpLocks/>
            </p:cNvCxnSpPr>
            <p:nvPr/>
          </p:nvCxnSpPr>
          <p:spPr>
            <a:xfrm>
              <a:off x="3866173" y="2406506"/>
              <a:ext cx="0" cy="1116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6" name="CuadroTexto 355">
              <a:extLst>
                <a:ext uri="{FF2B5EF4-FFF2-40B4-BE49-F238E27FC236}">
                  <a16:creationId xmlns:a16="http://schemas.microsoft.com/office/drawing/2014/main" id="{D89A6432-901A-FB4E-BAFE-BC2CAC87336C}"/>
                </a:ext>
              </a:extLst>
            </p:cNvPr>
            <p:cNvSpPr txBox="1"/>
            <p:nvPr/>
          </p:nvSpPr>
          <p:spPr>
            <a:xfrm>
              <a:off x="4094735" y="2945122"/>
              <a:ext cx="3223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BR" sz="1100" dirty="0"/>
                <a:t>3’</a:t>
              </a:r>
            </a:p>
          </p:txBody>
        </p:sp>
        <p:sp>
          <p:nvSpPr>
            <p:cNvPr id="357" name="CuadroTexto 356">
              <a:extLst>
                <a:ext uri="{FF2B5EF4-FFF2-40B4-BE49-F238E27FC236}">
                  <a16:creationId xmlns:a16="http://schemas.microsoft.com/office/drawing/2014/main" id="{BDB16B97-9EA9-F144-A328-981B19F84F1E}"/>
                </a:ext>
              </a:extLst>
            </p:cNvPr>
            <p:cNvSpPr txBox="1"/>
            <p:nvPr/>
          </p:nvSpPr>
          <p:spPr>
            <a:xfrm>
              <a:off x="1791092" y="3349121"/>
              <a:ext cx="14539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BR" dirty="0"/>
                <a:t>Amplificación</a:t>
              </a:r>
            </a:p>
            <a:p>
              <a:pPr algn="ctr"/>
              <a:r>
                <a:rPr lang="es-MX" dirty="0"/>
                <a:t>en puente</a:t>
              </a:r>
              <a:endParaRPr lang="es-BR" dirty="0"/>
            </a:p>
          </p:txBody>
        </p:sp>
        <p:cxnSp>
          <p:nvCxnSpPr>
            <p:cNvPr id="358" name="Conector recto 357">
              <a:extLst>
                <a:ext uri="{FF2B5EF4-FFF2-40B4-BE49-F238E27FC236}">
                  <a16:creationId xmlns:a16="http://schemas.microsoft.com/office/drawing/2014/main" id="{BE3B4457-4B70-7344-A73B-AE1D3759365C}"/>
                </a:ext>
              </a:extLst>
            </p:cNvPr>
            <p:cNvCxnSpPr>
              <a:cxnSpLocks/>
            </p:cNvCxnSpPr>
            <p:nvPr/>
          </p:nvCxnSpPr>
          <p:spPr>
            <a:xfrm>
              <a:off x="2121408" y="3278521"/>
              <a:ext cx="4494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ector recto 358">
              <a:extLst>
                <a:ext uri="{FF2B5EF4-FFF2-40B4-BE49-F238E27FC236}">
                  <a16:creationId xmlns:a16="http://schemas.microsoft.com/office/drawing/2014/main" id="{1B3FBA7E-6FCE-F448-B0FC-340431AF9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8119" y="3162482"/>
              <a:ext cx="0" cy="11081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ector recto 359">
              <a:extLst>
                <a:ext uri="{FF2B5EF4-FFF2-40B4-BE49-F238E27FC236}">
                  <a16:creationId xmlns:a16="http://schemas.microsoft.com/office/drawing/2014/main" id="{70C88B6C-8EAA-2F4A-B995-8E163DAE7009}"/>
                </a:ext>
              </a:extLst>
            </p:cNvPr>
            <p:cNvCxnSpPr>
              <a:cxnSpLocks/>
            </p:cNvCxnSpPr>
            <p:nvPr/>
          </p:nvCxnSpPr>
          <p:spPr>
            <a:xfrm>
              <a:off x="2517858" y="3162481"/>
              <a:ext cx="0" cy="1116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CuadroTexto 360">
              <a:extLst>
                <a:ext uri="{FF2B5EF4-FFF2-40B4-BE49-F238E27FC236}">
                  <a16:creationId xmlns:a16="http://schemas.microsoft.com/office/drawing/2014/main" id="{A581D484-85F5-2941-82ED-3F1F145036D4}"/>
                </a:ext>
              </a:extLst>
            </p:cNvPr>
            <p:cNvSpPr txBox="1"/>
            <p:nvPr/>
          </p:nvSpPr>
          <p:spPr>
            <a:xfrm>
              <a:off x="1895131" y="2979136"/>
              <a:ext cx="3223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BR" sz="1100" dirty="0"/>
                <a:t>3’</a:t>
              </a:r>
            </a:p>
          </p:txBody>
        </p:sp>
        <p:cxnSp>
          <p:nvCxnSpPr>
            <p:cNvPr id="364" name="Conector recto 363">
              <a:extLst>
                <a:ext uri="{FF2B5EF4-FFF2-40B4-BE49-F238E27FC236}">
                  <a16:creationId xmlns:a16="http://schemas.microsoft.com/office/drawing/2014/main" id="{019B68A1-CEFB-504B-A2D5-789846E48C59}"/>
                </a:ext>
              </a:extLst>
            </p:cNvPr>
            <p:cNvCxnSpPr>
              <a:cxnSpLocks/>
            </p:cNvCxnSpPr>
            <p:nvPr/>
          </p:nvCxnSpPr>
          <p:spPr>
            <a:xfrm>
              <a:off x="2471867" y="3161696"/>
              <a:ext cx="0" cy="1116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9" name="Forma libre 1038">
              <a:extLst>
                <a:ext uri="{FF2B5EF4-FFF2-40B4-BE49-F238E27FC236}">
                  <a16:creationId xmlns:a16="http://schemas.microsoft.com/office/drawing/2014/main" id="{EB75CAD0-E61C-834D-B4BE-CAC874153689}"/>
                </a:ext>
              </a:extLst>
            </p:cNvPr>
            <p:cNvSpPr/>
            <p:nvPr/>
          </p:nvSpPr>
          <p:spPr>
            <a:xfrm>
              <a:off x="2235708" y="2756864"/>
              <a:ext cx="237744" cy="425248"/>
            </a:xfrm>
            <a:custGeom>
              <a:avLst/>
              <a:gdLst>
                <a:gd name="connsiteX0" fmla="*/ 0 w 237744"/>
                <a:gd name="connsiteY0" fmla="*/ 402388 h 425248"/>
                <a:gd name="connsiteX1" fmla="*/ 91440 w 237744"/>
                <a:gd name="connsiteY1" fmla="*/ 52 h 425248"/>
                <a:gd name="connsiteX2" fmla="*/ 237744 w 237744"/>
                <a:gd name="connsiteY2" fmla="*/ 425248 h 42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7744" h="425248">
                  <a:moveTo>
                    <a:pt x="0" y="402388"/>
                  </a:moveTo>
                  <a:cubicBezTo>
                    <a:pt x="25908" y="199315"/>
                    <a:pt x="51816" y="-3758"/>
                    <a:pt x="91440" y="52"/>
                  </a:cubicBezTo>
                  <a:cubicBezTo>
                    <a:pt x="131064" y="3862"/>
                    <a:pt x="216408" y="349810"/>
                    <a:pt x="237744" y="42524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366" name="Forma libre 365">
              <a:extLst>
                <a:ext uri="{FF2B5EF4-FFF2-40B4-BE49-F238E27FC236}">
                  <a16:creationId xmlns:a16="http://schemas.microsoft.com/office/drawing/2014/main" id="{CF1C8369-BAAB-2A4F-9F55-7B40C66EEE0A}"/>
                </a:ext>
              </a:extLst>
            </p:cNvPr>
            <p:cNvSpPr/>
            <p:nvPr/>
          </p:nvSpPr>
          <p:spPr>
            <a:xfrm>
              <a:off x="2191301" y="2692942"/>
              <a:ext cx="334575" cy="485781"/>
            </a:xfrm>
            <a:custGeom>
              <a:avLst/>
              <a:gdLst>
                <a:gd name="connsiteX0" fmla="*/ 0 w 237744"/>
                <a:gd name="connsiteY0" fmla="*/ 402388 h 425248"/>
                <a:gd name="connsiteX1" fmla="*/ 91440 w 237744"/>
                <a:gd name="connsiteY1" fmla="*/ 52 h 425248"/>
                <a:gd name="connsiteX2" fmla="*/ 237744 w 237744"/>
                <a:gd name="connsiteY2" fmla="*/ 425248 h 42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7744" h="425248">
                  <a:moveTo>
                    <a:pt x="0" y="402388"/>
                  </a:moveTo>
                  <a:cubicBezTo>
                    <a:pt x="25908" y="199315"/>
                    <a:pt x="51816" y="-3758"/>
                    <a:pt x="91440" y="52"/>
                  </a:cubicBezTo>
                  <a:cubicBezTo>
                    <a:pt x="131064" y="3862"/>
                    <a:pt x="216408" y="349810"/>
                    <a:pt x="237744" y="425248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cxnSp>
          <p:nvCxnSpPr>
            <p:cNvPr id="369" name="Conector recto 368">
              <a:extLst>
                <a:ext uri="{FF2B5EF4-FFF2-40B4-BE49-F238E27FC236}">
                  <a16:creationId xmlns:a16="http://schemas.microsoft.com/office/drawing/2014/main" id="{51891FF4-ADF3-F547-99A3-3B4915119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4476" y="3163255"/>
              <a:ext cx="0" cy="11081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Flecha derecha 370">
              <a:extLst>
                <a:ext uri="{FF2B5EF4-FFF2-40B4-BE49-F238E27FC236}">
                  <a16:creationId xmlns:a16="http://schemas.microsoft.com/office/drawing/2014/main" id="{FC5595EE-2C8B-7441-ACE8-113855EEB274}"/>
                </a:ext>
              </a:extLst>
            </p:cNvPr>
            <p:cNvSpPr/>
            <p:nvPr/>
          </p:nvSpPr>
          <p:spPr>
            <a:xfrm rot="10800000">
              <a:off x="2763478" y="2739240"/>
              <a:ext cx="704193" cy="388883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cxnSp>
          <p:nvCxnSpPr>
            <p:cNvPr id="372" name="Conector recto 371">
              <a:extLst>
                <a:ext uri="{FF2B5EF4-FFF2-40B4-BE49-F238E27FC236}">
                  <a16:creationId xmlns:a16="http://schemas.microsoft.com/office/drawing/2014/main" id="{AFDE3550-A097-BD4B-A5CD-12119A15F84E}"/>
                </a:ext>
              </a:extLst>
            </p:cNvPr>
            <p:cNvCxnSpPr>
              <a:cxnSpLocks/>
            </p:cNvCxnSpPr>
            <p:nvPr/>
          </p:nvCxnSpPr>
          <p:spPr>
            <a:xfrm>
              <a:off x="753332" y="3319092"/>
              <a:ext cx="3862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Conector recto 372">
              <a:extLst>
                <a:ext uri="{FF2B5EF4-FFF2-40B4-BE49-F238E27FC236}">
                  <a16:creationId xmlns:a16="http://schemas.microsoft.com/office/drawing/2014/main" id="{3049C0F5-D802-CA41-BF58-11E2BEC447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367" y="3198481"/>
              <a:ext cx="0" cy="11081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CuadroTexto 374">
              <a:extLst>
                <a:ext uri="{FF2B5EF4-FFF2-40B4-BE49-F238E27FC236}">
                  <a16:creationId xmlns:a16="http://schemas.microsoft.com/office/drawing/2014/main" id="{4907819B-FD46-0749-A6BC-3DBF89CAC86B}"/>
                </a:ext>
              </a:extLst>
            </p:cNvPr>
            <p:cNvSpPr txBox="1"/>
            <p:nvPr/>
          </p:nvSpPr>
          <p:spPr>
            <a:xfrm>
              <a:off x="1075069" y="2436387"/>
              <a:ext cx="3223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BR" sz="1100" dirty="0"/>
                <a:t>3’</a:t>
              </a:r>
            </a:p>
          </p:txBody>
        </p:sp>
        <p:sp>
          <p:nvSpPr>
            <p:cNvPr id="376" name="CuadroTexto 375">
              <a:extLst>
                <a:ext uri="{FF2B5EF4-FFF2-40B4-BE49-F238E27FC236}">
                  <a16:creationId xmlns:a16="http://schemas.microsoft.com/office/drawing/2014/main" id="{5059549B-2D9B-4546-9475-0088A6A556D3}"/>
                </a:ext>
              </a:extLst>
            </p:cNvPr>
            <p:cNvSpPr txBox="1"/>
            <p:nvPr/>
          </p:nvSpPr>
          <p:spPr>
            <a:xfrm>
              <a:off x="587598" y="2457188"/>
              <a:ext cx="3223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BR" sz="1100" dirty="0"/>
                <a:t>3’</a:t>
              </a:r>
            </a:p>
          </p:txBody>
        </p:sp>
        <p:cxnSp>
          <p:nvCxnSpPr>
            <p:cNvPr id="377" name="Conector recto 376">
              <a:extLst>
                <a:ext uri="{FF2B5EF4-FFF2-40B4-BE49-F238E27FC236}">
                  <a16:creationId xmlns:a16="http://schemas.microsoft.com/office/drawing/2014/main" id="{A38F26D7-1EA0-5546-A81B-4C6CBB2F69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371" y="2608672"/>
              <a:ext cx="0" cy="590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Conector recto 377">
              <a:extLst>
                <a:ext uri="{FF2B5EF4-FFF2-40B4-BE49-F238E27FC236}">
                  <a16:creationId xmlns:a16="http://schemas.microsoft.com/office/drawing/2014/main" id="{6A0427D1-3B12-3045-A117-632BF8222F9A}"/>
                </a:ext>
              </a:extLst>
            </p:cNvPr>
            <p:cNvCxnSpPr>
              <a:cxnSpLocks/>
            </p:cNvCxnSpPr>
            <p:nvPr/>
          </p:nvCxnSpPr>
          <p:spPr>
            <a:xfrm>
              <a:off x="807371" y="2501644"/>
              <a:ext cx="0" cy="1116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Flecha derecha 378">
              <a:extLst>
                <a:ext uri="{FF2B5EF4-FFF2-40B4-BE49-F238E27FC236}">
                  <a16:creationId xmlns:a16="http://schemas.microsoft.com/office/drawing/2014/main" id="{FC9D2ED7-9318-8547-9716-432FCFC416B4}"/>
                </a:ext>
              </a:extLst>
            </p:cNvPr>
            <p:cNvSpPr/>
            <p:nvPr/>
          </p:nvSpPr>
          <p:spPr>
            <a:xfrm rot="10800000">
              <a:off x="1160761" y="2805644"/>
              <a:ext cx="704193" cy="388883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380" name="Flecha derecha 379">
              <a:extLst>
                <a:ext uri="{FF2B5EF4-FFF2-40B4-BE49-F238E27FC236}">
                  <a16:creationId xmlns:a16="http://schemas.microsoft.com/office/drawing/2014/main" id="{20139C0F-7DC1-0543-B281-A7AD6542EF68}"/>
                </a:ext>
              </a:extLst>
            </p:cNvPr>
            <p:cNvSpPr/>
            <p:nvPr/>
          </p:nvSpPr>
          <p:spPr>
            <a:xfrm rot="5400000">
              <a:off x="431934" y="3663474"/>
              <a:ext cx="704193" cy="388883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grpSp>
          <p:nvGrpSpPr>
            <p:cNvPr id="381" name="Grupo 380">
              <a:extLst>
                <a:ext uri="{FF2B5EF4-FFF2-40B4-BE49-F238E27FC236}">
                  <a16:creationId xmlns:a16="http://schemas.microsoft.com/office/drawing/2014/main" id="{B850C8BC-80FB-2B4F-B026-A0BF13FC3E61}"/>
                </a:ext>
              </a:extLst>
            </p:cNvPr>
            <p:cNvGrpSpPr/>
            <p:nvPr/>
          </p:nvGrpSpPr>
          <p:grpSpPr>
            <a:xfrm rot="5400000">
              <a:off x="558118" y="4770206"/>
              <a:ext cx="822003" cy="3699"/>
              <a:chOff x="7498450" y="533344"/>
              <a:chExt cx="822003" cy="3699"/>
            </a:xfrm>
          </p:grpSpPr>
          <p:cxnSp>
            <p:nvCxnSpPr>
              <p:cNvPr id="382" name="Conector recto 381">
                <a:extLst>
                  <a:ext uri="{FF2B5EF4-FFF2-40B4-BE49-F238E27FC236}">
                    <a16:creationId xmlns:a16="http://schemas.microsoft.com/office/drawing/2014/main" id="{3919D82A-5621-F141-86EE-B4BF396E79CD}"/>
                  </a:ext>
                </a:extLst>
              </p:cNvPr>
              <p:cNvCxnSpPr/>
              <p:nvPr/>
            </p:nvCxnSpPr>
            <p:spPr>
              <a:xfrm>
                <a:off x="7612875" y="537043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Conector recto 382">
                <a:extLst>
                  <a:ext uri="{FF2B5EF4-FFF2-40B4-BE49-F238E27FC236}">
                    <a16:creationId xmlns:a16="http://schemas.microsoft.com/office/drawing/2014/main" id="{4199CEE5-6AEB-374F-9E0C-4D70AD92AE21}"/>
                  </a:ext>
                </a:extLst>
              </p:cNvPr>
              <p:cNvCxnSpPr/>
              <p:nvPr/>
            </p:nvCxnSpPr>
            <p:spPr>
              <a:xfrm>
                <a:off x="7498450" y="534985"/>
                <a:ext cx="118999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Conector recto 383">
                <a:extLst>
                  <a:ext uri="{FF2B5EF4-FFF2-40B4-BE49-F238E27FC236}">
                    <a16:creationId xmlns:a16="http://schemas.microsoft.com/office/drawing/2014/main" id="{0CEC4C75-A71B-D24F-BA22-7B5120E297A8}"/>
                  </a:ext>
                </a:extLst>
              </p:cNvPr>
              <p:cNvCxnSpPr/>
              <p:nvPr/>
            </p:nvCxnSpPr>
            <p:spPr>
              <a:xfrm>
                <a:off x="8201454" y="533344"/>
                <a:ext cx="118999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5" name="Conector recto 384">
              <a:extLst>
                <a:ext uri="{FF2B5EF4-FFF2-40B4-BE49-F238E27FC236}">
                  <a16:creationId xmlns:a16="http://schemas.microsoft.com/office/drawing/2014/main" id="{63076D7C-960A-274C-B0C7-02852DE64121}"/>
                </a:ext>
              </a:extLst>
            </p:cNvPr>
            <p:cNvCxnSpPr>
              <a:cxnSpLocks/>
            </p:cNvCxnSpPr>
            <p:nvPr/>
          </p:nvCxnSpPr>
          <p:spPr>
            <a:xfrm>
              <a:off x="691719" y="5192954"/>
              <a:ext cx="3862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Conector recto 385">
              <a:extLst>
                <a:ext uri="{FF2B5EF4-FFF2-40B4-BE49-F238E27FC236}">
                  <a16:creationId xmlns:a16="http://schemas.microsoft.com/office/drawing/2014/main" id="{D7B45C1C-6171-1648-A8F4-CBDBD50BE0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754" y="5072343"/>
              <a:ext cx="0" cy="11081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CuadroTexto 386">
              <a:extLst>
                <a:ext uri="{FF2B5EF4-FFF2-40B4-BE49-F238E27FC236}">
                  <a16:creationId xmlns:a16="http://schemas.microsoft.com/office/drawing/2014/main" id="{033D9792-5504-7C48-8F72-E5D277655966}"/>
                </a:ext>
              </a:extLst>
            </p:cNvPr>
            <p:cNvSpPr txBox="1"/>
            <p:nvPr/>
          </p:nvSpPr>
          <p:spPr>
            <a:xfrm>
              <a:off x="1013456" y="4310249"/>
              <a:ext cx="3223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BR" sz="1100" dirty="0"/>
                <a:t>3’</a:t>
              </a:r>
            </a:p>
          </p:txBody>
        </p:sp>
        <p:cxnSp>
          <p:nvCxnSpPr>
            <p:cNvPr id="391" name="Conector recto 390">
              <a:extLst>
                <a:ext uri="{FF2B5EF4-FFF2-40B4-BE49-F238E27FC236}">
                  <a16:creationId xmlns:a16="http://schemas.microsoft.com/office/drawing/2014/main" id="{894020C0-FE32-3448-8C9F-B4A00C73FA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408" y="5069766"/>
              <a:ext cx="11896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CuadroTexto 392">
              <a:extLst>
                <a:ext uri="{FF2B5EF4-FFF2-40B4-BE49-F238E27FC236}">
                  <a16:creationId xmlns:a16="http://schemas.microsoft.com/office/drawing/2014/main" id="{2C58D2EA-DB96-4243-BF5D-C8E14F1829A8}"/>
                </a:ext>
              </a:extLst>
            </p:cNvPr>
            <p:cNvSpPr txBox="1"/>
            <p:nvPr/>
          </p:nvSpPr>
          <p:spPr>
            <a:xfrm>
              <a:off x="150765" y="5208278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/>
                <a:t>Secuenciación</a:t>
              </a:r>
              <a:endParaRPr lang="es-BR" dirty="0"/>
            </a:p>
          </p:txBody>
        </p:sp>
        <p:grpSp>
          <p:nvGrpSpPr>
            <p:cNvPr id="394" name="Grupo 393">
              <a:extLst>
                <a:ext uri="{FF2B5EF4-FFF2-40B4-BE49-F238E27FC236}">
                  <a16:creationId xmlns:a16="http://schemas.microsoft.com/office/drawing/2014/main" id="{C0F990A7-16E6-6643-973D-5931FCB63700}"/>
                </a:ext>
              </a:extLst>
            </p:cNvPr>
            <p:cNvGrpSpPr/>
            <p:nvPr/>
          </p:nvGrpSpPr>
          <p:grpSpPr>
            <a:xfrm rot="5400000">
              <a:off x="644187" y="4628794"/>
              <a:ext cx="533578" cy="2058"/>
              <a:chOff x="7498450" y="534985"/>
              <a:chExt cx="533578" cy="2058"/>
            </a:xfrm>
          </p:grpSpPr>
          <p:cxnSp>
            <p:nvCxnSpPr>
              <p:cNvPr id="395" name="Conector recto 394">
                <a:extLst>
                  <a:ext uri="{FF2B5EF4-FFF2-40B4-BE49-F238E27FC236}">
                    <a16:creationId xmlns:a16="http://schemas.microsoft.com/office/drawing/2014/main" id="{A88EBF17-15CC-AC40-957D-BA6AB71C82C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822451" y="327466"/>
                <a:ext cx="1" cy="419153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Conector recto 395">
                <a:extLst>
                  <a:ext uri="{FF2B5EF4-FFF2-40B4-BE49-F238E27FC236}">
                    <a16:creationId xmlns:a16="http://schemas.microsoft.com/office/drawing/2014/main" id="{C5EE537C-855C-C94C-A0BD-76447D9CF338}"/>
                  </a:ext>
                </a:extLst>
              </p:cNvPr>
              <p:cNvCxnSpPr/>
              <p:nvPr/>
            </p:nvCxnSpPr>
            <p:spPr>
              <a:xfrm>
                <a:off x="7498450" y="534985"/>
                <a:ext cx="118999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5" name="CuadroTexto 1044">
              <a:extLst>
                <a:ext uri="{FF2B5EF4-FFF2-40B4-BE49-F238E27FC236}">
                  <a16:creationId xmlns:a16="http://schemas.microsoft.com/office/drawing/2014/main" id="{94116947-CDDF-0E48-A573-7E1C77EDC078}"/>
                </a:ext>
              </a:extLst>
            </p:cNvPr>
            <p:cNvSpPr txBox="1"/>
            <p:nvPr/>
          </p:nvSpPr>
          <p:spPr>
            <a:xfrm>
              <a:off x="737787" y="4324412"/>
              <a:ext cx="172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R" sz="1000" dirty="0">
                  <a:solidFill>
                    <a:srgbClr val="FFFF00"/>
                  </a:solidFill>
                </a:rPr>
                <a:t>A</a:t>
              </a:r>
            </a:p>
          </p:txBody>
        </p:sp>
        <p:sp>
          <p:nvSpPr>
            <p:cNvPr id="402" name="CuadroTexto 401">
              <a:extLst>
                <a:ext uri="{FF2B5EF4-FFF2-40B4-BE49-F238E27FC236}">
                  <a16:creationId xmlns:a16="http://schemas.microsoft.com/office/drawing/2014/main" id="{A72CA1F3-ED10-C04A-9E89-AE111792AE47}"/>
                </a:ext>
              </a:extLst>
            </p:cNvPr>
            <p:cNvSpPr txBox="1"/>
            <p:nvPr/>
          </p:nvSpPr>
          <p:spPr>
            <a:xfrm>
              <a:off x="735347" y="4426085"/>
              <a:ext cx="172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R" sz="1000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403" name="CuadroTexto 402">
              <a:extLst>
                <a:ext uri="{FF2B5EF4-FFF2-40B4-BE49-F238E27FC236}">
                  <a16:creationId xmlns:a16="http://schemas.microsoft.com/office/drawing/2014/main" id="{F7A8CAE3-80D2-5D4B-AE74-578DF9C51BC8}"/>
                </a:ext>
              </a:extLst>
            </p:cNvPr>
            <p:cNvSpPr txBox="1"/>
            <p:nvPr/>
          </p:nvSpPr>
          <p:spPr>
            <a:xfrm>
              <a:off x="735347" y="4618451"/>
              <a:ext cx="172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R" sz="1000" dirty="0">
                  <a:solidFill>
                    <a:srgbClr val="7030A0"/>
                  </a:solidFill>
                </a:rPr>
                <a:t>G</a:t>
              </a:r>
            </a:p>
          </p:txBody>
        </p:sp>
        <p:sp>
          <p:nvSpPr>
            <p:cNvPr id="404" name="CuadroTexto 403">
              <a:extLst>
                <a:ext uri="{FF2B5EF4-FFF2-40B4-BE49-F238E27FC236}">
                  <a16:creationId xmlns:a16="http://schemas.microsoft.com/office/drawing/2014/main" id="{E0E5DEF2-CD04-9B45-887C-6455F369D5A5}"/>
                </a:ext>
              </a:extLst>
            </p:cNvPr>
            <p:cNvSpPr txBox="1"/>
            <p:nvPr/>
          </p:nvSpPr>
          <p:spPr>
            <a:xfrm>
              <a:off x="735347" y="4527758"/>
              <a:ext cx="172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R" sz="1000" dirty="0">
                  <a:solidFill>
                    <a:srgbClr val="92D050"/>
                  </a:solidFill>
                </a:rPr>
                <a:t>T</a:t>
              </a:r>
            </a:p>
          </p:txBody>
        </p:sp>
        <p:sp>
          <p:nvSpPr>
            <p:cNvPr id="405" name="CuadroTexto 404">
              <a:extLst>
                <a:ext uri="{FF2B5EF4-FFF2-40B4-BE49-F238E27FC236}">
                  <a16:creationId xmlns:a16="http://schemas.microsoft.com/office/drawing/2014/main" id="{050738DE-853D-EF49-A089-233316919312}"/>
                </a:ext>
              </a:extLst>
            </p:cNvPr>
            <p:cNvSpPr txBox="1"/>
            <p:nvPr/>
          </p:nvSpPr>
          <p:spPr>
            <a:xfrm>
              <a:off x="946441" y="4530809"/>
              <a:ext cx="10871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dirty="0" err="1"/>
                <a:t>Dideoxinucleótidos</a:t>
              </a:r>
              <a:endParaRPr lang="es-ES" sz="900" dirty="0"/>
            </a:p>
            <a:p>
              <a:pPr algn="ctr"/>
              <a:r>
                <a:rPr lang="es-ES" sz="900" dirty="0"/>
                <a:t>+ </a:t>
              </a:r>
              <a:r>
                <a:rPr lang="es-ES" sz="900" dirty="0" err="1"/>
                <a:t>fluoróforos</a:t>
              </a:r>
              <a:endParaRPr lang="es-ES" sz="900" dirty="0"/>
            </a:p>
          </p:txBody>
        </p:sp>
        <p:sp>
          <p:nvSpPr>
            <p:cNvPr id="1046" name="Rectángulo redondeado 1045">
              <a:extLst>
                <a:ext uri="{FF2B5EF4-FFF2-40B4-BE49-F238E27FC236}">
                  <a16:creationId xmlns:a16="http://schemas.microsoft.com/office/drawing/2014/main" id="{A973F860-C5CC-E74B-89C0-AEB8F8BF428B}"/>
                </a:ext>
              </a:extLst>
            </p:cNvPr>
            <p:cNvSpPr/>
            <p:nvPr/>
          </p:nvSpPr>
          <p:spPr>
            <a:xfrm>
              <a:off x="239971" y="5567576"/>
              <a:ext cx="322350" cy="24315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048" name="Elipse 1047">
              <a:extLst>
                <a:ext uri="{FF2B5EF4-FFF2-40B4-BE49-F238E27FC236}">
                  <a16:creationId xmlns:a16="http://schemas.microsoft.com/office/drawing/2014/main" id="{B7669ACD-103A-B545-8BD9-17D58B27850D}"/>
                </a:ext>
              </a:extLst>
            </p:cNvPr>
            <p:cNvSpPr/>
            <p:nvPr/>
          </p:nvSpPr>
          <p:spPr>
            <a:xfrm>
              <a:off x="295356" y="5607255"/>
              <a:ext cx="72000" cy="769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13" name="Rectángulo redondeado 412">
              <a:extLst>
                <a:ext uri="{FF2B5EF4-FFF2-40B4-BE49-F238E27FC236}">
                  <a16:creationId xmlns:a16="http://schemas.microsoft.com/office/drawing/2014/main" id="{E8418873-1C64-FC41-8B15-8C93F53E5FD8}"/>
                </a:ext>
              </a:extLst>
            </p:cNvPr>
            <p:cNvSpPr/>
            <p:nvPr/>
          </p:nvSpPr>
          <p:spPr>
            <a:xfrm>
              <a:off x="243317" y="5850405"/>
              <a:ext cx="324000" cy="2448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14" name="Elipse 413">
              <a:extLst>
                <a:ext uri="{FF2B5EF4-FFF2-40B4-BE49-F238E27FC236}">
                  <a16:creationId xmlns:a16="http://schemas.microsoft.com/office/drawing/2014/main" id="{F5A1EBDE-3AC1-ED42-9D9C-71894318D8C7}"/>
                </a:ext>
              </a:extLst>
            </p:cNvPr>
            <p:cNvSpPr/>
            <p:nvPr/>
          </p:nvSpPr>
          <p:spPr>
            <a:xfrm>
              <a:off x="273649" y="5885092"/>
              <a:ext cx="72000" cy="769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16" name="Rectángulo redondeado 415">
              <a:extLst>
                <a:ext uri="{FF2B5EF4-FFF2-40B4-BE49-F238E27FC236}">
                  <a16:creationId xmlns:a16="http://schemas.microsoft.com/office/drawing/2014/main" id="{079151FB-6E91-0B4B-8F38-EDB363938D94}"/>
                </a:ext>
              </a:extLst>
            </p:cNvPr>
            <p:cNvSpPr/>
            <p:nvPr/>
          </p:nvSpPr>
          <p:spPr>
            <a:xfrm>
              <a:off x="243317" y="6147531"/>
              <a:ext cx="324000" cy="2448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17" name="Elipse 416">
              <a:extLst>
                <a:ext uri="{FF2B5EF4-FFF2-40B4-BE49-F238E27FC236}">
                  <a16:creationId xmlns:a16="http://schemas.microsoft.com/office/drawing/2014/main" id="{6F763C08-BF6A-8540-9E9A-B9B26F138719}"/>
                </a:ext>
              </a:extLst>
            </p:cNvPr>
            <p:cNvSpPr/>
            <p:nvPr/>
          </p:nvSpPr>
          <p:spPr>
            <a:xfrm>
              <a:off x="267043" y="6179240"/>
              <a:ext cx="72000" cy="7698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18" name="Rectángulo redondeado 417">
              <a:extLst>
                <a:ext uri="{FF2B5EF4-FFF2-40B4-BE49-F238E27FC236}">
                  <a16:creationId xmlns:a16="http://schemas.microsoft.com/office/drawing/2014/main" id="{9FFC755C-545E-4B43-A49A-E864D42BA8D4}"/>
                </a:ext>
              </a:extLst>
            </p:cNvPr>
            <p:cNvSpPr/>
            <p:nvPr/>
          </p:nvSpPr>
          <p:spPr>
            <a:xfrm>
              <a:off x="243317" y="6444657"/>
              <a:ext cx="324000" cy="2448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19" name="Elipse 418">
              <a:extLst>
                <a:ext uri="{FF2B5EF4-FFF2-40B4-BE49-F238E27FC236}">
                  <a16:creationId xmlns:a16="http://schemas.microsoft.com/office/drawing/2014/main" id="{B77ED1C7-45DF-6147-AEBA-2A7FFC6777F4}"/>
                </a:ext>
              </a:extLst>
            </p:cNvPr>
            <p:cNvSpPr/>
            <p:nvPr/>
          </p:nvSpPr>
          <p:spPr>
            <a:xfrm>
              <a:off x="267043" y="6476366"/>
              <a:ext cx="72000" cy="7698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20" name="CuadroTexto 419">
              <a:extLst>
                <a:ext uri="{FF2B5EF4-FFF2-40B4-BE49-F238E27FC236}">
                  <a16:creationId xmlns:a16="http://schemas.microsoft.com/office/drawing/2014/main" id="{C1EDFA51-C510-194C-BAE7-7F0579BD7446}"/>
                </a:ext>
              </a:extLst>
            </p:cNvPr>
            <p:cNvSpPr txBox="1"/>
            <p:nvPr/>
          </p:nvSpPr>
          <p:spPr>
            <a:xfrm>
              <a:off x="584583" y="5513398"/>
              <a:ext cx="172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R" sz="1000" dirty="0">
                  <a:solidFill>
                    <a:srgbClr val="FFFF00"/>
                  </a:solidFill>
                </a:rPr>
                <a:t>A</a:t>
              </a:r>
            </a:p>
          </p:txBody>
        </p:sp>
        <p:sp>
          <p:nvSpPr>
            <p:cNvPr id="421" name="CuadroTexto 420">
              <a:extLst>
                <a:ext uri="{FF2B5EF4-FFF2-40B4-BE49-F238E27FC236}">
                  <a16:creationId xmlns:a16="http://schemas.microsoft.com/office/drawing/2014/main" id="{6C259C01-B0F5-2048-98D2-36109C0B5EBA}"/>
                </a:ext>
              </a:extLst>
            </p:cNvPr>
            <p:cNvSpPr txBox="1"/>
            <p:nvPr/>
          </p:nvSpPr>
          <p:spPr>
            <a:xfrm>
              <a:off x="600913" y="5847237"/>
              <a:ext cx="172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R" sz="1000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422" name="CuadroTexto 421">
              <a:extLst>
                <a:ext uri="{FF2B5EF4-FFF2-40B4-BE49-F238E27FC236}">
                  <a16:creationId xmlns:a16="http://schemas.microsoft.com/office/drawing/2014/main" id="{177DDBC4-1FBC-9249-B86D-C8C54EE5CA86}"/>
                </a:ext>
              </a:extLst>
            </p:cNvPr>
            <p:cNvSpPr txBox="1"/>
            <p:nvPr/>
          </p:nvSpPr>
          <p:spPr>
            <a:xfrm>
              <a:off x="571500" y="6447825"/>
              <a:ext cx="172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R" sz="1000" dirty="0">
                  <a:solidFill>
                    <a:srgbClr val="7030A0"/>
                  </a:solidFill>
                </a:rPr>
                <a:t>G</a:t>
              </a:r>
            </a:p>
          </p:txBody>
        </p:sp>
        <p:sp>
          <p:nvSpPr>
            <p:cNvPr id="423" name="CuadroTexto 422">
              <a:extLst>
                <a:ext uri="{FF2B5EF4-FFF2-40B4-BE49-F238E27FC236}">
                  <a16:creationId xmlns:a16="http://schemas.microsoft.com/office/drawing/2014/main" id="{66E5A085-7C80-6A4E-BE84-B7A49C3F7CA9}"/>
                </a:ext>
              </a:extLst>
            </p:cNvPr>
            <p:cNvSpPr txBox="1"/>
            <p:nvPr/>
          </p:nvSpPr>
          <p:spPr>
            <a:xfrm>
              <a:off x="584583" y="6147531"/>
              <a:ext cx="172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R" sz="1000" dirty="0">
                  <a:solidFill>
                    <a:srgbClr val="92D050"/>
                  </a:solidFill>
                </a:rPr>
                <a:t>T</a:t>
              </a:r>
            </a:p>
          </p:txBody>
        </p:sp>
        <p:cxnSp>
          <p:nvCxnSpPr>
            <p:cNvPr id="1050" name="Conector recto 1049">
              <a:extLst>
                <a:ext uri="{FF2B5EF4-FFF2-40B4-BE49-F238E27FC236}">
                  <a16:creationId xmlns:a16="http://schemas.microsoft.com/office/drawing/2014/main" id="{1B1E3CFD-280D-724E-B829-6BF90A70063C}"/>
                </a:ext>
              </a:extLst>
            </p:cNvPr>
            <p:cNvCxnSpPr>
              <a:cxnSpLocks/>
              <a:endCxn id="404" idx="1"/>
            </p:cNvCxnSpPr>
            <p:nvPr/>
          </p:nvCxnSpPr>
          <p:spPr>
            <a:xfrm>
              <a:off x="572389" y="4476598"/>
              <a:ext cx="162958" cy="1742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2" name="Rectángulo 1051">
              <a:extLst>
                <a:ext uri="{FF2B5EF4-FFF2-40B4-BE49-F238E27FC236}">
                  <a16:creationId xmlns:a16="http://schemas.microsoft.com/office/drawing/2014/main" id="{394EA3E0-9AFD-AC4A-AF8E-C76B8D2BA76A}"/>
                </a:ext>
              </a:extLst>
            </p:cNvPr>
            <p:cNvSpPr/>
            <p:nvPr/>
          </p:nvSpPr>
          <p:spPr>
            <a:xfrm rot="18982948">
              <a:off x="436243" y="4221866"/>
              <a:ext cx="67015" cy="2940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053" name="CuadroTexto 1052">
              <a:extLst>
                <a:ext uri="{FF2B5EF4-FFF2-40B4-BE49-F238E27FC236}">
                  <a16:creationId xmlns:a16="http://schemas.microsoft.com/office/drawing/2014/main" id="{91630A5C-C52E-7447-A338-C746C37C84A3}"/>
                </a:ext>
              </a:extLst>
            </p:cNvPr>
            <p:cNvSpPr txBox="1"/>
            <p:nvPr/>
          </p:nvSpPr>
          <p:spPr>
            <a:xfrm>
              <a:off x="390543" y="4147729"/>
              <a:ext cx="513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sz="1200" dirty="0"/>
                <a:t>Láser</a:t>
              </a:r>
            </a:p>
          </p:txBody>
        </p:sp>
        <p:pic>
          <p:nvPicPr>
            <p:cNvPr id="1055" name="Picture 8" descr="The year of sequencing | Nature Methods">
              <a:extLst>
                <a:ext uri="{FF2B5EF4-FFF2-40B4-BE49-F238E27FC236}">
                  <a16:creationId xmlns:a16="http://schemas.microsoft.com/office/drawing/2014/main" id="{A3BC0A10-2AD3-024C-AD75-F274239F16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825" y="5540450"/>
              <a:ext cx="1584097" cy="1325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31" name="Conector recto 430">
              <a:extLst>
                <a:ext uri="{FF2B5EF4-FFF2-40B4-BE49-F238E27FC236}">
                  <a16:creationId xmlns:a16="http://schemas.microsoft.com/office/drawing/2014/main" id="{52E1A6DC-E1FF-5749-91CA-EC1284508E33}"/>
                </a:ext>
              </a:extLst>
            </p:cNvPr>
            <p:cNvCxnSpPr>
              <a:cxnSpLocks/>
            </p:cNvCxnSpPr>
            <p:nvPr/>
          </p:nvCxnSpPr>
          <p:spPr>
            <a:xfrm>
              <a:off x="3174071" y="4966587"/>
              <a:ext cx="4494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Conector recto 431">
              <a:extLst>
                <a:ext uri="{FF2B5EF4-FFF2-40B4-BE49-F238E27FC236}">
                  <a16:creationId xmlns:a16="http://schemas.microsoft.com/office/drawing/2014/main" id="{A27EA5E0-7EF0-9841-AC24-DBD0BF39DB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0782" y="4850548"/>
              <a:ext cx="0" cy="11081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Conector recto 432">
              <a:extLst>
                <a:ext uri="{FF2B5EF4-FFF2-40B4-BE49-F238E27FC236}">
                  <a16:creationId xmlns:a16="http://schemas.microsoft.com/office/drawing/2014/main" id="{0664AE6C-BEB5-B741-9A33-A65B4977DD5B}"/>
                </a:ext>
              </a:extLst>
            </p:cNvPr>
            <p:cNvCxnSpPr>
              <a:cxnSpLocks/>
            </p:cNvCxnSpPr>
            <p:nvPr/>
          </p:nvCxnSpPr>
          <p:spPr>
            <a:xfrm>
              <a:off x="3570521" y="4850547"/>
              <a:ext cx="0" cy="1116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CuadroTexto 433">
              <a:extLst>
                <a:ext uri="{FF2B5EF4-FFF2-40B4-BE49-F238E27FC236}">
                  <a16:creationId xmlns:a16="http://schemas.microsoft.com/office/drawing/2014/main" id="{8209D7D4-3328-1443-BD6B-4EB508DC9FCE}"/>
                </a:ext>
              </a:extLst>
            </p:cNvPr>
            <p:cNvSpPr txBox="1"/>
            <p:nvPr/>
          </p:nvSpPr>
          <p:spPr>
            <a:xfrm>
              <a:off x="2947794" y="4667202"/>
              <a:ext cx="3223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BR" sz="1100" dirty="0"/>
                <a:t>3’</a:t>
              </a:r>
            </a:p>
          </p:txBody>
        </p:sp>
        <p:cxnSp>
          <p:nvCxnSpPr>
            <p:cNvPr id="435" name="Conector recto 434">
              <a:extLst>
                <a:ext uri="{FF2B5EF4-FFF2-40B4-BE49-F238E27FC236}">
                  <a16:creationId xmlns:a16="http://schemas.microsoft.com/office/drawing/2014/main" id="{BC330AD3-B1A1-FE46-A3DB-5755E0308B51}"/>
                </a:ext>
              </a:extLst>
            </p:cNvPr>
            <p:cNvCxnSpPr>
              <a:cxnSpLocks/>
            </p:cNvCxnSpPr>
            <p:nvPr/>
          </p:nvCxnSpPr>
          <p:spPr>
            <a:xfrm>
              <a:off x="3524530" y="4849762"/>
              <a:ext cx="0" cy="111600"/>
            </a:xfrm>
            <a:prstGeom prst="line">
              <a:avLst/>
            </a:prstGeom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Forma libre 435">
              <a:extLst>
                <a:ext uri="{FF2B5EF4-FFF2-40B4-BE49-F238E27FC236}">
                  <a16:creationId xmlns:a16="http://schemas.microsoft.com/office/drawing/2014/main" id="{0AB9596E-DB18-BC49-A1EF-BE143FEF1EA3}"/>
                </a:ext>
              </a:extLst>
            </p:cNvPr>
            <p:cNvSpPr/>
            <p:nvPr/>
          </p:nvSpPr>
          <p:spPr>
            <a:xfrm>
              <a:off x="3288371" y="4444930"/>
              <a:ext cx="237744" cy="425248"/>
            </a:xfrm>
            <a:custGeom>
              <a:avLst/>
              <a:gdLst>
                <a:gd name="connsiteX0" fmla="*/ 0 w 237744"/>
                <a:gd name="connsiteY0" fmla="*/ 402388 h 425248"/>
                <a:gd name="connsiteX1" fmla="*/ 91440 w 237744"/>
                <a:gd name="connsiteY1" fmla="*/ 52 h 425248"/>
                <a:gd name="connsiteX2" fmla="*/ 237744 w 237744"/>
                <a:gd name="connsiteY2" fmla="*/ 425248 h 42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7744" h="425248">
                  <a:moveTo>
                    <a:pt x="0" y="402388"/>
                  </a:moveTo>
                  <a:cubicBezTo>
                    <a:pt x="25908" y="199315"/>
                    <a:pt x="51816" y="-3758"/>
                    <a:pt x="91440" y="52"/>
                  </a:cubicBezTo>
                  <a:cubicBezTo>
                    <a:pt x="131064" y="3862"/>
                    <a:pt x="216408" y="349810"/>
                    <a:pt x="237744" y="425248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37" name="Forma libre 436">
              <a:extLst>
                <a:ext uri="{FF2B5EF4-FFF2-40B4-BE49-F238E27FC236}">
                  <a16:creationId xmlns:a16="http://schemas.microsoft.com/office/drawing/2014/main" id="{FB7A33C9-0C67-7F48-BFB7-E99C68E127FB}"/>
                </a:ext>
              </a:extLst>
            </p:cNvPr>
            <p:cNvSpPr/>
            <p:nvPr/>
          </p:nvSpPr>
          <p:spPr>
            <a:xfrm>
              <a:off x="3245015" y="4381008"/>
              <a:ext cx="333524" cy="513292"/>
            </a:xfrm>
            <a:custGeom>
              <a:avLst/>
              <a:gdLst>
                <a:gd name="connsiteX0" fmla="*/ 0 w 237744"/>
                <a:gd name="connsiteY0" fmla="*/ 402388 h 425248"/>
                <a:gd name="connsiteX1" fmla="*/ 91440 w 237744"/>
                <a:gd name="connsiteY1" fmla="*/ 52 h 425248"/>
                <a:gd name="connsiteX2" fmla="*/ 237744 w 237744"/>
                <a:gd name="connsiteY2" fmla="*/ 425248 h 42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7744" h="425248">
                  <a:moveTo>
                    <a:pt x="0" y="402388"/>
                  </a:moveTo>
                  <a:cubicBezTo>
                    <a:pt x="25908" y="199315"/>
                    <a:pt x="51816" y="-3758"/>
                    <a:pt x="91440" y="52"/>
                  </a:cubicBezTo>
                  <a:cubicBezTo>
                    <a:pt x="131064" y="3862"/>
                    <a:pt x="216408" y="349810"/>
                    <a:pt x="237744" y="425248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cxnSp>
          <p:nvCxnSpPr>
            <p:cNvPr id="438" name="Conector recto 437">
              <a:extLst>
                <a:ext uri="{FF2B5EF4-FFF2-40B4-BE49-F238E27FC236}">
                  <a16:creationId xmlns:a16="http://schemas.microsoft.com/office/drawing/2014/main" id="{C19D9755-7564-DE4E-9946-A729F43C1F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7139" y="4851321"/>
              <a:ext cx="0" cy="11081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Flecha derecha 438">
              <a:extLst>
                <a:ext uri="{FF2B5EF4-FFF2-40B4-BE49-F238E27FC236}">
                  <a16:creationId xmlns:a16="http://schemas.microsoft.com/office/drawing/2014/main" id="{9237CE8E-1A27-474C-9C5B-DFF8F18F0360}"/>
                </a:ext>
              </a:extLst>
            </p:cNvPr>
            <p:cNvSpPr/>
            <p:nvPr/>
          </p:nvSpPr>
          <p:spPr>
            <a:xfrm>
              <a:off x="2269135" y="4505424"/>
              <a:ext cx="704193" cy="388883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40" name="CuadroTexto 439">
              <a:extLst>
                <a:ext uri="{FF2B5EF4-FFF2-40B4-BE49-F238E27FC236}">
                  <a16:creationId xmlns:a16="http://schemas.microsoft.com/office/drawing/2014/main" id="{1507F954-D28C-5049-9F00-B7C3A0030673}"/>
                </a:ext>
              </a:extLst>
            </p:cNvPr>
            <p:cNvSpPr txBox="1"/>
            <p:nvPr/>
          </p:nvSpPr>
          <p:spPr>
            <a:xfrm>
              <a:off x="2695985" y="4970018"/>
              <a:ext cx="14539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BR" dirty="0"/>
                <a:t>Amplificación</a:t>
              </a:r>
            </a:p>
            <a:p>
              <a:pPr algn="ctr"/>
              <a:r>
                <a:rPr lang="es-MX" dirty="0"/>
                <a:t>en puente</a:t>
              </a:r>
              <a:endParaRPr lang="es-BR" dirty="0"/>
            </a:p>
          </p:txBody>
        </p:sp>
        <p:grpSp>
          <p:nvGrpSpPr>
            <p:cNvPr id="441" name="Grupo 440">
              <a:extLst>
                <a:ext uri="{FF2B5EF4-FFF2-40B4-BE49-F238E27FC236}">
                  <a16:creationId xmlns:a16="http://schemas.microsoft.com/office/drawing/2014/main" id="{08E78CA7-309C-CD4B-9BB0-BF6AA40114B7}"/>
                </a:ext>
              </a:extLst>
            </p:cNvPr>
            <p:cNvGrpSpPr/>
            <p:nvPr/>
          </p:nvGrpSpPr>
          <p:grpSpPr>
            <a:xfrm rot="16200000">
              <a:off x="4984236" y="4849062"/>
              <a:ext cx="822003" cy="3699"/>
              <a:chOff x="7498450" y="533344"/>
              <a:chExt cx="822003" cy="3699"/>
            </a:xfrm>
          </p:grpSpPr>
          <p:cxnSp>
            <p:nvCxnSpPr>
              <p:cNvPr id="442" name="Conector recto 441">
                <a:extLst>
                  <a:ext uri="{FF2B5EF4-FFF2-40B4-BE49-F238E27FC236}">
                    <a16:creationId xmlns:a16="http://schemas.microsoft.com/office/drawing/2014/main" id="{C607170E-4A7B-5145-84A3-ECC11FA71EF7}"/>
                  </a:ext>
                </a:extLst>
              </p:cNvPr>
              <p:cNvCxnSpPr/>
              <p:nvPr/>
            </p:nvCxnSpPr>
            <p:spPr>
              <a:xfrm>
                <a:off x="7612875" y="537043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Conector recto 442">
                <a:extLst>
                  <a:ext uri="{FF2B5EF4-FFF2-40B4-BE49-F238E27FC236}">
                    <a16:creationId xmlns:a16="http://schemas.microsoft.com/office/drawing/2014/main" id="{45E692FF-C016-7740-B14C-C1171FBFE015}"/>
                  </a:ext>
                </a:extLst>
              </p:cNvPr>
              <p:cNvCxnSpPr/>
              <p:nvPr/>
            </p:nvCxnSpPr>
            <p:spPr>
              <a:xfrm>
                <a:off x="7498450" y="534985"/>
                <a:ext cx="118999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Conector recto 443">
                <a:extLst>
                  <a:ext uri="{FF2B5EF4-FFF2-40B4-BE49-F238E27FC236}">
                    <a16:creationId xmlns:a16="http://schemas.microsoft.com/office/drawing/2014/main" id="{A48F0F9F-3E62-D44F-BC36-E8FDAAB106C5}"/>
                  </a:ext>
                </a:extLst>
              </p:cNvPr>
              <p:cNvCxnSpPr/>
              <p:nvPr/>
            </p:nvCxnSpPr>
            <p:spPr>
              <a:xfrm>
                <a:off x="8201454" y="533344"/>
                <a:ext cx="118999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5" name="Conector recto 444">
              <a:extLst>
                <a:ext uri="{FF2B5EF4-FFF2-40B4-BE49-F238E27FC236}">
                  <a16:creationId xmlns:a16="http://schemas.microsoft.com/office/drawing/2014/main" id="{363DD42E-3861-804B-A73C-FBBD85697B65}"/>
                </a:ext>
              </a:extLst>
            </p:cNvPr>
            <p:cNvCxnSpPr>
              <a:cxnSpLocks/>
            </p:cNvCxnSpPr>
            <p:nvPr/>
          </p:nvCxnSpPr>
          <p:spPr>
            <a:xfrm>
              <a:off x="5336907" y="5272959"/>
              <a:ext cx="3862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Conector recto 445">
              <a:extLst>
                <a:ext uri="{FF2B5EF4-FFF2-40B4-BE49-F238E27FC236}">
                  <a16:creationId xmlns:a16="http://schemas.microsoft.com/office/drawing/2014/main" id="{96BECEA0-ADD5-3645-BBAF-0E9C3F71C2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4942" y="5152348"/>
              <a:ext cx="0" cy="11081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CuadroTexto 446">
              <a:extLst>
                <a:ext uri="{FF2B5EF4-FFF2-40B4-BE49-F238E27FC236}">
                  <a16:creationId xmlns:a16="http://schemas.microsoft.com/office/drawing/2014/main" id="{BFB55573-DCDE-7F47-B214-CACB12FEA030}"/>
                </a:ext>
              </a:extLst>
            </p:cNvPr>
            <p:cNvSpPr txBox="1"/>
            <p:nvPr/>
          </p:nvSpPr>
          <p:spPr>
            <a:xfrm>
              <a:off x="5487749" y="4348486"/>
              <a:ext cx="3223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BR" sz="1100" dirty="0"/>
                <a:t>3’</a:t>
              </a:r>
            </a:p>
          </p:txBody>
        </p:sp>
        <p:grpSp>
          <p:nvGrpSpPr>
            <p:cNvPr id="449" name="Grupo 448">
              <a:extLst>
                <a:ext uri="{FF2B5EF4-FFF2-40B4-BE49-F238E27FC236}">
                  <a16:creationId xmlns:a16="http://schemas.microsoft.com/office/drawing/2014/main" id="{F3EEAB51-9ACC-9045-A3AE-9B7436D22653}"/>
                </a:ext>
              </a:extLst>
            </p:cNvPr>
            <p:cNvGrpSpPr/>
            <p:nvPr/>
          </p:nvGrpSpPr>
          <p:grpSpPr>
            <a:xfrm rot="5400000">
              <a:off x="5193090" y="4706814"/>
              <a:ext cx="533578" cy="2058"/>
              <a:chOff x="7498450" y="534985"/>
              <a:chExt cx="533578" cy="2058"/>
            </a:xfrm>
          </p:grpSpPr>
          <p:cxnSp>
            <p:nvCxnSpPr>
              <p:cNvPr id="450" name="Conector recto 449">
                <a:extLst>
                  <a:ext uri="{FF2B5EF4-FFF2-40B4-BE49-F238E27FC236}">
                    <a16:creationId xmlns:a16="http://schemas.microsoft.com/office/drawing/2014/main" id="{21EB6214-180D-F64B-8924-65CBEE0A64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822451" y="327466"/>
                <a:ext cx="1" cy="419153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Conector recto 450">
                <a:extLst>
                  <a:ext uri="{FF2B5EF4-FFF2-40B4-BE49-F238E27FC236}">
                    <a16:creationId xmlns:a16="http://schemas.microsoft.com/office/drawing/2014/main" id="{7C6D6F3B-172B-E341-80B3-974EACD4E33C}"/>
                  </a:ext>
                </a:extLst>
              </p:cNvPr>
              <p:cNvCxnSpPr/>
              <p:nvPr/>
            </p:nvCxnSpPr>
            <p:spPr>
              <a:xfrm>
                <a:off x="7498450" y="534985"/>
                <a:ext cx="118999" cy="0"/>
              </a:xfrm>
              <a:prstGeom prst="line">
                <a:avLst/>
              </a:prstGeom>
              <a:ln w="28575">
                <a:solidFill>
                  <a:srgbClr val="7030A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2" name="CuadroTexto 451">
              <a:extLst>
                <a:ext uri="{FF2B5EF4-FFF2-40B4-BE49-F238E27FC236}">
                  <a16:creationId xmlns:a16="http://schemas.microsoft.com/office/drawing/2014/main" id="{7DFB0295-6A3E-F648-9DCC-23B61984ECF9}"/>
                </a:ext>
              </a:extLst>
            </p:cNvPr>
            <p:cNvSpPr txBox="1"/>
            <p:nvPr/>
          </p:nvSpPr>
          <p:spPr>
            <a:xfrm>
              <a:off x="5460746" y="4604883"/>
              <a:ext cx="172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R" sz="1000" dirty="0">
                  <a:solidFill>
                    <a:srgbClr val="FFFF00"/>
                  </a:solidFill>
                </a:rPr>
                <a:t>A</a:t>
              </a:r>
            </a:p>
          </p:txBody>
        </p:sp>
        <p:sp>
          <p:nvSpPr>
            <p:cNvPr id="453" name="CuadroTexto 452">
              <a:extLst>
                <a:ext uri="{FF2B5EF4-FFF2-40B4-BE49-F238E27FC236}">
                  <a16:creationId xmlns:a16="http://schemas.microsoft.com/office/drawing/2014/main" id="{6D742C04-E1FA-A847-84D7-4FDC7F00BECC}"/>
                </a:ext>
              </a:extLst>
            </p:cNvPr>
            <p:cNvSpPr txBox="1"/>
            <p:nvPr/>
          </p:nvSpPr>
          <p:spPr>
            <a:xfrm>
              <a:off x="5460746" y="4714264"/>
              <a:ext cx="172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R" sz="1000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454" name="CuadroTexto 453">
              <a:extLst>
                <a:ext uri="{FF2B5EF4-FFF2-40B4-BE49-F238E27FC236}">
                  <a16:creationId xmlns:a16="http://schemas.microsoft.com/office/drawing/2014/main" id="{F2229CA9-22AA-9A4D-93E7-4CB3FCCC3CDB}"/>
                </a:ext>
              </a:extLst>
            </p:cNvPr>
            <p:cNvSpPr txBox="1"/>
            <p:nvPr/>
          </p:nvSpPr>
          <p:spPr>
            <a:xfrm>
              <a:off x="5456753" y="4503312"/>
              <a:ext cx="172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R" sz="1000" dirty="0">
                  <a:solidFill>
                    <a:srgbClr val="7030A0"/>
                  </a:solidFill>
                </a:rPr>
                <a:t>G</a:t>
              </a:r>
            </a:p>
          </p:txBody>
        </p:sp>
        <p:sp>
          <p:nvSpPr>
            <p:cNvPr id="455" name="CuadroTexto 454">
              <a:extLst>
                <a:ext uri="{FF2B5EF4-FFF2-40B4-BE49-F238E27FC236}">
                  <a16:creationId xmlns:a16="http://schemas.microsoft.com/office/drawing/2014/main" id="{1C930D96-98BD-CE43-8EEE-84D1788DAC3D}"/>
                </a:ext>
              </a:extLst>
            </p:cNvPr>
            <p:cNvSpPr txBox="1"/>
            <p:nvPr/>
          </p:nvSpPr>
          <p:spPr>
            <a:xfrm>
              <a:off x="5464739" y="4391035"/>
              <a:ext cx="172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R" sz="1000" dirty="0">
                  <a:solidFill>
                    <a:srgbClr val="92D050"/>
                  </a:solidFill>
                </a:rPr>
                <a:t>T</a:t>
              </a:r>
            </a:p>
          </p:txBody>
        </p:sp>
        <p:sp>
          <p:nvSpPr>
            <p:cNvPr id="456" name="CuadroTexto 455">
              <a:extLst>
                <a:ext uri="{FF2B5EF4-FFF2-40B4-BE49-F238E27FC236}">
                  <a16:creationId xmlns:a16="http://schemas.microsoft.com/office/drawing/2014/main" id="{F6BD3413-2F19-3F41-ABC2-843845960DBD}"/>
                </a:ext>
              </a:extLst>
            </p:cNvPr>
            <p:cNvSpPr txBox="1"/>
            <p:nvPr/>
          </p:nvSpPr>
          <p:spPr>
            <a:xfrm>
              <a:off x="4495749" y="4209269"/>
              <a:ext cx="10871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dirty="0" err="1"/>
                <a:t>Dideoxinucleótidos</a:t>
              </a:r>
              <a:endParaRPr lang="es-ES" sz="900" dirty="0"/>
            </a:p>
            <a:p>
              <a:pPr algn="ctr"/>
              <a:r>
                <a:rPr lang="es-ES" sz="900" dirty="0"/>
                <a:t>+ </a:t>
              </a:r>
              <a:r>
                <a:rPr lang="es-ES" sz="900" dirty="0" err="1"/>
                <a:t>fluoróforos</a:t>
              </a:r>
              <a:endParaRPr lang="es-ES" sz="900" dirty="0"/>
            </a:p>
          </p:txBody>
        </p:sp>
        <p:grpSp>
          <p:nvGrpSpPr>
            <p:cNvPr id="1057" name="Grupo 1056">
              <a:extLst>
                <a:ext uri="{FF2B5EF4-FFF2-40B4-BE49-F238E27FC236}">
                  <a16:creationId xmlns:a16="http://schemas.microsoft.com/office/drawing/2014/main" id="{4CA6034D-3B76-DF4D-8E3C-1F8D567D2FE1}"/>
                </a:ext>
              </a:extLst>
            </p:cNvPr>
            <p:cNvGrpSpPr/>
            <p:nvPr/>
          </p:nvGrpSpPr>
          <p:grpSpPr>
            <a:xfrm rot="6516549">
              <a:off x="5713165" y="4442027"/>
              <a:ext cx="299104" cy="429003"/>
              <a:chOff x="5798853" y="4277144"/>
              <a:chExt cx="299104" cy="429003"/>
            </a:xfrm>
          </p:grpSpPr>
          <p:cxnSp>
            <p:nvCxnSpPr>
              <p:cNvPr id="457" name="Conector recto 456">
                <a:extLst>
                  <a:ext uri="{FF2B5EF4-FFF2-40B4-BE49-F238E27FC236}">
                    <a16:creationId xmlns:a16="http://schemas.microsoft.com/office/drawing/2014/main" id="{E20ACAB5-707B-AE42-9A12-5E92846140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4999" y="4531876"/>
                <a:ext cx="162958" cy="17427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8" name="Rectángulo 457">
                <a:extLst>
                  <a:ext uri="{FF2B5EF4-FFF2-40B4-BE49-F238E27FC236}">
                    <a16:creationId xmlns:a16="http://schemas.microsoft.com/office/drawing/2014/main" id="{4DED515D-8333-A243-A881-A2B4FAC5C34D}"/>
                  </a:ext>
                </a:extLst>
              </p:cNvPr>
              <p:cNvSpPr/>
              <p:nvPr/>
            </p:nvSpPr>
            <p:spPr>
              <a:xfrm rot="18982948">
                <a:off x="5798853" y="4277144"/>
                <a:ext cx="67015" cy="2940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/>
              </a:p>
            </p:txBody>
          </p:sp>
        </p:grpSp>
        <p:sp>
          <p:nvSpPr>
            <p:cNvPr id="459" name="CuadroTexto 458">
              <a:extLst>
                <a:ext uri="{FF2B5EF4-FFF2-40B4-BE49-F238E27FC236}">
                  <a16:creationId xmlns:a16="http://schemas.microsoft.com/office/drawing/2014/main" id="{5F10DE4B-F055-6140-9CE6-D50ACB654A08}"/>
                </a:ext>
              </a:extLst>
            </p:cNvPr>
            <p:cNvSpPr txBox="1"/>
            <p:nvPr/>
          </p:nvSpPr>
          <p:spPr>
            <a:xfrm>
              <a:off x="5723126" y="4637802"/>
              <a:ext cx="513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sz="1200" dirty="0"/>
                <a:t>Láser</a:t>
              </a:r>
            </a:p>
          </p:txBody>
        </p:sp>
        <p:sp>
          <p:nvSpPr>
            <p:cNvPr id="460" name="Flecha derecha 459">
              <a:extLst>
                <a:ext uri="{FF2B5EF4-FFF2-40B4-BE49-F238E27FC236}">
                  <a16:creationId xmlns:a16="http://schemas.microsoft.com/office/drawing/2014/main" id="{36056662-7325-9E4D-8154-A9B590A54331}"/>
                </a:ext>
              </a:extLst>
            </p:cNvPr>
            <p:cNvSpPr/>
            <p:nvPr/>
          </p:nvSpPr>
          <p:spPr>
            <a:xfrm>
              <a:off x="4062952" y="4600133"/>
              <a:ext cx="704193" cy="388883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61" name="CuadroTexto 460">
              <a:extLst>
                <a:ext uri="{FF2B5EF4-FFF2-40B4-BE49-F238E27FC236}">
                  <a16:creationId xmlns:a16="http://schemas.microsoft.com/office/drawing/2014/main" id="{DB5A7F84-DDE6-334C-8B83-86185B39DAE7}"/>
                </a:ext>
              </a:extLst>
            </p:cNvPr>
            <p:cNvSpPr txBox="1"/>
            <p:nvPr/>
          </p:nvSpPr>
          <p:spPr>
            <a:xfrm>
              <a:off x="4682099" y="5319819"/>
              <a:ext cx="15183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/>
                <a:t>Secuenciación</a:t>
              </a:r>
            </a:p>
            <a:p>
              <a:pPr algn="ctr"/>
              <a:r>
                <a:rPr lang="es-ES" dirty="0"/>
                <a:t>reverse</a:t>
              </a:r>
              <a:endParaRPr lang="es-BR" dirty="0"/>
            </a:p>
          </p:txBody>
        </p:sp>
        <p:sp>
          <p:nvSpPr>
            <p:cNvPr id="464" name="Rectángulo redondeado 463">
              <a:extLst>
                <a:ext uri="{FF2B5EF4-FFF2-40B4-BE49-F238E27FC236}">
                  <a16:creationId xmlns:a16="http://schemas.microsoft.com/office/drawing/2014/main" id="{69FBC9BD-E323-B346-8F59-6E62A6B3B097}"/>
                </a:ext>
              </a:extLst>
            </p:cNvPr>
            <p:cNvSpPr/>
            <p:nvPr/>
          </p:nvSpPr>
          <p:spPr>
            <a:xfrm>
              <a:off x="6228028" y="5987197"/>
              <a:ext cx="322350" cy="24315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65" name="Elipse 464">
              <a:extLst>
                <a:ext uri="{FF2B5EF4-FFF2-40B4-BE49-F238E27FC236}">
                  <a16:creationId xmlns:a16="http://schemas.microsoft.com/office/drawing/2014/main" id="{F2ED7258-070A-4F43-ACE5-3E954903D207}"/>
                </a:ext>
              </a:extLst>
            </p:cNvPr>
            <p:cNvSpPr/>
            <p:nvPr/>
          </p:nvSpPr>
          <p:spPr>
            <a:xfrm>
              <a:off x="6277837" y="6026876"/>
              <a:ext cx="72000" cy="769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66" name="Rectángulo redondeado 465">
              <a:extLst>
                <a:ext uri="{FF2B5EF4-FFF2-40B4-BE49-F238E27FC236}">
                  <a16:creationId xmlns:a16="http://schemas.microsoft.com/office/drawing/2014/main" id="{442CD157-BDAA-D24A-AAC7-0D3B17DAAADE}"/>
                </a:ext>
              </a:extLst>
            </p:cNvPr>
            <p:cNvSpPr/>
            <p:nvPr/>
          </p:nvSpPr>
          <p:spPr>
            <a:xfrm>
              <a:off x="6236408" y="6272388"/>
              <a:ext cx="324000" cy="2448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67" name="Elipse 466">
              <a:extLst>
                <a:ext uri="{FF2B5EF4-FFF2-40B4-BE49-F238E27FC236}">
                  <a16:creationId xmlns:a16="http://schemas.microsoft.com/office/drawing/2014/main" id="{52D41BC9-AC9A-6047-99BE-5239FE77E301}"/>
                </a:ext>
              </a:extLst>
            </p:cNvPr>
            <p:cNvSpPr/>
            <p:nvPr/>
          </p:nvSpPr>
          <p:spPr>
            <a:xfrm>
              <a:off x="6266740" y="6307075"/>
              <a:ext cx="72000" cy="769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68" name="Rectángulo redondeado 467">
              <a:extLst>
                <a:ext uri="{FF2B5EF4-FFF2-40B4-BE49-F238E27FC236}">
                  <a16:creationId xmlns:a16="http://schemas.microsoft.com/office/drawing/2014/main" id="{0E46B5A6-E6AD-2A42-8A25-1FDC55B6F4D9}"/>
                </a:ext>
              </a:extLst>
            </p:cNvPr>
            <p:cNvSpPr/>
            <p:nvPr/>
          </p:nvSpPr>
          <p:spPr>
            <a:xfrm>
              <a:off x="6225798" y="5424561"/>
              <a:ext cx="324000" cy="2448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69" name="Elipse 468">
              <a:extLst>
                <a:ext uri="{FF2B5EF4-FFF2-40B4-BE49-F238E27FC236}">
                  <a16:creationId xmlns:a16="http://schemas.microsoft.com/office/drawing/2014/main" id="{57BEB767-B515-4243-A4F5-E7AD2208BD15}"/>
                </a:ext>
              </a:extLst>
            </p:cNvPr>
            <p:cNvSpPr/>
            <p:nvPr/>
          </p:nvSpPr>
          <p:spPr>
            <a:xfrm>
              <a:off x="6249524" y="5456270"/>
              <a:ext cx="72000" cy="7698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70" name="Rectángulo redondeado 469">
              <a:extLst>
                <a:ext uri="{FF2B5EF4-FFF2-40B4-BE49-F238E27FC236}">
                  <a16:creationId xmlns:a16="http://schemas.microsoft.com/office/drawing/2014/main" id="{33E1E04D-F64C-DF46-A7B1-F4DE35C7C948}"/>
                </a:ext>
              </a:extLst>
            </p:cNvPr>
            <p:cNvSpPr/>
            <p:nvPr/>
          </p:nvSpPr>
          <p:spPr>
            <a:xfrm>
              <a:off x="6220313" y="5705872"/>
              <a:ext cx="324000" cy="2448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71" name="Elipse 470">
              <a:extLst>
                <a:ext uri="{FF2B5EF4-FFF2-40B4-BE49-F238E27FC236}">
                  <a16:creationId xmlns:a16="http://schemas.microsoft.com/office/drawing/2014/main" id="{97789CC5-8C3F-1A4C-B60E-BC34ADB305C7}"/>
                </a:ext>
              </a:extLst>
            </p:cNvPr>
            <p:cNvSpPr/>
            <p:nvPr/>
          </p:nvSpPr>
          <p:spPr>
            <a:xfrm>
              <a:off x="6244039" y="5737581"/>
              <a:ext cx="72000" cy="7698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72" name="CuadroTexto 471">
              <a:extLst>
                <a:ext uri="{FF2B5EF4-FFF2-40B4-BE49-F238E27FC236}">
                  <a16:creationId xmlns:a16="http://schemas.microsoft.com/office/drawing/2014/main" id="{58277769-B7DD-4B46-944B-C102274B8FCF}"/>
                </a:ext>
              </a:extLst>
            </p:cNvPr>
            <p:cNvSpPr txBox="1"/>
            <p:nvPr/>
          </p:nvSpPr>
          <p:spPr>
            <a:xfrm>
              <a:off x="6567064" y="5933019"/>
              <a:ext cx="172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R" sz="1000" dirty="0">
                  <a:solidFill>
                    <a:srgbClr val="FFFF00"/>
                  </a:solidFill>
                </a:rPr>
                <a:t>A</a:t>
              </a:r>
            </a:p>
          </p:txBody>
        </p:sp>
        <p:sp>
          <p:nvSpPr>
            <p:cNvPr id="473" name="CuadroTexto 472">
              <a:extLst>
                <a:ext uri="{FF2B5EF4-FFF2-40B4-BE49-F238E27FC236}">
                  <a16:creationId xmlns:a16="http://schemas.microsoft.com/office/drawing/2014/main" id="{55A1C0DF-0769-6942-BA41-03068E9147B9}"/>
                </a:ext>
              </a:extLst>
            </p:cNvPr>
            <p:cNvSpPr txBox="1"/>
            <p:nvPr/>
          </p:nvSpPr>
          <p:spPr>
            <a:xfrm>
              <a:off x="6594004" y="6269220"/>
              <a:ext cx="172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R" sz="1000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474" name="CuadroTexto 473">
              <a:extLst>
                <a:ext uri="{FF2B5EF4-FFF2-40B4-BE49-F238E27FC236}">
                  <a16:creationId xmlns:a16="http://schemas.microsoft.com/office/drawing/2014/main" id="{4D78E42F-C930-D147-A53D-8B800261F2A0}"/>
                </a:ext>
              </a:extLst>
            </p:cNvPr>
            <p:cNvSpPr txBox="1"/>
            <p:nvPr/>
          </p:nvSpPr>
          <p:spPr>
            <a:xfrm>
              <a:off x="6548496" y="5709040"/>
              <a:ext cx="172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R" sz="1000" dirty="0">
                  <a:solidFill>
                    <a:srgbClr val="7030A0"/>
                  </a:solidFill>
                </a:rPr>
                <a:t>G</a:t>
              </a:r>
            </a:p>
          </p:txBody>
        </p:sp>
        <p:sp>
          <p:nvSpPr>
            <p:cNvPr id="475" name="CuadroTexto 474">
              <a:extLst>
                <a:ext uri="{FF2B5EF4-FFF2-40B4-BE49-F238E27FC236}">
                  <a16:creationId xmlns:a16="http://schemas.microsoft.com/office/drawing/2014/main" id="{5438BB8C-3313-2C49-9DFB-3E22A5B23209}"/>
                </a:ext>
              </a:extLst>
            </p:cNvPr>
            <p:cNvSpPr txBox="1"/>
            <p:nvPr/>
          </p:nvSpPr>
          <p:spPr>
            <a:xfrm>
              <a:off x="6567064" y="5424561"/>
              <a:ext cx="172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R" sz="1000" dirty="0">
                  <a:solidFill>
                    <a:srgbClr val="92D050"/>
                  </a:solidFill>
                </a:rPr>
                <a:t>T</a:t>
              </a:r>
            </a:p>
          </p:txBody>
        </p:sp>
        <p:pic>
          <p:nvPicPr>
            <p:cNvPr id="476" name="Picture 8" descr="The year of sequencing | Nature Methods">
              <a:extLst>
                <a:ext uri="{FF2B5EF4-FFF2-40B4-BE49-F238E27FC236}">
                  <a16:creationId xmlns:a16="http://schemas.microsoft.com/office/drawing/2014/main" id="{803FBD37-84E1-BF44-9FB3-F3DB7FEF4F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6306" y="5393296"/>
              <a:ext cx="1584097" cy="1325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7" name="Flecha derecha 476">
              <a:extLst>
                <a:ext uri="{FF2B5EF4-FFF2-40B4-BE49-F238E27FC236}">
                  <a16:creationId xmlns:a16="http://schemas.microsoft.com/office/drawing/2014/main" id="{39BD59E3-D938-A244-A32B-5BE23CE4C8C7}"/>
                </a:ext>
              </a:extLst>
            </p:cNvPr>
            <p:cNvSpPr/>
            <p:nvPr/>
          </p:nvSpPr>
          <p:spPr>
            <a:xfrm>
              <a:off x="8832233" y="4698889"/>
              <a:ext cx="704193" cy="388883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78" name="CuadroTexto 477">
              <a:extLst>
                <a:ext uri="{FF2B5EF4-FFF2-40B4-BE49-F238E27FC236}">
                  <a16:creationId xmlns:a16="http://schemas.microsoft.com/office/drawing/2014/main" id="{90C2411A-8104-D94C-B311-EB2D6F84D2AB}"/>
                </a:ext>
              </a:extLst>
            </p:cNvPr>
            <p:cNvSpPr txBox="1"/>
            <p:nvPr/>
          </p:nvSpPr>
          <p:spPr>
            <a:xfrm>
              <a:off x="9849251" y="4526596"/>
              <a:ext cx="126682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/>
                <a:t>Output</a:t>
              </a:r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r>
                <a:rPr lang="es-ES" dirty="0"/>
                <a:t>Texto plano</a:t>
              </a:r>
              <a:endParaRPr lang="es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30033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upo 147">
            <a:extLst>
              <a:ext uri="{FF2B5EF4-FFF2-40B4-BE49-F238E27FC236}">
                <a16:creationId xmlns:a16="http://schemas.microsoft.com/office/drawing/2014/main" id="{0A114BDB-719C-6740-8901-7D3F689C79E9}"/>
              </a:ext>
            </a:extLst>
          </p:cNvPr>
          <p:cNvGrpSpPr/>
          <p:nvPr/>
        </p:nvGrpSpPr>
        <p:grpSpPr>
          <a:xfrm>
            <a:off x="336331" y="31142"/>
            <a:ext cx="11486334" cy="4364952"/>
            <a:chOff x="336331" y="31142"/>
            <a:chExt cx="11486334" cy="4364952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10FC54C6-8CED-1E4F-82A8-C4E074AEB5F5}"/>
                </a:ext>
              </a:extLst>
            </p:cNvPr>
            <p:cNvGrpSpPr/>
            <p:nvPr/>
          </p:nvGrpSpPr>
          <p:grpSpPr>
            <a:xfrm>
              <a:off x="336331" y="168166"/>
              <a:ext cx="1908000" cy="1908000"/>
              <a:chOff x="336331" y="168166"/>
              <a:chExt cx="1908000" cy="1908000"/>
            </a:xfrm>
          </p:grpSpPr>
          <p:sp>
            <p:nvSpPr>
              <p:cNvPr id="5" name="Anillo 4">
                <a:extLst>
                  <a:ext uri="{FF2B5EF4-FFF2-40B4-BE49-F238E27FC236}">
                    <a16:creationId xmlns:a16="http://schemas.microsoft.com/office/drawing/2014/main" id="{A915F3F3-525B-1D49-BAFC-1BF7723304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331" y="168166"/>
                <a:ext cx="1908000" cy="190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Anillo 5">
                <a:extLst>
                  <a:ext uri="{FF2B5EF4-FFF2-40B4-BE49-F238E27FC236}">
                    <a16:creationId xmlns:a16="http://schemas.microsoft.com/office/drawing/2014/main" id="{E7E3D8D1-A9A5-7341-9EAD-0159774D0B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31" y="258166"/>
                <a:ext cx="1728000" cy="172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26DAA1F3-D75B-F648-9C41-3D179034A030}"/>
                </a:ext>
              </a:extLst>
            </p:cNvPr>
            <p:cNvSpPr txBox="1"/>
            <p:nvPr/>
          </p:nvSpPr>
          <p:spPr>
            <a:xfrm>
              <a:off x="630791" y="799000"/>
              <a:ext cx="13190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BR" dirty="0"/>
                <a:t>Cromosoma</a:t>
              </a:r>
            </a:p>
            <a:p>
              <a:pPr algn="ctr"/>
              <a:r>
                <a:rPr lang="es-BR" dirty="0"/>
                <a:t>Bacteriano</a:t>
              </a:r>
            </a:p>
          </p:txBody>
        </p:sp>
        <p:sp>
          <p:nvSpPr>
            <p:cNvPr id="8" name="Flecha derecha 7">
              <a:extLst>
                <a:ext uri="{FF2B5EF4-FFF2-40B4-BE49-F238E27FC236}">
                  <a16:creationId xmlns:a16="http://schemas.microsoft.com/office/drawing/2014/main" id="{F9C42015-18B1-CD4F-9CE1-34C397F8B846}"/>
                </a:ext>
              </a:extLst>
            </p:cNvPr>
            <p:cNvSpPr/>
            <p:nvPr/>
          </p:nvSpPr>
          <p:spPr>
            <a:xfrm>
              <a:off x="2438400" y="924910"/>
              <a:ext cx="704193" cy="388883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BB78D08E-91BD-A64D-9BB3-6301CDCF203D}"/>
                </a:ext>
              </a:extLst>
            </p:cNvPr>
            <p:cNvGrpSpPr/>
            <p:nvPr/>
          </p:nvGrpSpPr>
          <p:grpSpPr>
            <a:xfrm>
              <a:off x="3637238" y="585624"/>
              <a:ext cx="588579" cy="79043"/>
              <a:chOff x="3741683" y="672662"/>
              <a:chExt cx="588579" cy="79043"/>
            </a:xfrm>
          </p:grpSpPr>
          <p:cxnSp>
            <p:nvCxnSpPr>
              <p:cNvPr id="10" name="Conector recto 9">
                <a:extLst>
                  <a:ext uri="{FF2B5EF4-FFF2-40B4-BE49-F238E27FC236}">
                    <a16:creationId xmlns:a16="http://schemas.microsoft.com/office/drawing/2014/main" id="{81895646-4829-A441-AF41-419383402A42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10">
                <a:extLst>
                  <a:ext uri="{FF2B5EF4-FFF2-40B4-BE49-F238E27FC236}">
                    <a16:creationId xmlns:a16="http://schemas.microsoft.com/office/drawing/2014/main" id="{5F4AA921-203D-284C-8B4C-3AE381CDEB86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689CCB10-D0C9-4F45-BC81-0BBB3695F8E8}"/>
                </a:ext>
              </a:extLst>
            </p:cNvPr>
            <p:cNvGrpSpPr/>
            <p:nvPr/>
          </p:nvGrpSpPr>
          <p:grpSpPr>
            <a:xfrm>
              <a:off x="4251039" y="1009946"/>
              <a:ext cx="588579" cy="79043"/>
              <a:chOff x="3741683" y="672662"/>
              <a:chExt cx="588579" cy="79043"/>
            </a:xfrm>
          </p:grpSpPr>
          <p:cxnSp>
            <p:nvCxnSpPr>
              <p:cNvPr id="13" name="Conector recto 12">
                <a:extLst>
                  <a:ext uri="{FF2B5EF4-FFF2-40B4-BE49-F238E27FC236}">
                    <a16:creationId xmlns:a16="http://schemas.microsoft.com/office/drawing/2014/main" id="{A82E1B06-EB24-BA4C-9905-63E99498ACF2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13">
                <a:extLst>
                  <a:ext uri="{FF2B5EF4-FFF2-40B4-BE49-F238E27FC236}">
                    <a16:creationId xmlns:a16="http://schemas.microsoft.com/office/drawing/2014/main" id="{76D2C230-A8B4-3D42-8322-9566C0EDE344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4D84739B-58B7-604D-9EDD-CBC2890694BF}"/>
                </a:ext>
              </a:extLst>
            </p:cNvPr>
            <p:cNvGrpSpPr/>
            <p:nvPr/>
          </p:nvGrpSpPr>
          <p:grpSpPr>
            <a:xfrm>
              <a:off x="5653774" y="1025625"/>
              <a:ext cx="588579" cy="79043"/>
              <a:chOff x="3741683" y="672662"/>
              <a:chExt cx="588579" cy="79043"/>
            </a:xfrm>
          </p:grpSpPr>
          <p:cxnSp>
            <p:nvCxnSpPr>
              <p:cNvPr id="16" name="Conector recto 15">
                <a:extLst>
                  <a:ext uri="{FF2B5EF4-FFF2-40B4-BE49-F238E27FC236}">
                    <a16:creationId xmlns:a16="http://schemas.microsoft.com/office/drawing/2014/main" id="{29DB5A67-DC6B-D24F-B728-D5E8495ACFCD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16">
                <a:extLst>
                  <a:ext uri="{FF2B5EF4-FFF2-40B4-BE49-F238E27FC236}">
                    <a16:creationId xmlns:a16="http://schemas.microsoft.com/office/drawing/2014/main" id="{9DC6FA1E-FAB6-7C4E-87B3-E304E1A340DA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26BC59C7-ED9B-B24E-ABC3-87CF39CE4744}"/>
                </a:ext>
              </a:extLst>
            </p:cNvPr>
            <p:cNvGrpSpPr/>
            <p:nvPr/>
          </p:nvGrpSpPr>
          <p:grpSpPr>
            <a:xfrm>
              <a:off x="4945996" y="1025625"/>
              <a:ext cx="588579" cy="79043"/>
              <a:chOff x="3741683" y="672662"/>
              <a:chExt cx="588579" cy="79043"/>
            </a:xfrm>
          </p:grpSpPr>
          <p:cxnSp>
            <p:nvCxnSpPr>
              <p:cNvPr id="19" name="Conector recto 18">
                <a:extLst>
                  <a:ext uri="{FF2B5EF4-FFF2-40B4-BE49-F238E27FC236}">
                    <a16:creationId xmlns:a16="http://schemas.microsoft.com/office/drawing/2014/main" id="{02B50D7D-B953-5741-8725-B7B99D98F9C0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19">
                <a:extLst>
                  <a:ext uri="{FF2B5EF4-FFF2-40B4-BE49-F238E27FC236}">
                    <a16:creationId xmlns:a16="http://schemas.microsoft.com/office/drawing/2014/main" id="{EB17BA67-985D-484D-93B3-6A979749B4DB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9E00F6C9-B08D-B74A-80C1-4D9C6FEDA98B}"/>
                </a:ext>
              </a:extLst>
            </p:cNvPr>
            <p:cNvGrpSpPr/>
            <p:nvPr/>
          </p:nvGrpSpPr>
          <p:grpSpPr>
            <a:xfrm>
              <a:off x="5801710" y="595465"/>
              <a:ext cx="588579" cy="79043"/>
              <a:chOff x="3741683" y="672662"/>
              <a:chExt cx="588579" cy="79043"/>
            </a:xfrm>
          </p:grpSpPr>
          <p:cxnSp>
            <p:nvCxnSpPr>
              <p:cNvPr id="22" name="Conector recto 21">
                <a:extLst>
                  <a:ext uri="{FF2B5EF4-FFF2-40B4-BE49-F238E27FC236}">
                    <a16:creationId xmlns:a16="http://schemas.microsoft.com/office/drawing/2014/main" id="{642A534C-3DC1-614B-8A10-862189A59F11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22">
                <a:extLst>
                  <a:ext uri="{FF2B5EF4-FFF2-40B4-BE49-F238E27FC236}">
                    <a16:creationId xmlns:a16="http://schemas.microsoft.com/office/drawing/2014/main" id="{8D070A8E-81B0-3B40-BAA8-36DE3FE8E115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6B0D8445-84A5-2040-BB41-3C0A538096DA}"/>
                </a:ext>
              </a:extLst>
            </p:cNvPr>
            <p:cNvGrpSpPr/>
            <p:nvPr/>
          </p:nvGrpSpPr>
          <p:grpSpPr>
            <a:xfrm>
              <a:off x="4396388" y="585624"/>
              <a:ext cx="588579" cy="79043"/>
              <a:chOff x="3741683" y="672662"/>
              <a:chExt cx="588579" cy="79043"/>
            </a:xfrm>
          </p:grpSpPr>
          <p:cxnSp>
            <p:nvCxnSpPr>
              <p:cNvPr id="25" name="Conector recto 24">
                <a:extLst>
                  <a:ext uri="{FF2B5EF4-FFF2-40B4-BE49-F238E27FC236}">
                    <a16:creationId xmlns:a16="http://schemas.microsoft.com/office/drawing/2014/main" id="{6C9318C6-48D0-EC45-A8E1-EDD52319CCC6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B0C9E775-6DC1-8E48-B169-F40C9B6A72EC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B8048A98-6515-CA41-8FEB-7FA5ECAF6379}"/>
                </a:ext>
              </a:extLst>
            </p:cNvPr>
            <p:cNvGrpSpPr/>
            <p:nvPr/>
          </p:nvGrpSpPr>
          <p:grpSpPr>
            <a:xfrm>
              <a:off x="4457708" y="1404498"/>
              <a:ext cx="588579" cy="79043"/>
              <a:chOff x="3741683" y="672662"/>
              <a:chExt cx="588579" cy="79043"/>
            </a:xfrm>
          </p:grpSpPr>
          <p:cxnSp>
            <p:nvCxnSpPr>
              <p:cNvPr id="28" name="Conector recto 27">
                <a:extLst>
                  <a:ext uri="{FF2B5EF4-FFF2-40B4-BE49-F238E27FC236}">
                    <a16:creationId xmlns:a16="http://schemas.microsoft.com/office/drawing/2014/main" id="{F39B0B55-30C7-BF46-A9B2-00DD7751D988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>
                <a:extLst>
                  <a:ext uri="{FF2B5EF4-FFF2-40B4-BE49-F238E27FC236}">
                    <a16:creationId xmlns:a16="http://schemas.microsoft.com/office/drawing/2014/main" id="{79077C5C-86FC-5747-AA7D-D8D1877FE558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A4A8984B-5767-794F-9F88-0D6FA3785C1D}"/>
                </a:ext>
              </a:extLst>
            </p:cNvPr>
            <p:cNvGrpSpPr/>
            <p:nvPr/>
          </p:nvGrpSpPr>
          <p:grpSpPr>
            <a:xfrm>
              <a:off x="5103505" y="592672"/>
              <a:ext cx="588579" cy="79043"/>
              <a:chOff x="3741683" y="672662"/>
              <a:chExt cx="588579" cy="79043"/>
            </a:xfrm>
          </p:grpSpPr>
          <p:cxnSp>
            <p:nvCxnSpPr>
              <p:cNvPr id="31" name="Conector recto 30">
                <a:extLst>
                  <a:ext uri="{FF2B5EF4-FFF2-40B4-BE49-F238E27FC236}">
                    <a16:creationId xmlns:a16="http://schemas.microsoft.com/office/drawing/2014/main" id="{350508BC-356E-0F40-83AC-D6E8B6CAFA51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>
                <a:extLst>
                  <a:ext uri="{FF2B5EF4-FFF2-40B4-BE49-F238E27FC236}">
                    <a16:creationId xmlns:a16="http://schemas.microsoft.com/office/drawing/2014/main" id="{C2A4FBD8-2A6C-894E-9069-95945637040E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1D18833E-C438-7244-9438-11DFA54E9CCD}"/>
                </a:ext>
              </a:extLst>
            </p:cNvPr>
            <p:cNvGrpSpPr/>
            <p:nvPr/>
          </p:nvGrpSpPr>
          <p:grpSpPr>
            <a:xfrm>
              <a:off x="3557843" y="1018948"/>
              <a:ext cx="588579" cy="79043"/>
              <a:chOff x="3741683" y="672662"/>
              <a:chExt cx="588579" cy="79043"/>
            </a:xfrm>
          </p:grpSpPr>
          <p:cxnSp>
            <p:nvCxnSpPr>
              <p:cNvPr id="34" name="Conector recto 33">
                <a:extLst>
                  <a:ext uri="{FF2B5EF4-FFF2-40B4-BE49-F238E27FC236}">
                    <a16:creationId xmlns:a16="http://schemas.microsoft.com/office/drawing/2014/main" id="{F77B9E1F-F781-544C-92DE-EE20538BCEDA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>
                <a:extLst>
                  <a:ext uri="{FF2B5EF4-FFF2-40B4-BE49-F238E27FC236}">
                    <a16:creationId xmlns:a16="http://schemas.microsoft.com/office/drawing/2014/main" id="{AD85CC69-E655-D649-B9CD-E065313A071A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E7356DCB-3342-8045-AB62-BA34F7DF18E7}"/>
                </a:ext>
              </a:extLst>
            </p:cNvPr>
            <p:cNvGrpSpPr/>
            <p:nvPr/>
          </p:nvGrpSpPr>
          <p:grpSpPr>
            <a:xfrm>
              <a:off x="3728731" y="1416778"/>
              <a:ext cx="588579" cy="79043"/>
              <a:chOff x="3741683" y="672662"/>
              <a:chExt cx="588579" cy="79043"/>
            </a:xfrm>
          </p:grpSpPr>
          <p:cxnSp>
            <p:nvCxnSpPr>
              <p:cNvPr id="37" name="Conector recto 36">
                <a:extLst>
                  <a:ext uri="{FF2B5EF4-FFF2-40B4-BE49-F238E27FC236}">
                    <a16:creationId xmlns:a16="http://schemas.microsoft.com/office/drawing/2014/main" id="{913AE3AE-B69C-184C-A1C6-F4F0327AEF76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37">
                <a:extLst>
                  <a:ext uri="{FF2B5EF4-FFF2-40B4-BE49-F238E27FC236}">
                    <a16:creationId xmlns:a16="http://schemas.microsoft.com/office/drawing/2014/main" id="{EFAFBA7C-1FE7-4849-9BBB-EDEED9D5B397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2755C7AC-01AF-3942-9E40-5105A9A8D835}"/>
                </a:ext>
              </a:extLst>
            </p:cNvPr>
            <p:cNvSpPr txBox="1"/>
            <p:nvPr/>
          </p:nvSpPr>
          <p:spPr>
            <a:xfrm>
              <a:off x="3637238" y="31142"/>
              <a:ext cx="2404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BR" dirty="0"/>
                <a:t>Fragmentación del DNA</a:t>
              </a:r>
            </a:p>
          </p:txBody>
        </p: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D70B36A7-9C41-4C45-B562-4EBB01ED202C}"/>
                </a:ext>
              </a:extLst>
            </p:cNvPr>
            <p:cNvGrpSpPr/>
            <p:nvPr/>
          </p:nvGrpSpPr>
          <p:grpSpPr>
            <a:xfrm>
              <a:off x="3667214" y="2099543"/>
              <a:ext cx="2634854" cy="99460"/>
              <a:chOff x="3741683" y="672662"/>
              <a:chExt cx="588579" cy="29972"/>
            </a:xfrm>
          </p:grpSpPr>
          <p:cxnSp>
            <p:nvCxnSpPr>
              <p:cNvPr id="41" name="Conector recto 40">
                <a:extLst>
                  <a:ext uri="{FF2B5EF4-FFF2-40B4-BE49-F238E27FC236}">
                    <a16:creationId xmlns:a16="http://schemas.microsoft.com/office/drawing/2014/main" id="{37D0C6F0-26AE-D549-A262-C0FD3C821B0D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>
                <a:extLst>
                  <a:ext uri="{FF2B5EF4-FFF2-40B4-BE49-F238E27FC236}">
                    <a16:creationId xmlns:a16="http://schemas.microsoft.com/office/drawing/2014/main" id="{8152196C-86F7-DE48-9590-FEE50D686936}"/>
                  </a:ext>
                </a:extLst>
              </p:cNvPr>
              <p:cNvCxnSpPr/>
              <p:nvPr/>
            </p:nvCxnSpPr>
            <p:spPr>
              <a:xfrm>
                <a:off x="3741683" y="702634"/>
                <a:ext cx="588579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67559DA6-9DDE-9F4E-9B30-EC6B97E2C0A4}"/>
                </a:ext>
              </a:extLst>
            </p:cNvPr>
            <p:cNvGrpSpPr/>
            <p:nvPr/>
          </p:nvGrpSpPr>
          <p:grpSpPr>
            <a:xfrm>
              <a:off x="5213131" y="1386583"/>
              <a:ext cx="588579" cy="79043"/>
              <a:chOff x="3741683" y="672662"/>
              <a:chExt cx="588579" cy="79043"/>
            </a:xfrm>
          </p:grpSpPr>
          <p:cxnSp>
            <p:nvCxnSpPr>
              <p:cNvPr id="44" name="Conector recto 43">
                <a:extLst>
                  <a:ext uri="{FF2B5EF4-FFF2-40B4-BE49-F238E27FC236}">
                    <a16:creationId xmlns:a16="http://schemas.microsoft.com/office/drawing/2014/main" id="{8B45E9B2-9F6D-1348-B34E-B781946826EA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>
                <a:extLst>
                  <a:ext uri="{FF2B5EF4-FFF2-40B4-BE49-F238E27FC236}">
                    <a16:creationId xmlns:a16="http://schemas.microsoft.com/office/drawing/2014/main" id="{04B9A4BB-B8BA-C548-9390-151781222BD9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9ADDB029-9537-E847-8A32-AB2DCA88BEA9}"/>
                </a:ext>
              </a:extLst>
            </p:cNvPr>
            <p:cNvGrpSpPr/>
            <p:nvPr/>
          </p:nvGrpSpPr>
          <p:grpSpPr>
            <a:xfrm>
              <a:off x="5942108" y="1386583"/>
              <a:ext cx="588579" cy="79043"/>
              <a:chOff x="3741683" y="672662"/>
              <a:chExt cx="588579" cy="79043"/>
            </a:xfrm>
          </p:grpSpPr>
          <p:cxnSp>
            <p:nvCxnSpPr>
              <p:cNvPr id="47" name="Conector recto 46">
                <a:extLst>
                  <a:ext uri="{FF2B5EF4-FFF2-40B4-BE49-F238E27FC236}">
                    <a16:creationId xmlns:a16="http://schemas.microsoft.com/office/drawing/2014/main" id="{EB36D076-D332-2B48-A11A-7E6246CB62E6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>
                <a:extLst>
                  <a:ext uri="{FF2B5EF4-FFF2-40B4-BE49-F238E27FC236}">
                    <a16:creationId xmlns:a16="http://schemas.microsoft.com/office/drawing/2014/main" id="{192DB748-BD84-6F42-882B-F5E30E24BB3D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B3C2E0F7-5665-DB47-97E2-B39C21DB08E1}"/>
                </a:ext>
              </a:extLst>
            </p:cNvPr>
            <p:cNvCxnSpPr/>
            <p:nvPr/>
          </p:nvCxnSpPr>
          <p:spPr>
            <a:xfrm flipH="1">
              <a:off x="3667214" y="1495821"/>
              <a:ext cx="790494" cy="603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3243A067-0E4E-0F40-A6A4-7EC13CF6AB2E}"/>
                </a:ext>
              </a:extLst>
            </p:cNvPr>
            <p:cNvCxnSpPr/>
            <p:nvPr/>
          </p:nvCxnSpPr>
          <p:spPr>
            <a:xfrm>
              <a:off x="5046287" y="1476864"/>
              <a:ext cx="1255781" cy="599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2CBD865C-FA6B-6A4C-8DDD-E254BF2B80C2}"/>
                </a:ext>
              </a:extLst>
            </p:cNvPr>
            <p:cNvSpPr txBox="1"/>
            <p:nvPr/>
          </p:nvSpPr>
          <p:spPr>
            <a:xfrm>
              <a:off x="3416039" y="1929255"/>
              <a:ext cx="3223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BR" sz="1100" dirty="0"/>
                <a:t>5’</a:t>
              </a:r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AE7F1270-4648-BC4C-9345-6FC0E0AC38CA}"/>
                </a:ext>
              </a:extLst>
            </p:cNvPr>
            <p:cNvSpPr txBox="1"/>
            <p:nvPr/>
          </p:nvSpPr>
          <p:spPr>
            <a:xfrm>
              <a:off x="3416038" y="2109790"/>
              <a:ext cx="3223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BR" sz="1100" dirty="0"/>
                <a:t>3’</a:t>
              </a:r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1FB73C33-2F5C-B548-9E68-3A44D7DC7BDB}"/>
                </a:ext>
              </a:extLst>
            </p:cNvPr>
            <p:cNvSpPr txBox="1"/>
            <p:nvPr/>
          </p:nvSpPr>
          <p:spPr>
            <a:xfrm>
              <a:off x="6236397" y="1945361"/>
              <a:ext cx="3223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BR" sz="1100" dirty="0"/>
                <a:t>3’</a:t>
              </a:r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A946561A-B9DE-964D-85F3-D27E1133DAA7}"/>
                </a:ext>
              </a:extLst>
            </p:cNvPr>
            <p:cNvSpPr txBox="1"/>
            <p:nvPr/>
          </p:nvSpPr>
          <p:spPr>
            <a:xfrm>
              <a:off x="6236396" y="2139027"/>
              <a:ext cx="3223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BR" sz="1100" dirty="0"/>
                <a:t>5’</a:t>
              </a:r>
            </a:p>
          </p:txBody>
        </p:sp>
        <p:sp>
          <p:nvSpPr>
            <p:cNvPr id="57" name="Flecha derecha 56">
              <a:extLst>
                <a:ext uri="{FF2B5EF4-FFF2-40B4-BE49-F238E27FC236}">
                  <a16:creationId xmlns:a16="http://schemas.microsoft.com/office/drawing/2014/main" id="{13AC23F0-4E54-B844-81B9-26B58F440242}"/>
                </a:ext>
              </a:extLst>
            </p:cNvPr>
            <p:cNvSpPr/>
            <p:nvPr/>
          </p:nvSpPr>
          <p:spPr>
            <a:xfrm>
              <a:off x="7000287" y="831183"/>
              <a:ext cx="704193" cy="388883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88965806-9DCB-6846-AF33-901E8F9B4B2A}"/>
                </a:ext>
              </a:extLst>
            </p:cNvPr>
            <p:cNvSpPr txBox="1"/>
            <p:nvPr/>
          </p:nvSpPr>
          <p:spPr>
            <a:xfrm>
              <a:off x="8783440" y="31142"/>
              <a:ext cx="2462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BR" dirty="0"/>
                <a:t>Ligación de adaptadores</a:t>
              </a:r>
            </a:p>
          </p:txBody>
        </p:sp>
        <p:grpSp>
          <p:nvGrpSpPr>
            <p:cNvPr id="67" name="Grupo 66">
              <a:extLst>
                <a:ext uri="{FF2B5EF4-FFF2-40B4-BE49-F238E27FC236}">
                  <a16:creationId xmlns:a16="http://schemas.microsoft.com/office/drawing/2014/main" id="{D316169F-2DF7-074A-B70C-65942AE9485B}"/>
                </a:ext>
              </a:extLst>
            </p:cNvPr>
            <p:cNvGrpSpPr/>
            <p:nvPr/>
          </p:nvGrpSpPr>
          <p:grpSpPr>
            <a:xfrm>
              <a:off x="8206814" y="754764"/>
              <a:ext cx="3125352" cy="510363"/>
              <a:chOff x="8206814" y="754764"/>
              <a:chExt cx="3125352" cy="510363"/>
            </a:xfrm>
          </p:grpSpPr>
          <p:grpSp>
            <p:nvGrpSpPr>
              <p:cNvPr id="58" name="Grupo 57">
                <a:extLst>
                  <a:ext uri="{FF2B5EF4-FFF2-40B4-BE49-F238E27FC236}">
                    <a16:creationId xmlns:a16="http://schemas.microsoft.com/office/drawing/2014/main" id="{5A78C6B9-AA42-2845-B3B7-996F65C19367}"/>
                  </a:ext>
                </a:extLst>
              </p:cNvPr>
              <p:cNvGrpSpPr/>
              <p:nvPr/>
            </p:nvGrpSpPr>
            <p:grpSpPr>
              <a:xfrm>
                <a:off x="8697312" y="926164"/>
                <a:ext cx="2634854" cy="99460"/>
                <a:chOff x="3741683" y="672662"/>
                <a:chExt cx="588579" cy="29972"/>
              </a:xfrm>
            </p:grpSpPr>
            <p:cxnSp>
              <p:nvCxnSpPr>
                <p:cNvPr id="59" name="Conector recto 58">
                  <a:extLst>
                    <a:ext uri="{FF2B5EF4-FFF2-40B4-BE49-F238E27FC236}">
                      <a16:creationId xmlns:a16="http://schemas.microsoft.com/office/drawing/2014/main" id="{AF33E55E-509E-C648-B48E-39C7C70FB705}"/>
                    </a:ext>
                  </a:extLst>
                </p:cNvPr>
                <p:cNvCxnSpPr/>
                <p:nvPr/>
              </p:nvCxnSpPr>
              <p:spPr>
                <a:xfrm>
                  <a:off x="3741683" y="672662"/>
                  <a:ext cx="588579" cy="0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ector recto 59">
                  <a:extLst>
                    <a:ext uri="{FF2B5EF4-FFF2-40B4-BE49-F238E27FC236}">
                      <a16:creationId xmlns:a16="http://schemas.microsoft.com/office/drawing/2014/main" id="{CFA0E553-9DA8-964C-BDD7-7FB2ADB5727B}"/>
                    </a:ext>
                  </a:extLst>
                </p:cNvPr>
                <p:cNvCxnSpPr/>
                <p:nvPr/>
              </p:nvCxnSpPr>
              <p:spPr>
                <a:xfrm>
                  <a:off x="3741683" y="702634"/>
                  <a:ext cx="588579" cy="0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Anillo 64">
                <a:extLst>
                  <a:ext uri="{FF2B5EF4-FFF2-40B4-BE49-F238E27FC236}">
                    <a16:creationId xmlns:a16="http://schemas.microsoft.com/office/drawing/2014/main" id="{E1AA1035-E517-3748-A3F8-5ADA523DC51E}"/>
                  </a:ext>
                </a:extLst>
              </p:cNvPr>
              <p:cNvSpPr/>
              <p:nvPr/>
            </p:nvSpPr>
            <p:spPr>
              <a:xfrm rot="14155418">
                <a:off x="8207232" y="754346"/>
                <a:ext cx="510363" cy="511200"/>
              </a:xfrm>
              <a:prstGeom prst="donut">
                <a:avLst>
                  <a:gd name="adj" fmla="val 2370"/>
                </a:avLst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dondear rectángulo de una esquina 65">
                <a:extLst>
                  <a:ext uri="{FF2B5EF4-FFF2-40B4-BE49-F238E27FC236}">
                    <a16:creationId xmlns:a16="http://schemas.microsoft.com/office/drawing/2014/main" id="{BD2E87B0-DA0F-4C4D-8565-6F5F654A7DB4}"/>
                  </a:ext>
                </a:extLst>
              </p:cNvPr>
              <p:cNvSpPr/>
              <p:nvPr/>
            </p:nvSpPr>
            <p:spPr>
              <a:xfrm>
                <a:off x="8689112" y="943107"/>
                <a:ext cx="145349" cy="64800"/>
              </a:xfrm>
              <a:prstGeom prst="round1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/>
              </a:p>
            </p:txBody>
          </p:sp>
        </p:grpSp>
        <p:sp>
          <p:nvSpPr>
            <p:cNvPr id="68" name="Anillo 67">
              <a:extLst>
                <a:ext uri="{FF2B5EF4-FFF2-40B4-BE49-F238E27FC236}">
                  <a16:creationId xmlns:a16="http://schemas.microsoft.com/office/drawing/2014/main" id="{EBA1DFE9-DFA0-1042-87A7-939D99FDDAA1}"/>
                </a:ext>
              </a:extLst>
            </p:cNvPr>
            <p:cNvSpPr/>
            <p:nvPr/>
          </p:nvSpPr>
          <p:spPr>
            <a:xfrm rot="14155418">
              <a:off x="11311883" y="719907"/>
              <a:ext cx="510363" cy="511200"/>
            </a:xfrm>
            <a:prstGeom prst="donut">
              <a:avLst>
                <a:gd name="adj" fmla="val 237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>
                <a:solidFill>
                  <a:schemeClr val="tx1"/>
                </a:solidFill>
              </a:endParaRPr>
            </a:p>
          </p:txBody>
        </p:sp>
        <p:sp>
          <p:nvSpPr>
            <p:cNvPr id="69" name="Redondear rectángulo de una esquina 68">
              <a:extLst>
                <a:ext uri="{FF2B5EF4-FFF2-40B4-BE49-F238E27FC236}">
                  <a16:creationId xmlns:a16="http://schemas.microsoft.com/office/drawing/2014/main" id="{0B9F5CE4-88C1-0D4C-83E2-DB82689AF01D}"/>
                </a:ext>
              </a:extLst>
            </p:cNvPr>
            <p:cNvSpPr/>
            <p:nvPr/>
          </p:nvSpPr>
          <p:spPr>
            <a:xfrm>
              <a:off x="11246038" y="947135"/>
              <a:ext cx="145349" cy="64800"/>
            </a:xfrm>
            <a:prstGeom prst="round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70" name="Flecha derecha 69">
              <a:extLst>
                <a:ext uri="{FF2B5EF4-FFF2-40B4-BE49-F238E27FC236}">
                  <a16:creationId xmlns:a16="http://schemas.microsoft.com/office/drawing/2014/main" id="{C6E1104C-4E8A-3947-A56A-C3B6FD4FF9B7}"/>
                </a:ext>
              </a:extLst>
            </p:cNvPr>
            <p:cNvSpPr/>
            <p:nvPr/>
          </p:nvSpPr>
          <p:spPr>
            <a:xfrm rot="5400000">
              <a:off x="10006078" y="1428752"/>
              <a:ext cx="704193" cy="388883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71" name="Nube 70">
              <a:extLst>
                <a:ext uri="{FF2B5EF4-FFF2-40B4-BE49-F238E27FC236}">
                  <a16:creationId xmlns:a16="http://schemas.microsoft.com/office/drawing/2014/main" id="{965C82DC-E2E8-D54B-8442-39FC37B9F0A6}"/>
                </a:ext>
              </a:extLst>
            </p:cNvPr>
            <p:cNvSpPr/>
            <p:nvPr/>
          </p:nvSpPr>
          <p:spPr>
            <a:xfrm>
              <a:off x="8950823" y="1319334"/>
              <a:ext cx="702621" cy="442913"/>
            </a:xfrm>
            <a:prstGeom prst="cloud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75205C53-09A1-9A41-BE86-DC9BCA0D9842}"/>
                </a:ext>
              </a:extLst>
            </p:cNvPr>
            <p:cNvSpPr txBox="1"/>
            <p:nvPr/>
          </p:nvSpPr>
          <p:spPr>
            <a:xfrm>
              <a:off x="8462413" y="1762247"/>
              <a:ext cx="1549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R" sz="1200" dirty="0"/>
                <a:t>DNA polimerasa ɸ29 + primer</a:t>
              </a:r>
            </a:p>
          </p:txBody>
        </p:sp>
        <p:sp>
          <p:nvSpPr>
            <p:cNvPr id="73" name="Arco de bloque 72">
              <a:extLst>
                <a:ext uri="{FF2B5EF4-FFF2-40B4-BE49-F238E27FC236}">
                  <a16:creationId xmlns:a16="http://schemas.microsoft.com/office/drawing/2014/main" id="{8F2E3B66-149A-F646-BF96-401D3E5F3C83}"/>
                </a:ext>
              </a:extLst>
            </p:cNvPr>
            <p:cNvSpPr/>
            <p:nvPr/>
          </p:nvSpPr>
          <p:spPr>
            <a:xfrm>
              <a:off x="8875256" y="2268999"/>
              <a:ext cx="2616241" cy="1279153"/>
            </a:xfrm>
            <a:prstGeom prst="blockArc">
              <a:avLst>
                <a:gd name="adj1" fmla="val 10800000"/>
                <a:gd name="adj2" fmla="val 97206"/>
                <a:gd name="adj3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>
                <a:solidFill>
                  <a:schemeClr val="tx1"/>
                </a:solidFill>
              </a:endParaRPr>
            </a:p>
          </p:txBody>
        </p:sp>
        <p:sp>
          <p:nvSpPr>
            <p:cNvPr id="74" name="Arco de bloque 73">
              <a:extLst>
                <a:ext uri="{FF2B5EF4-FFF2-40B4-BE49-F238E27FC236}">
                  <a16:creationId xmlns:a16="http://schemas.microsoft.com/office/drawing/2014/main" id="{0B0099B2-824A-B547-B186-4423C890C0F8}"/>
                </a:ext>
              </a:extLst>
            </p:cNvPr>
            <p:cNvSpPr/>
            <p:nvPr/>
          </p:nvSpPr>
          <p:spPr>
            <a:xfrm rot="10800000">
              <a:off x="8875255" y="2498869"/>
              <a:ext cx="2616241" cy="1279153"/>
            </a:xfrm>
            <a:prstGeom prst="blockArc">
              <a:avLst>
                <a:gd name="adj1" fmla="val 10800000"/>
                <a:gd name="adj2" fmla="val 97206"/>
                <a:gd name="adj3" fmla="val 0"/>
              </a:avLst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>
                <a:solidFill>
                  <a:schemeClr val="tx1"/>
                </a:solidFill>
              </a:endParaRPr>
            </a:p>
          </p:txBody>
        </p:sp>
        <p:sp>
          <p:nvSpPr>
            <p:cNvPr id="76" name="Forma libre 75">
              <a:extLst>
                <a:ext uri="{FF2B5EF4-FFF2-40B4-BE49-F238E27FC236}">
                  <a16:creationId xmlns:a16="http://schemas.microsoft.com/office/drawing/2014/main" id="{1A3B1DCA-75D0-DB48-95C2-A72F10C35386}"/>
                </a:ext>
              </a:extLst>
            </p:cNvPr>
            <p:cNvSpPr/>
            <p:nvPr/>
          </p:nvSpPr>
          <p:spPr>
            <a:xfrm>
              <a:off x="8860221" y="2911366"/>
              <a:ext cx="14015" cy="196193"/>
            </a:xfrm>
            <a:custGeom>
              <a:avLst/>
              <a:gdLst>
                <a:gd name="connsiteX0" fmla="*/ 10510 w 14015"/>
                <a:gd name="connsiteY0" fmla="*/ 0 h 196193"/>
                <a:gd name="connsiteX1" fmla="*/ 7007 w 14015"/>
                <a:gd name="connsiteY1" fmla="*/ 24524 h 196193"/>
                <a:gd name="connsiteX2" fmla="*/ 3503 w 14015"/>
                <a:gd name="connsiteY2" fmla="*/ 45545 h 196193"/>
                <a:gd name="connsiteX3" fmla="*/ 0 w 14015"/>
                <a:gd name="connsiteY3" fmla="*/ 84083 h 196193"/>
                <a:gd name="connsiteX4" fmla="*/ 3503 w 14015"/>
                <a:gd name="connsiteY4" fmla="*/ 119117 h 196193"/>
                <a:gd name="connsiteX5" fmla="*/ 10510 w 14015"/>
                <a:gd name="connsiteY5" fmla="*/ 150648 h 196193"/>
                <a:gd name="connsiteX6" fmla="*/ 14013 w 14015"/>
                <a:gd name="connsiteY6" fmla="*/ 196193 h 19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15" h="196193">
                  <a:moveTo>
                    <a:pt x="10510" y="0"/>
                  </a:moveTo>
                  <a:cubicBezTo>
                    <a:pt x="9342" y="8175"/>
                    <a:pt x="8263" y="16362"/>
                    <a:pt x="7007" y="24524"/>
                  </a:cubicBezTo>
                  <a:cubicBezTo>
                    <a:pt x="5927" y="31545"/>
                    <a:pt x="4333" y="38490"/>
                    <a:pt x="3503" y="45545"/>
                  </a:cubicBezTo>
                  <a:cubicBezTo>
                    <a:pt x="1996" y="58356"/>
                    <a:pt x="1168" y="71237"/>
                    <a:pt x="0" y="84083"/>
                  </a:cubicBezTo>
                  <a:cubicBezTo>
                    <a:pt x="1168" y="95761"/>
                    <a:pt x="1952" y="107484"/>
                    <a:pt x="3503" y="119117"/>
                  </a:cubicBezTo>
                  <a:cubicBezTo>
                    <a:pt x="4772" y="128638"/>
                    <a:pt x="8134" y="141141"/>
                    <a:pt x="10510" y="150648"/>
                  </a:cubicBezTo>
                  <a:cubicBezTo>
                    <a:pt x="14224" y="191512"/>
                    <a:pt x="14013" y="176287"/>
                    <a:pt x="14013" y="19619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78" name="Forma libre 77">
              <a:extLst>
                <a:ext uri="{FF2B5EF4-FFF2-40B4-BE49-F238E27FC236}">
                  <a16:creationId xmlns:a16="http://schemas.microsoft.com/office/drawing/2014/main" id="{7FC20DC1-FA05-DC4F-B6A1-4DA40EB588CD}"/>
                </a:ext>
              </a:extLst>
            </p:cNvPr>
            <p:cNvSpPr/>
            <p:nvPr/>
          </p:nvSpPr>
          <p:spPr>
            <a:xfrm>
              <a:off x="11484127" y="2942897"/>
              <a:ext cx="10687" cy="199696"/>
            </a:xfrm>
            <a:custGeom>
              <a:avLst/>
              <a:gdLst>
                <a:gd name="connsiteX0" fmla="*/ 3680 w 10687"/>
                <a:gd name="connsiteY0" fmla="*/ 0 h 199696"/>
                <a:gd name="connsiteX1" fmla="*/ 176 w 10687"/>
                <a:gd name="connsiteY1" fmla="*/ 52551 h 199696"/>
                <a:gd name="connsiteX2" fmla="*/ 7183 w 10687"/>
                <a:gd name="connsiteY2" fmla="*/ 63062 h 199696"/>
                <a:gd name="connsiteX3" fmla="*/ 10687 w 10687"/>
                <a:gd name="connsiteY3" fmla="*/ 94593 h 199696"/>
                <a:gd name="connsiteX4" fmla="*/ 3680 w 10687"/>
                <a:gd name="connsiteY4" fmla="*/ 175172 h 199696"/>
                <a:gd name="connsiteX5" fmla="*/ 7183 w 10687"/>
                <a:gd name="connsiteY5" fmla="*/ 196193 h 199696"/>
                <a:gd name="connsiteX6" fmla="*/ 7183 w 10687"/>
                <a:gd name="connsiteY6" fmla="*/ 199696 h 199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87" h="199696">
                  <a:moveTo>
                    <a:pt x="3680" y="0"/>
                  </a:moveTo>
                  <a:cubicBezTo>
                    <a:pt x="2512" y="17517"/>
                    <a:pt x="-798" y="35022"/>
                    <a:pt x="176" y="52551"/>
                  </a:cubicBezTo>
                  <a:cubicBezTo>
                    <a:pt x="410" y="56755"/>
                    <a:pt x="6162" y="58977"/>
                    <a:pt x="7183" y="63062"/>
                  </a:cubicBezTo>
                  <a:cubicBezTo>
                    <a:pt x="9748" y="73321"/>
                    <a:pt x="9519" y="84083"/>
                    <a:pt x="10687" y="94593"/>
                  </a:cubicBezTo>
                  <a:cubicBezTo>
                    <a:pt x="8351" y="121453"/>
                    <a:pt x="4609" y="148227"/>
                    <a:pt x="3680" y="175172"/>
                  </a:cubicBezTo>
                  <a:cubicBezTo>
                    <a:pt x="3435" y="182271"/>
                    <a:pt x="6179" y="189161"/>
                    <a:pt x="7183" y="196193"/>
                  </a:cubicBezTo>
                  <a:cubicBezTo>
                    <a:pt x="7348" y="197349"/>
                    <a:pt x="7183" y="198528"/>
                    <a:pt x="7183" y="199696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79" name="Nube 78">
              <a:extLst>
                <a:ext uri="{FF2B5EF4-FFF2-40B4-BE49-F238E27FC236}">
                  <a16:creationId xmlns:a16="http://schemas.microsoft.com/office/drawing/2014/main" id="{53AE00A7-BA58-CE4A-B627-06A5044554A9}"/>
                </a:ext>
              </a:extLst>
            </p:cNvPr>
            <p:cNvSpPr/>
            <p:nvPr/>
          </p:nvSpPr>
          <p:spPr>
            <a:xfrm>
              <a:off x="8620892" y="3042745"/>
              <a:ext cx="702621" cy="442913"/>
            </a:xfrm>
            <a:prstGeom prst="cloud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87" name="Forma libre 86">
              <a:extLst>
                <a:ext uri="{FF2B5EF4-FFF2-40B4-BE49-F238E27FC236}">
                  <a16:creationId xmlns:a16="http://schemas.microsoft.com/office/drawing/2014/main" id="{E4BC5430-CDE0-1F4A-A751-9FF46777C4D9}"/>
                </a:ext>
              </a:extLst>
            </p:cNvPr>
            <p:cNvSpPr/>
            <p:nvPr/>
          </p:nvSpPr>
          <p:spPr>
            <a:xfrm>
              <a:off x="8998857" y="3531810"/>
              <a:ext cx="217714" cy="154819"/>
            </a:xfrm>
            <a:custGeom>
              <a:avLst/>
              <a:gdLst>
                <a:gd name="connsiteX0" fmla="*/ 0 w 217714"/>
                <a:gd name="connsiteY0" fmla="*/ 0 h 154819"/>
                <a:gd name="connsiteX1" fmla="*/ 14514 w 217714"/>
                <a:gd name="connsiteY1" fmla="*/ 53219 h 154819"/>
                <a:gd name="connsiteX2" fmla="*/ 38705 w 217714"/>
                <a:gd name="connsiteY2" fmla="*/ 82247 h 154819"/>
                <a:gd name="connsiteX3" fmla="*/ 53219 w 217714"/>
                <a:gd name="connsiteY3" fmla="*/ 87085 h 154819"/>
                <a:gd name="connsiteX4" fmla="*/ 67733 w 217714"/>
                <a:gd name="connsiteY4" fmla="*/ 96761 h 154819"/>
                <a:gd name="connsiteX5" fmla="*/ 77410 w 217714"/>
                <a:gd name="connsiteY5" fmla="*/ 106438 h 154819"/>
                <a:gd name="connsiteX6" fmla="*/ 91924 w 217714"/>
                <a:gd name="connsiteY6" fmla="*/ 111276 h 154819"/>
                <a:gd name="connsiteX7" fmla="*/ 135467 w 217714"/>
                <a:gd name="connsiteY7" fmla="*/ 130628 h 154819"/>
                <a:gd name="connsiteX8" fmla="*/ 154819 w 217714"/>
                <a:gd name="connsiteY8" fmla="*/ 135466 h 154819"/>
                <a:gd name="connsiteX9" fmla="*/ 183848 w 217714"/>
                <a:gd name="connsiteY9" fmla="*/ 145142 h 154819"/>
                <a:gd name="connsiteX10" fmla="*/ 203200 w 217714"/>
                <a:gd name="connsiteY10" fmla="*/ 149980 h 154819"/>
                <a:gd name="connsiteX11" fmla="*/ 217714 w 217714"/>
                <a:gd name="connsiteY11" fmla="*/ 154819 h 15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714" h="154819">
                  <a:moveTo>
                    <a:pt x="0" y="0"/>
                  </a:moveTo>
                  <a:cubicBezTo>
                    <a:pt x="2596" y="12981"/>
                    <a:pt x="7500" y="42699"/>
                    <a:pt x="14514" y="53219"/>
                  </a:cubicBezTo>
                  <a:cubicBezTo>
                    <a:pt x="21654" y="63927"/>
                    <a:pt x="27531" y="74798"/>
                    <a:pt x="38705" y="82247"/>
                  </a:cubicBezTo>
                  <a:cubicBezTo>
                    <a:pt x="42948" y="85076"/>
                    <a:pt x="48658" y="84804"/>
                    <a:pt x="53219" y="87085"/>
                  </a:cubicBezTo>
                  <a:cubicBezTo>
                    <a:pt x="58420" y="89685"/>
                    <a:pt x="63193" y="93129"/>
                    <a:pt x="67733" y="96761"/>
                  </a:cubicBezTo>
                  <a:cubicBezTo>
                    <a:pt x="71295" y="99611"/>
                    <a:pt x="73498" y="104091"/>
                    <a:pt x="77410" y="106438"/>
                  </a:cubicBezTo>
                  <a:cubicBezTo>
                    <a:pt x="81783" y="109062"/>
                    <a:pt x="87363" y="108995"/>
                    <a:pt x="91924" y="111276"/>
                  </a:cubicBezTo>
                  <a:cubicBezTo>
                    <a:pt x="123695" y="127161"/>
                    <a:pt x="85537" y="118146"/>
                    <a:pt x="135467" y="130628"/>
                  </a:cubicBezTo>
                  <a:cubicBezTo>
                    <a:pt x="141918" y="132241"/>
                    <a:pt x="148450" y="133555"/>
                    <a:pt x="154819" y="135466"/>
                  </a:cubicBezTo>
                  <a:cubicBezTo>
                    <a:pt x="164589" y="138397"/>
                    <a:pt x="173953" y="142668"/>
                    <a:pt x="183848" y="145142"/>
                  </a:cubicBezTo>
                  <a:cubicBezTo>
                    <a:pt x="190299" y="146755"/>
                    <a:pt x="196807" y="148153"/>
                    <a:pt x="203200" y="149980"/>
                  </a:cubicBezTo>
                  <a:cubicBezTo>
                    <a:pt x="208104" y="151381"/>
                    <a:pt x="217714" y="154819"/>
                    <a:pt x="217714" y="154819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88" name="CuadroTexto 87">
              <a:extLst>
                <a:ext uri="{FF2B5EF4-FFF2-40B4-BE49-F238E27FC236}">
                  <a16:creationId xmlns:a16="http://schemas.microsoft.com/office/drawing/2014/main" id="{35C54DA3-3799-DA4D-8A47-2662091F0526}"/>
                </a:ext>
              </a:extLst>
            </p:cNvPr>
            <p:cNvSpPr txBox="1"/>
            <p:nvPr/>
          </p:nvSpPr>
          <p:spPr>
            <a:xfrm>
              <a:off x="9408779" y="2876726"/>
              <a:ext cx="1549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/>
                <a:t>S</a:t>
              </a:r>
              <a:r>
                <a:rPr lang="es-BR" sz="1200" dirty="0"/>
                <a:t>mrt bell</a:t>
              </a:r>
            </a:p>
          </p:txBody>
        </p:sp>
        <p:sp>
          <p:nvSpPr>
            <p:cNvPr id="89" name="Flecha derecha 88">
              <a:extLst>
                <a:ext uri="{FF2B5EF4-FFF2-40B4-BE49-F238E27FC236}">
                  <a16:creationId xmlns:a16="http://schemas.microsoft.com/office/drawing/2014/main" id="{BAAFF4E1-D989-FB4F-B97F-7E4F41A416EC}"/>
                </a:ext>
              </a:extLst>
            </p:cNvPr>
            <p:cNvSpPr/>
            <p:nvPr/>
          </p:nvSpPr>
          <p:spPr>
            <a:xfrm rot="10800000">
              <a:off x="7684267" y="3040117"/>
              <a:ext cx="704193" cy="388883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pic>
          <p:nvPicPr>
            <p:cNvPr id="90" name="Imagen 89">
              <a:extLst>
                <a:ext uri="{FF2B5EF4-FFF2-40B4-BE49-F238E27FC236}">
                  <a16:creationId xmlns:a16="http://schemas.microsoft.com/office/drawing/2014/main" id="{10031E62-5471-AB49-BC92-0849E51CC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53774" y="2614395"/>
              <a:ext cx="1696487" cy="1781699"/>
            </a:xfrm>
            <a:prstGeom prst="rect">
              <a:avLst/>
            </a:prstGeom>
          </p:spPr>
        </p:pic>
        <p:sp>
          <p:nvSpPr>
            <p:cNvPr id="91" name="Cubo 90">
              <a:extLst>
                <a:ext uri="{FF2B5EF4-FFF2-40B4-BE49-F238E27FC236}">
                  <a16:creationId xmlns:a16="http://schemas.microsoft.com/office/drawing/2014/main" id="{5C383A20-7F79-074C-BE94-6F53E5C95836}"/>
                </a:ext>
              </a:extLst>
            </p:cNvPr>
            <p:cNvSpPr/>
            <p:nvPr/>
          </p:nvSpPr>
          <p:spPr>
            <a:xfrm>
              <a:off x="2948005" y="3337487"/>
              <a:ext cx="2155500" cy="543464"/>
            </a:xfrm>
            <a:prstGeom prst="cube">
              <a:avLst>
                <a:gd name="adj" fmla="val 76411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8D232EDD-6658-DC4F-BA95-B479907E93A5}"/>
                </a:ext>
              </a:extLst>
            </p:cNvPr>
            <p:cNvSpPr/>
            <p:nvPr/>
          </p:nvSpPr>
          <p:spPr>
            <a:xfrm>
              <a:off x="4828630" y="3355151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96" name="Elipse 95">
              <a:extLst>
                <a:ext uri="{FF2B5EF4-FFF2-40B4-BE49-F238E27FC236}">
                  <a16:creationId xmlns:a16="http://schemas.microsoft.com/office/drawing/2014/main" id="{163D53CA-5A17-4148-A28B-BE26F93EB801}"/>
                </a:ext>
              </a:extLst>
            </p:cNvPr>
            <p:cNvSpPr/>
            <p:nvPr/>
          </p:nvSpPr>
          <p:spPr>
            <a:xfrm>
              <a:off x="4741840" y="3477810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E285080A-7E2F-0440-A633-AA8415377031}"/>
                </a:ext>
              </a:extLst>
            </p:cNvPr>
            <p:cNvSpPr/>
            <p:nvPr/>
          </p:nvSpPr>
          <p:spPr>
            <a:xfrm>
              <a:off x="4647331" y="3596973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D79D1275-15AD-E34E-8B52-11F586867118}"/>
                </a:ext>
              </a:extLst>
            </p:cNvPr>
            <p:cNvSpPr/>
            <p:nvPr/>
          </p:nvSpPr>
          <p:spPr>
            <a:xfrm>
              <a:off x="4630247" y="3345398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1F5BFD37-703C-9A47-BBE9-BF12A8BBBC4C}"/>
                </a:ext>
              </a:extLst>
            </p:cNvPr>
            <p:cNvSpPr/>
            <p:nvPr/>
          </p:nvSpPr>
          <p:spPr>
            <a:xfrm>
              <a:off x="4543457" y="3468057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4C0DE053-1E93-5E46-83C4-26E8721FE9AA}"/>
                </a:ext>
              </a:extLst>
            </p:cNvPr>
            <p:cNvSpPr/>
            <p:nvPr/>
          </p:nvSpPr>
          <p:spPr>
            <a:xfrm>
              <a:off x="4448948" y="3587220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7A455BF8-79CF-4842-AC4B-B65E065EE372}"/>
                </a:ext>
              </a:extLst>
            </p:cNvPr>
            <p:cNvSpPr/>
            <p:nvPr/>
          </p:nvSpPr>
          <p:spPr>
            <a:xfrm>
              <a:off x="4388073" y="3358516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529A74DD-0EE7-6E4D-9DE3-5AB4468547BA}"/>
                </a:ext>
              </a:extLst>
            </p:cNvPr>
            <p:cNvSpPr/>
            <p:nvPr/>
          </p:nvSpPr>
          <p:spPr>
            <a:xfrm>
              <a:off x="4301283" y="3481175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0E0F667-CA1C-3A4D-B787-2D85AF1652E1}"/>
                </a:ext>
              </a:extLst>
            </p:cNvPr>
            <p:cNvSpPr/>
            <p:nvPr/>
          </p:nvSpPr>
          <p:spPr>
            <a:xfrm>
              <a:off x="4206774" y="3600338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0A4D71DD-1924-C04E-AB5A-14768BE59A27}"/>
                </a:ext>
              </a:extLst>
            </p:cNvPr>
            <p:cNvSpPr/>
            <p:nvPr/>
          </p:nvSpPr>
          <p:spPr>
            <a:xfrm>
              <a:off x="4171654" y="3355151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D0FA6F58-DCDD-DE4E-9BFE-1C6D43A69960}"/>
                </a:ext>
              </a:extLst>
            </p:cNvPr>
            <p:cNvSpPr/>
            <p:nvPr/>
          </p:nvSpPr>
          <p:spPr>
            <a:xfrm>
              <a:off x="4084864" y="3477810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5A19AC66-71C0-CE47-82CD-D825FC618AE4}"/>
                </a:ext>
              </a:extLst>
            </p:cNvPr>
            <p:cNvSpPr/>
            <p:nvPr/>
          </p:nvSpPr>
          <p:spPr>
            <a:xfrm>
              <a:off x="3990355" y="3596973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BB0A663F-878C-8940-BA6B-ADFD27EE4F2F}"/>
                </a:ext>
              </a:extLst>
            </p:cNvPr>
            <p:cNvSpPr/>
            <p:nvPr/>
          </p:nvSpPr>
          <p:spPr>
            <a:xfrm>
              <a:off x="3955235" y="3355322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A695E7C0-B10C-C24C-8C11-14E706CB1887}"/>
                </a:ext>
              </a:extLst>
            </p:cNvPr>
            <p:cNvSpPr/>
            <p:nvPr/>
          </p:nvSpPr>
          <p:spPr>
            <a:xfrm>
              <a:off x="3868445" y="3477981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3B554EF2-E700-AF4E-AB42-8FE890FB940D}"/>
                </a:ext>
              </a:extLst>
            </p:cNvPr>
            <p:cNvSpPr/>
            <p:nvPr/>
          </p:nvSpPr>
          <p:spPr>
            <a:xfrm>
              <a:off x="3773936" y="3597144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2BFB8FA8-1F7C-7943-BF95-0D6D62FB2CFB}"/>
                </a:ext>
              </a:extLst>
            </p:cNvPr>
            <p:cNvSpPr/>
            <p:nvPr/>
          </p:nvSpPr>
          <p:spPr>
            <a:xfrm>
              <a:off x="3724150" y="3355151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F12942F7-1C04-8441-B32C-AFC85E2AE810}"/>
                </a:ext>
              </a:extLst>
            </p:cNvPr>
            <p:cNvSpPr/>
            <p:nvPr/>
          </p:nvSpPr>
          <p:spPr>
            <a:xfrm>
              <a:off x="3637360" y="3477810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AA3718E6-7D9D-B849-8051-1DDFAA9835EE}"/>
                </a:ext>
              </a:extLst>
            </p:cNvPr>
            <p:cNvSpPr/>
            <p:nvPr/>
          </p:nvSpPr>
          <p:spPr>
            <a:xfrm>
              <a:off x="3542851" y="3596973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BD96DA96-0748-2A4B-8D12-17263B14DF86}"/>
                </a:ext>
              </a:extLst>
            </p:cNvPr>
            <p:cNvSpPr/>
            <p:nvPr/>
          </p:nvSpPr>
          <p:spPr>
            <a:xfrm>
              <a:off x="3512414" y="3355151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2CB2AEA4-3E7F-F44A-A53A-91FC7E55838B}"/>
                </a:ext>
              </a:extLst>
            </p:cNvPr>
            <p:cNvSpPr/>
            <p:nvPr/>
          </p:nvSpPr>
          <p:spPr>
            <a:xfrm>
              <a:off x="3425624" y="3477810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95D5C78E-5014-DB4C-B368-EF3561239278}"/>
                </a:ext>
              </a:extLst>
            </p:cNvPr>
            <p:cNvSpPr/>
            <p:nvPr/>
          </p:nvSpPr>
          <p:spPr>
            <a:xfrm>
              <a:off x="3331115" y="3596973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C54753BE-7610-3E4F-873C-ABCB6EDCBF8D}"/>
                </a:ext>
              </a:extLst>
            </p:cNvPr>
            <p:cNvSpPr/>
            <p:nvPr/>
          </p:nvSpPr>
          <p:spPr>
            <a:xfrm>
              <a:off x="3322438" y="3361501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id="{86BE2A56-4EA6-4B41-8606-9CB83F931833}"/>
                </a:ext>
              </a:extLst>
            </p:cNvPr>
            <p:cNvSpPr/>
            <p:nvPr/>
          </p:nvSpPr>
          <p:spPr>
            <a:xfrm>
              <a:off x="3235648" y="3484160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18" name="Elipse 117">
              <a:extLst>
                <a:ext uri="{FF2B5EF4-FFF2-40B4-BE49-F238E27FC236}">
                  <a16:creationId xmlns:a16="http://schemas.microsoft.com/office/drawing/2014/main" id="{D35D1090-5380-3046-A4E5-46122B277909}"/>
                </a:ext>
              </a:extLst>
            </p:cNvPr>
            <p:cNvSpPr/>
            <p:nvPr/>
          </p:nvSpPr>
          <p:spPr>
            <a:xfrm>
              <a:off x="3141139" y="3603323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19" name="CuadroTexto 118">
              <a:extLst>
                <a:ext uri="{FF2B5EF4-FFF2-40B4-BE49-F238E27FC236}">
                  <a16:creationId xmlns:a16="http://schemas.microsoft.com/office/drawing/2014/main" id="{1501A2A0-2013-D043-9FD5-A8A92C027775}"/>
                </a:ext>
              </a:extLst>
            </p:cNvPr>
            <p:cNvSpPr txBox="1"/>
            <p:nvPr/>
          </p:nvSpPr>
          <p:spPr>
            <a:xfrm>
              <a:off x="2810741" y="4076059"/>
              <a:ext cx="701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R" sz="1200" dirty="0"/>
                <a:t>ZMW</a:t>
              </a:r>
            </a:p>
          </p:txBody>
        </p:sp>
        <p:cxnSp>
          <p:nvCxnSpPr>
            <p:cNvPr id="121" name="Conector recto de flecha 120">
              <a:extLst>
                <a:ext uri="{FF2B5EF4-FFF2-40B4-BE49-F238E27FC236}">
                  <a16:creationId xmlns:a16="http://schemas.microsoft.com/office/drawing/2014/main" id="{D70CC96A-5974-E44C-8E46-91695B9D65CA}"/>
                </a:ext>
              </a:extLst>
            </p:cNvPr>
            <p:cNvCxnSpPr>
              <a:cxnSpLocks/>
              <a:endCxn id="106" idx="5"/>
            </p:cNvCxnSpPr>
            <p:nvPr/>
          </p:nvCxnSpPr>
          <p:spPr>
            <a:xfrm flipV="1">
              <a:off x="3232851" y="3675084"/>
              <a:ext cx="846842" cy="44815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1A8BA1B6-8DE9-824E-8E1B-EFED4CB6A333}"/>
                </a:ext>
              </a:extLst>
            </p:cNvPr>
            <p:cNvGrpSpPr/>
            <p:nvPr/>
          </p:nvGrpSpPr>
          <p:grpSpPr>
            <a:xfrm>
              <a:off x="5134152" y="3210465"/>
              <a:ext cx="319556" cy="358858"/>
              <a:chOff x="6068731" y="4527599"/>
              <a:chExt cx="2873922" cy="1509023"/>
            </a:xfrm>
          </p:grpSpPr>
          <p:sp>
            <p:nvSpPr>
              <p:cNvPr id="123" name="Arco de bloque 122">
                <a:extLst>
                  <a:ext uri="{FF2B5EF4-FFF2-40B4-BE49-F238E27FC236}">
                    <a16:creationId xmlns:a16="http://schemas.microsoft.com/office/drawing/2014/main" id="{BD41012B-C053-C640-93B5-BC6190E44479}"/>
                  </a:ext>
                </a:extLst>
              </p:cNvPr>
              <p:cNvSpPr/>
              <p:nvPr/>
            </p:nvSpPr>
            <p:spPr>
              <a:xfrm>
                <a:off x="6323095" y="4527599"/>
                <a:ext cx="2616241" cy="1279153"/>
              </a:xfrm>
              <a:prstGeom prst="blockArc">
                <a:avLst>
                  <a:gd name="adj1" fmla="val 10800000"/>
                  <a:gd name="adj2" fmla="val 97206"/>
                  <a:gd name="adj3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Arco de bloque 123">
                <a:extLst>
                  <a:ext uri="{FF2B5EF4-FFF2-40B4-BE49-F238E27FC236}">
                    <a16:creationId xmlns:a16="http://schemas.microsoft.com/office/drawing/2014/main" id="{1D0E6E87-B869-C848-B474-055B8F09DCA3}"/>
                  </a:ext>
                </a:extLst>
              </p:cNvPr>
              <p:cNvSpPr/>
              <p:nvPr/>
            </p:nvSpPr>
            <p:spPr>
              <a:xfrm rot="10800000">
                <a:off x="6323094" y="4757469"/>
                <a:ext cx="2616241" cy="1279153"/>
              </a:xfrm>
              <a:prstGeom prst="blockArc">
                <a:avLst>
                  <a:gd name="adj1" fmla="val 10800000"/>
                  <a:gd name="adj2" fmla="val 97206"/>
                  <a:gd name="adj3" fmla="val 0"/>
                </a:avLst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Forma libre 124">
                <a:extLst>
                  <a:ext uri="{FF2B5EF4-FFF2-40B4-BE49-F238E27FC236}">
                    <a16:creationId xmlns:a16="http://schemas.microsoft.com/office/drawing/2014/main" id="{FAAC942B-E3F2-F943-BBB0-8598FD414C0C}"/>
                  </a:ext>
                </a:extLst>
              </p:cNvPr>
              <p:cNvSpPr/>
              <p:nvPr/>
            </p:nvSpPr>
            <p:spPr>
              <a:xfrm>
                <a:off x="6308060" y="5169966"/>
                <a:ext cx="14015" cy="196193"/>
              </a:xfrm>
              <a:custGeom>
                <a:avLst/>
                <a:gdLst>
                  <a:gd name="connsiteX0" fmla="*/ 10510 w 14015"/>
                  <a:gd name="connsiteY0" fmla="*/ 0 h 196193"/>
                  <a:gd name="connsiteX1" fmla="*/ 7007 w 14015"/>
                  <a:gd name="connsiteY1" fmla="*/ 24524 h 196193"/>
                  <a:gd name="connsiteX2" fmla="*/ 3503 w 14015"/>
                  <a:gd name="connsiteY2" fmla="*/ 45545 h 196193"/>
                  <a:gd name="connsiteX3" fmla="*/ 0 w 14015"/>
                  <a:gd name="connsiteY3" fmla="*/ 84083 h 196193"/>
                  <a:gd name="connsiteX4" fmla="*/ 3503 w 14015"/>
                  <a:gd name="connsiteY4" fmla="*/ 119117 h 196193"/>
                  <a:gd name="connsiteX5" fmla="*/ 10510 w 14015"/>
                  <a:gd name="connsiteY5" fmla="*/ 150648 h 196193"/>
                  <a:gd name="connsiteX6" fmla="*/ 14013 w 14015"/>
                  <a:gd name="connsiteY6" fmla="*/ 196193 h 19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15" h="196193">
                    <a:moveTo>
                      <a:pt x="10510" y="0"/>
                    </a:moveTo>
                    <a:cubicBezTo>
                      <a:pt x="9342" y="8175"/>
                      <a:pt x="8263" y="16362"/>
                      <a:pt x="7007" y="24524"/>
                    </a:cubicBezTo>
                    <a:cubicBezTo>
                      <a:pt x="5927" y="31545"/>
                      <a:pt x="4333" y="38490"/>
                      <a:pt x="3503" y="45545"/>
                    </a:cubicBezTo>
                    <a:cubicBezTo>
                      <a:pt x="1996" y="58356"/>
                      <a:pt x="1168" y="71237"/>
                      <a:pt x="0" y="84083"/>
                    </a:cubicBezTo>
                    <a:cubicBezTo>
                      <a:pt x="1168" y="95761"/>
                      <a:pt x="1952" y="107484"/>
                      <a:pt x="3503" y="119117"/>
                    </a:cubicBezTo>
                    <a:cubicBezTo>
                      <a:pt x="4772" y="128638"/>
                      <a:pt x="8134" y="141141"/>
                      <a:pt x="10510" y="150648"/>
                    </a:cubicBezTo>
                    <a:cubicBezTo>
                      <a:pt x="14224" y="191512"/>
                      <a:pt x="14013" y="176287"/>
                      <a:pt x="14013" y="196193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/>
              </a:p>
            </p:txBody>
          </p:sp>
          <p:sp>
            <p:nvSpPr>
              <p:cNvPr id="126" name="Forma libre 125">
                <a:extLst>
                  <a:ext uri="{FF2B5EF4-FFF2-40B4-BE49-F238E27FC236}">
                    <a16:creationId xmlns:a16="http://schemas.microsoft.com/office/drawing/2014/main" id="{90AEB6AA-70B1-714E-8734-80DA2157858E}"/>
                  </a:ext>
                </a:extLst>
              </p:cNvPr>
              <p:cNvSpPr/>
              <p:nvPr/>
            </p:nvSpPr>
            <p:spPr>
              <a:xfrm>
                <a:off x="8931966" y="5201497"/>
                <a:ext cx="10687" cy="199696"/>
              </a:xfrm>
              <a:custGeom>
                <a:avLst/>
                <a:gdLst>
                  <a:gd name="connsiteX0" fmla="*/ 3680 w 10687"/>
                  <a:gd name="connsiteY0" fmla="*/ 0 h 199696"/>
                  <a:gd name="connsiteX1" fmla="*/ 176 w 10687"/>
                  <a:gd name="connsiteY1" fmla="*/ 52551 h 199696"/>
                  <a:gd name="connsiteX2" fmla="*/ 7183 w 10687"/>
                  <a:gd name="connsiteY2" fmla="*/ 63062 h 199696"/>
                  <a:gd name="connsiteX3" fmla="*/ 10687 w 10687"/>
                  <a:gd name="connsiteY3" fmla="*/ 94593 h 199696"/>
                  <a:gd name="connsiteX4" fmla="*/ 3680 w 10687"/>
                  <a:gd name="connsiteY4" fmla="*/ 175172 h 199696"/>
                  <a:gd name="connsiteX5" fmla="*/ 7183 w 10687"/>
                  <a:gd name="connsiteY5" fmla="*/ 196193 h 199696"/>
                  <a:gd name="connsiteX6" fmla="*/ 7183 w 10687"/>
                  <a:gd name="connsiteY6" fmla="*/ 199696 h 199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87" h="199696">
                    <a:moveTo>
                      <a:pt x="3680" y="0"/>
                    </a:moveTo>
                    <a:cubicBezTo>
                      <a:pt x="2512" y="17517"/>
                      <a:pt x="-798" y="35022"/>
                      <a:pt x="176" y="52551"/>
                    </a:cubicBezTo>
                    <a:cubicBezTo>
                      <a:pt x="410" y="56755"/>
                      <a:pt x="6162" y="58977"/>
                      <a:pt x="7183" y="63062"/>
                    </a:cubicBezTo>
                    <a:cubicBezTo>
                      <a:pt x="9748" y="73321"/>
                      <a:pt x="9519" y="84083"/>
                      <a:pt x="10687" y="94593"/>
                    </a:cubicBezTo>
                    <a:cubicBezTo>
                      <a:pt x="8351" y="121453"/>
                      <a:pt x="4609" y="148227"/>
                      <a:pt x="3680" y="175172"/>
                    </a:cubicBezTo>
                    <a:cubicBezTo>
                      <a:pt x="3435" y="182271"/>
                      <a:pt x="6179" y="189161"/>
                      <a:pt x="7183" y="196193"/>
                    </a:cubicBezTo>
                    <a:cubicBezTo>
                      <a:pt x="7348" y="197349"/>
                      <a:pt x="7183" y="198528"/>
                      <a:pt x="7183" y="199696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/>
              </a:p>
            </p:txBody>
          </p:sp>
          <p:sp>
            <p:nvSpPr>
              <p:cNvPr id="127" name="Nube 126">
                <a:extLst>
                  <a:ext uri="{FF2B5EF4-FFF2-40B4-BE49-F238E27FC236}">
                    <a16:creationId xmlns:a16="http://schemas.microsoft.com/office/drawing/2014/main" id="{089ADC16-7FED-8544-BC59-DE11D159F704}"/>
                  </a:ext>
                </a:extLst>
              </p:cNvPr>
              <p:cNvSpPr/>
              <p:nvPr/>
            </p:nvSpPr>
            <p:spPr>
              <a:xfrm>
                <a:off x="6068731" y="5301345"/>
                <a:ext cx="702621" cy="442913"/>
              </a:xfrm>
              <a:prstGeom prst="cloud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/>
              </a:p>
            </p:txBody>
          </p:sp>
        </p:grpSp>
        <p:grpSp>
          <p:nvGrpSpPr>
            <p:cNvPr id="131" name="Grupo 130">
              <a:extLst>
                <a:ext uri="{FF2B5EF4-FFF2-40B4-BE49-F238E27FC236}">
                  <a16:creationId xmlns:a16="http://schemas.microsoft.com/office/drawing/2014/main" id="{65232764-14E3-A448-A744-2CC8C61FEA83}"/>
                </a:ext>
              </a:extLst>
            </p:cNvPr>
            <p:cNvGrpSpPr/>
            <p:nvPr/>
          </p:nvGrpSpPr>
          <p:grpSpPr>
            <a:xfrm>
              <a:off x="4959051" y="3512422"/>
              <a:ext cx="319556" cy="358858"/>
              <a:chOff x="6068731" y="4527599"/>
              <a:chExt cx="2873922" cy="1509023"/>
            </a:xfrm>
          </p:grpSpPr>
          <p:sp>
            <p:nvSpPr>
              <p:cNvPr id="132" name="Arco de bloque 131">
                <a:extLst>
                  <a:ext uri="{FF2B5EF4-FFF2-40B4-BE49-F238E27FC236}">
                    <a16:creationId xmlns:a16="http://schemas.microsoft.com/office/drawing/2014/main" id="{EA23C5F9-0F92-DE47-9B10-E571E939CBF7}"/>
                  </a:ext>
                </a:extLst>
              </p:cNvPr>
              <p:cNvSpPr/>
              <p:nvPr/>
            </p:nvSpPr>
            <p:spPr>
              <a:xfrm>
                <a:off x="6323095" y="4527599"/>
                <a:ext cx="2616241" cy="1279153"/>
              </a:xfrm>
              <a:prstGeom prst="blockArc">
                <a:avLst>
                  <a:gd name="adj1" fmla="val 10800000"/>
                  <a:gd name="adj2" fmla="val 97206"/>
                  <a:gd name="adj3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Arco de bloque 132">
                <a:extLst>
                  <a:ext uri="{FF2B5EF4-FFF2-40B4-BE49-F238E27FC236}">
                    <a16:creationId xmlns:a16="http://schemas.microsoft.com/office/drawing/2014/main" id="{3F6D379A-7F15-B34A-B57B-AD339A5266EA}"/>
                  </a:ext>
                </a:extLst>
              </p:cNvPr>
              <p:cNvSpPr/>
              <p:nvPr/>
            </p:nvSpPr>
            <p:spPr>
              <a:xfrm rot="10800000">
                <a:off x="6323094" y="4757469"/>
                <a:ext cx="2616241" cy="1279153"/>
              </a:xfrm>
              <a:prstGeom prst="blockArc">
                <a:avLst>
                  <a:gd name="adj1" fmla="val 10800000"/>
                  <a:gd name="adj2" fmla="val 97206"/>
                  <a:gd name="adj3" fmla="val 0"/>
                </a:avLst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Forma libre 133">
                <a:extLst>
                  <a:ext uri="{FF2B5EF4-FFF2-40B4-BE49-F238E27FC236}">
                    <a16:creationId xmlns:a16="http://schemas.microsoft.com/office/drawing/2014/main" id="{083CA723-1938-1647-B64E-B9321E695912}"/>
                  </a:ext>
                </a:extLst>
              </p:cNvPr>
              <p:cNvSpPr/>
              <p:nvPr/>
            </p:nvSpPr>
            <p:spPr>
              <a:xfrm>
                <a:off x="6308060" y="5169966"/>
                <a:ext cx="14015" cy="196193"/>
              </a:xfrm>
              <a:custGeom>
                <a:avLst/>
                <a:gdLst>
                  <a:gd name="connsiteX0" fmla="*/ 10510 w 14015"/>
                  <a:gd name="connsiteY0" fmla="*/ 0 h 196193"/>
                  <a:gd name="connsiteX1" fmla="*/ 7007 w 14015"/>
                  <a:gd name="connsiteY1" fmla="*/ 24524 h 196193"/>
                  <a:gd name="connsiteX2" fmla="*/ 3503 w 14015"/>
                  <a:gd name="connsiteY2" fmla="*/ 45545 h 196193"/>
                  <a:gd name="connsiteX3" fmla="*/ 0 w 14015"/>
                  <a:gd name="connsiteY3" fmla="*/ 84083 h 196193"/>
                  <a:gd name="connsiteX4" fmla="*/ 3503 w 14015"/>
                  <a:gd name="connsiteY4" fmla="*/ 119117 h 196193"/>
                  <a:gd name="connsiteX5" fmla="*/ 10510 w 14015"/>
                  <a:gd name="connsiteY5" fmla="*/ 150648 h 196193"/>
                  <a:gd name="connsiteX6" fmla="*/ 14013 w 14015"/>
                  <a:gd name="connsiteY6" fmla="*/ 196193 h 19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15" h="196193">
                    <a:moveTo>
                      <a:pt x="10510" y="0"/>
                    </a:moveTo>
                    <a:cubicBezTo>
                      <a:pt x="9342" y="8175"/>
                      <a:pt x="8263" y="16362"/>
                      <a:pt x="7007" y="24524"/>
                    </a:cubicBezTo>
                    <a:cubicBezTo>
                      <a:pt x="5927" y="31545"/>
                      <a:pt x="4333" y="38490"/>
                      <a:pt x="3503" y="45545"/>
                    </a:cubicBezTo>
                    <a:cubicBezTo>
                      <a:pt x="1996" y="58356"/>
                      <a:pt x="1168" y="71237"/>
                      <a:pt x="0" y="84083"/>
                    </a:cubicBezTo>
                    <a:cubicBezTo>
                      <a:pt x="1168" y="95761"/>
                      <a:pt x="1952" y="107484"/>
                      <a:pt x="3503" y="119117"/>
                    </a:cubicBezTo>
                    <a:cubicBezTo>
                      <a:pt x="4772" y="128638"/>
                      <a:pt x="8134" y="141141"/>
                      <a:pt x="10510" y="150648"/>
                    </a:cubicBezTo>
                    <a:cubicBezTo>
                      <a:pt x="14224" y="191512"/>
                      <a:pt x="14013" y="176287"/>
                      <a:pt x="14013" y="196193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/>
              </a:p>
            </p:txBody>
          </p:sp>
          <p:sp>
            <p:nvSpPr>
              <p:cNvPr id="135" name="Forma libre 134">
                <a:extLst>
                  <a:ext uri="{FF2B5EF4-FFF2-40B4-BE49-F238E27FC236}">
                    <a16:creationId xmlns:a16="http://schemas.microsoft.com/office/drawing/2014/main" id="{0A67EAD8-32C8-D144-A115-2630386432E8}"/>
                  </a:ext>
                </a:extLst>
              </p:cNvPr>
              <p:cNvSpPr/>
              <p:nvPr/>
            </p:nvSpPr>
            <p:spPr>
              <a:xfrm>
                <a:off x="8931966" y="5201497"/>
                <a:ext cx="10687" cy="199696"/>
              </a:xfrm>
              <a:custGeom>
                <a:avLst/>
                <a:gdLst>
                  <a:gd name="connsiteX0" fmla="*/ 3680 w 10687"/>
                  <a:gd name="connsiteY0" fmla="*/ 0 h 199696"/>
                  <a:gd name="connsiteX1" fmla="*/ 176 w 10687"/>
                  <a:gd name="connsiteY1" fmla="*/ 52551 h 199696"/>
                  <a:gd name="connsiteX2" fmla="*/ 7183 w 10687"/>
                  <a:gd name="connsiteY2" fmla="*/ 63062 h 199696"/>
                  <a:gd name="connsiteX3" fmla="*/ 10687 w 10687"/>
                  <a:gd name="connsiteY3" fmla="*/ 94593 h 199696"/>
                  <a:gd name="connsiteX4" fmla="*/ 3680 w 10687"/>
                  <a:gd name="connsiteY4" fmla="*/ 175172 h 199696"/>
                  <a:gd name="connsiteX5" fmla="*/ 7183 w 10687"/>
                  <a:gd name="connsiteY5" fmla="*/ 196193 h 199696"/>
                  <a:gd name="connsiteX6" fmla="*/ 7183 w 10687"/>
                  <a:gd name="connsiteY6" fmla="*/ 199696 h 199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87" h="199696">
                    <a:moveTo>
                      <a:pt x="3680" y="0"/>
                    </a:moveTo>
                    <a:cubicBezTo>
                      <a:pt x="2512" y="17517"/>
                      <a:pt x="-798" y="35022"/>
                      <a:pt x="176" y="52551"/>
                    </a:cubicBezTo>
                    <a:cubicBezTo>
                      <a:pt x="410" y="56755"/>
                      <a:pt x="6162" y="58977"/>
                      <a:pt x="7183" y="63062"/>
                    </a:cubicBezTo>
                    <a:cubicBezTo>
                      <a:pt x="9748" y="73321"/>
                      <a:pt x="9519" y="84083"/>
                      <a:pt x="10687" y="94593"/>
                    </a:cubicBezTo>
                    <a:cubicBezTo>
                      <a:pt x="8351" y="121453"/>
                      <a:pt x="4609" y="148227"/>
                      <a:pt x="3680" y="175172"/>
                    </a:cubicBezTo>
                    <a:cubicBezTo>
                      <a:pt x="3435" y="182271"/>
                      <a:pt x="6179" y="189161"/>
                      <a:pt x="7183" y="196193"/>
                    </a:cubicBezTo>
                    <a:cubicBezTo>
                      <a:pt x="7348" y="197349"/>
                      <a:pt x="7183" y="198528"/>
                      <a:pt x="7183" y="199696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/>
              </a:p>
            </p:txBody>
          </p:sp>
          <p:sp>
            <p:nvSpPr>
              <p:cNvPr id="136" name="Nube 135">
                <a:extLst>
                  <a:ext uri="{FF2B5EF4-FFF2-40B4-BE49-F238E27FC236}">
                    <a16:creationId xmlns:a16="http://schemas.microsoft.com/office/drawing/2014/main" id="{D687636C-6465-AA43-86EE-35AAE911D26B}"/>
                  </a:ext>
                </a:extLst>
              </p:cNvPr>
              <p:cNvSpPr/>
              <p:nvPr/>
            </p:nvSpPr>
            <p:spPr>
              <a:xfrm>
                <a:off x="6068731" y="5301345"/>
                <a:ext cx="702621" cy="442913"/>
              </a:xfrm>
              <a:prstGeom prst="cloud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/>
              </a:p>
            </p:txBody>
          </p:sp>
        </p:grpSp>
        <p:grpSp>
          <p:nvGrpSpPr>
            <p:cNvPr id="137" name="Grupo 136">
              <a:extLst>
                <a:ext uri="{FF2B5EF4-FFF2-40B4-BE49-F238E27FC236}">
                  <a16:creationId xmlns:a16="http://schemas.microsoft.com/office/drawing/2014/main" id="{C5D65982-A9C2-DF4E-ADA5-28047BBD3576}"/>
                </a:ext>
              </a:extLst>
            </p:cNvPr>
            <p:cNvGrpSpPr/>
            <p:nvPr/>
          </p:nvGrpSpPr>
          <p:grpSpPr>
            <a:xfrm>
              <a:off x="4754381" y="3696019"/>
              <a:ext cx="319556" cy="358858"/>
              <a:chOff x="6068731" y="4527599"/>
              <a:chExt cx="2873922" cy="1509023"/>
            </a:xfrm>
          </p:grpSpPr>
          <p:sp>
            <p:nvSpPr>
              <p:cNvPr id="138" name="Arco de bloque 137">
                <a:extLst>
                  <a:ext uri="{FF2B5EF4-FFF2-40B4-BE49-F238E27FC236}">
                    <a16:creationId xmlns:a16="http://schemas.microsoft.com/office/drawing/2014/main" id="{F6F5CAD9-B1D3-0845-A8DF-4D623DA38C3D}"/>
                  </a:ext>
                </a:extLst>
              </p:cNvPr>
              <p:cNvSpPr/>
              <p:nvPr/>
            </p:nvSpPr>
            <p:spPr>
              <a:xfrm>
                <a:off x="6323095" y="4527599"/>
                <a:ext cx="2616241" cy="1279153"/>
              </a:xfrm>
              <a:prstGeom prst="blockArc">
                <a:avLst>
                  <a:gd name="adj1" fmla="val 10800000"/>
                  <a:gd name="adj2" fmla="val 97206"/>
                  <a:gd name="adj3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Arco de bloque 138">
                <a:extLst>
                  <a:ext uri="{FF2B5EF4-FFF2-40B4-BE49-F238E27FC236}">
                    <a16:creationId xmlns:a16="http://schemas.microsoft.com/office/drawing/2014/main" id="{8A4CC538-ABF7-D447-B7D4-1352ED690B4F}"/>
                  </a:ext>
                </a:extLst>
              </p:cNvPr>
              <p:cNvSpPr/>
              <p:nvPr/>
            </p:nvSpPr>
            <p:spPr>
              <a:xfrm rot="10800000">
                <a:off x="6323094" y="4757469"/>
                <a:ext cx="2616241" cy="1279153"/>
              </a:xfrm>
              <a:prstGeom prst="blockArc">
                <a:avLst>
                  <a:gd name="adj1" fmla="val 10800000"/>
                  <a:gd name="adj2" fmla="val 97206"/>
                  <a:gd name="adj3" fmla="val 0"/>
                </a:avLst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Forma libre 139">
                <a:extLst>
                  <a:ext uri="{FF2B5EF4-FFF2-40B4-BE49-F238E27FC236}">
                    <a16:creationId xmlns:a16="http://schemas.microsoft.com/office/drawing/2014/main" id="{328CCF13-8522-3647-B7AD-3514D901AA5B}"/>
                  </a:ext>
                </a:extLst>
              </p:cNvPr>
              <p:cNvSpPr/>
              <p:nvPr/>
            </p:nvSpPr>
            <p:spPr>
              <a:xfrm>
                <a:off x="6308060" y="5169966"/>
                <a:ext cx="14015" cy="196193"/>
              </a:xfrm>
              <a:custGeom>
                <a:avLst/>
                <a:gdLst>
                  <a:gd name="connsiteX0" fmla="*/ 10510 w 14015"/>
                  <a:gd name="connsiteY0" fmla="*/ 0 h 196193"/>
                  <a:gd name="connsiteX1" fmla="*/ 7007 w 14015"/>
                  <a:gd name="connsiteY1" fmla="*/ 24524 h 196193"/>
                  <a:gd name="connsiteX2" fmla="*/ 3503 w 14015"/>
                  <a:gd name="connsiteY2" fmla="*/ 45545 h 196193"/>
                  <a:gd name="connsiteX3" fmla="*/ 0 w 14015"/>
                  <a:gd name="connsiteY3" fmla="*/ 84083 h 196193"/>
                  <a:gd name="connsiteX4" fmla="*/ 3503 w 14015"/>
                  <a:gd name="connsiteY4" fmla="*/ 119117 h 196193"/>
                  <a:gd name="connsiteX5" fmla="*/ 10510 w 14015"/>
                  <a:gd name="connsiteY5" fmla="*/ 150648 h 196193"/>
                  <a:gd name="connsiteX6" fmla="*/ 14013 w 14015"/>
                  <a:gd name="connsiteY6" fmla="*/ 196193 h 19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15" h="196193">
                    <a:moveTo>
                      <a:pt x="10510" y="0"/>
                    </a:moveTo>
                    <a:cubicBezTo>
                      <a:pt x="9342" y="8175"/>
                      <a:pt x="8263" y="16362"/>
                      <a:pt x="7007" y="24524"/>
                    </a:cubicBezTo>
                    <a:cubicBezTo>
                      <a:pt x="5927" y="31545"/>
                      <a:pt x="4333" y="38490"/>
                      <a:pt x="3503" y="45545"/>
                    </a:cubicBezTo>
                    <a:cubicBezTo>
                      <a:pt x="1996" y="58356"/>
                      <a:pt x="1168" y="71237"/>
                      <a:pt x="0" y="84083"/>
                    </a:cubicBezTo>
                    <a:cubicBezTo>
                      <a:pt x="1168" y="95761"/>
                      <a:pt x="1952" y="107484"/>
                      <a:pt x="3503" y="119117"/>
                    </a:cubicBezTo>
                    <a:cubicBezTo>
                      <a:pt x="4772" y="128638"/>
                      <a:pt x="8134" y="141141"/>
                      <a:pt x="10510" y="150648"/>
                    </a:cubicBezTo>
                    <a:cubicBezTo>
                      <a:pt x="14224" y="191512"/>
                      <a:pt x="14013" y="176287"/>
                      <a:pt x="14013" y="196193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/>
              </a:p>
            </p:txBody>
          </p:sp>
          <p:sp>
            <p:nvSpPr>
              <p:cNvPr id="141" name="Forma libre 140">
                <a:extLst>
                  <a:ext uri="{FF2B5EF4-FFF2-40B4-BE49-F238E27FC236}">
                    <a16:creationId xmlns:a16="http://schemas.microsoft.com/office/drawing/2014/main" id="{12B79544-0DA2-8A40-A498-6E75059BD242}"/>
                  </a:ext>
                </a:extLst>
              </p:cNvPr>
              <p:cNvSpPr/>
              <p:nvPr/>
            </p:nvSpPr>
            <p:spPr>
              <a:xfrm>
                <a:off x="8931966" y="5201497"/>
                <a:ext cx="10687" cy="199696"/>
              </a:xfrm>
              <a:custGeom>
                <a:avLst/>
                <a:gdLst>
                  <a:gd name="connsiteX0" fmla="*/ 3680 w 10687"/>
                  <a:gd name="connsiteY0" fmla="*/ 0 h 199696"/>
                  <a:gd name="connsiteX1" fmla="*/ 176 w 10687"/>
                  <a:gd name="connsiteY1" fmla="*/ 52551 h 199696"/>
                  <a:gd name="connsiteX2" fmla="*/ 7183 w 10687"/>
                  <a:gd name="connsiteY2" fmla="*/ 63062 h 199696"/>
                  <a:gd name="connsiteX3" fmla="*/ 10687 w 10687"/>
                  <a:gd name="connsiteY3" fmla="*/ 94593 h 199696"/>
                  <a:gd name="connsiteX4" fmla="*/ 3680 w 10687"/>
                  <a:gd name="connsiteY4" fmla="*/ 175172 h 199696"/>
                  <a:gd name="connsiteX5" fmla="*/ 7183 w 10687"/>
                  <a:gd name="connsiteY5" fmla="*/ 196193 h 199696"/>
                  <a:gd name="connsiteX6" fmla="*/ 7183 w 10687"/>
                  <a:gd name="connsiteY6" fmla="*/ 199696 h 199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87" h="199696">
                    <a:moveTo>
                      <a:pt x="3680" y="0"/>
                    </a:moveTo>
                    <a:cubicBezTo>
                      <a:pt x="2512" y="17517"/>
                      <a:pt x="-798" y="35022"/>
                      <a:pt x="176" y="52551"/>
                    </a:cubicBezTo>
                    <a:cubicBezTo>
                      <a:pt x="410" y="56755"/>
                      <a:pt x="6162" y="58977"/>
                      <a:pt x="7183" y="63062"/>
                    </a:cubicBezTo>
                    <a:cubicBezTo>
                      <a:pt x="9748" y="73321"/>
                      <a:pt x="9519" y="84083"/>
                      <a:pt x="10687" y="94593"/>
                    </a:cubicBezTo>
                    <a:cubicBezTo>
                      <a:pt x="8351" y="121453"/>
                      <a:pt x="4609" y="148227"/>
                      <a:pt x="3680" y="175172"/>
                    </a:cubicBezTo>
                    <a:cubicBezTo>
                      <a:pt x="3435" y="182271"/>
                      <a:pt x="6179" y="189161"/>
                      <a:pt x="7183" y="196193"/>
                    </a:cubicBezTo>
                    <a:cubicBezTo>
                      <a:pt x="7348" y="197349"/>
                      <a:pt x="7183" y="198528"/>
                      <a:pt x="7183" y="199696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/>
              </a:p>
            </p:txBody>
          </p:sp>
          <p:sp>
            <p:nvSpPr>
              <p:cNvPr id="142" name="Nube 141">
                <a:extLst>
                  <a:ext uri="{FF2B5EF4-FFF2-40B4-BE49-F238E27FC236}">
                    <a16:creationId xmlns:a16="http://schemas.microsoft.com/office/drawing/2014/main" id="{423D081D-0DA4-754F-95A3-9C2137F75183}"/>
                  </a:ext>
                </a:extLst>
              </p:cNvPr>
              <p:cNvSpPr/>
              <p:nvPr/>
            </p:nvSpPr>
            <p:spPr>
              <a:xfrm>
                <a:off x="6068731" y="5301345"/>
                <a:ext cx="702621" cy="442913"/>
              </a:xfrm>
              <a:prstGeom prst="cloud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/>
              </a:p>
            </p:txBody>
          </p:sp>
        </p:grpSp>
        <p:cxnSp>
          <p:nvCxnSpPr>
            <p:cNvPr id="144" name="Conector curvado 143">
              <a:extLst>
                <a:ext uri="{FF2B5EF4-FFF2-40B4-BE49-F238E27FC236}">
                  <a16:creationId xmlns:a16="http://schemas.microsoft.com/office/drawing/2014/main" id="{80CF9240-AC62-1748-99DE-66BAD92494BE}"/>
                </a:ext>
              </a:extLst>
            </p:cNvPr>
            <p:cNvCxnSpPr>
              <a:endCxn id="95" idx="1"/>
            </p:cNvCxnSpPr>
            <p:nvPr/>
          </p:nvCxnSpPr>
          <p:spPr>
            <a:xfrm rot="10800000" flipV="1">
              <a:off x="4843958" y="3191295"/>
              <a:ext cx="472044" cy="17725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CuadroTexto 146">
              <a:extLst>
                <a:ext uri="{FF2B5EF4-FFF2-40B4-BE49-F238E27FC236}">
                  <a16:creationId xmlns:a16="http://schemas.microsoft.com/office/drawing/2014/main" id="{2A0FB867-A899-E64E-B3DC-306FEF2C9484}"/>
                </a:ext>
              </a:extLst>
            </p:cNvPr>
            <p:cNvSpPr txBox="1"/>
            <p:nvPr/>
          </p:nvSpPr>
          <p:spPr>
            <a:xfrm>
              <a:off x="936803" y="3223881"/>
              <a:ext cx="15491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/>
                <a:t>En cada ZMW un </a:t>
              </a:r>
              <a:r>
                <a:rPr lang="es-ES" sz="1200" dirty="0" err="1"/>
                <a:t>smrt</a:t>
              </a:r>
              <a:r>
                <a:rPr lang="es-ES" sz="1200" dirty="0"/>
                <a:t> </a:t>
              </a:r>
              <a:r>
                <a:rPr lang="es-ES" sz="1200" dirty="0" err="1"/>
                <a:t>bell</a:t>
              </a:r>
              <a:r>
                <a:rPr lang="es-ES" sz="1200" dirty="0"/>
                <a:t> es secuenciado con </a:t>
              </a:r>
              <a:r>
                <a:rPr lang="es-ES" sz="1200" dirty="0" err="1"/>
                <a:t>DNTPs</a:t>
              </a:r>
              <a:r>
                <a:rPr lang="es-ES" sz="1200" dirty="0"/>
                <a:t> marcados con </a:t>
              </a:r>
              <a:r>
                <a:rPr lang="es-ES" sz="1200" dirty="0" err="1"/>
                <a:t>fluoróforos</a:t>
              </a:r>
              <a:endParaRPr lang="es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599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>
            <a:extLst>
              <a:ext uri="{FF2B5EF4-FFF2-40B4-BE49-F238E27FC236}">
                <a16:creationId xmlns:a16="http://schemas.microsoft.com/office/drawing/2014/main" id="{CF0A7505-AFED-0F4C-BD7D-E89CEBCA9F81}"/>
              </a:ext>
            </a:extLst>
          </p:cNvPr>
          <p:cNvGrpSpPr/>
          <p:nvPr/>
        </p:nvGrpSpPr>
        <p:grpSpPr>
          <a:xfrm>
            <a:off x="50573" y="127000"/>
            <a:ext cx="12212661" cy="6604000"/>
            <a:chOff x="50573" y="127000"/>
            <a:chExt cx="12212661" cy="660400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F34C38E5-6F56-E84B-B219-5F68D2476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7850" y="127000"/>
              <a:ext cx="11036300" cy="6604000"/>
            </a:xfrm>
            <a:prstGeom prst="rect">
              <a:avLst/>
            </a:prstGeom>
          </p:spPr>
        </p:pic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7435AF5F-7B94-D440-A5F6-77069F74942F}"/>
                </a:ext>
              </a:extLst>
            </p:cNvPr>
            <p:cNvSpPr txBox="1"/>
            <p:nvPr/>
          </p:nvSpPr>
          <p:spPr>
            <a:xfrm>
              <a:off x="50573" y="505311"/>
              <a:ext cx="1757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Nueva secuencia</a:t>
              </a:r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1171BE33-65DE-B54A-A1F4-CF54D3CFDE9F}"/>
                </a:ext>
              </a:extLst>
            </p:cNvPr>
            <p:cNvCxnSpPr/>
            <p:nvPr/>
          </p:nvCxnSpPr>
          <p:spPr>
            <a:xfrm>
              <a:off x="844826" y="874643"/>
              <a:ext cx="168965" cy="695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D6205C5D-7AA6-7046-8E07-5F8E2BAD5EA1}"/>
                </a:ext>
              </a:extLst>
            </p:cNvPr>
            <p:cNvSpPr txBox="1"/>
            <p:nvPr/>
          </p:nvSpPr>
          <p:spPr>
            <a:xfrm>
              <a:off x="5998820" y="853181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Lane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B6A5E6CB-4CD5-3649-B494-6049B52F991E}"/>
                </a:ext>
              </a:extLst>
            </p:cNvPr>
            <p:cNvSpPr txBox="1"/>
            <p:nvPr/>
          </p:nvSpPr>
          <p:spPr>
            <a:xfrm>
              <a:off x="3317234" y="874643"/>
              <a:ext cx="1254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Flow cell ID</a:t>
              </a:r>
            </a:p>
          </p:txBody>
        </p: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001769F6-E927-364F-8DD4-0C36B8E00516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3944521" y="1243975"/>
              <a:ext cx="627287" cy="246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6C54E9C4-C95E-7844-9409-F6A5F419A2C7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6301409" y="1222513"/>
              <a:ext cx="12562" cy="2683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5388563F-C3EA-404F-A83D-D2C3BD343D60}"/>
                </a:ext>
              </a:extLst>
            </p:cNvPr>
            <p:cNvSpPr txBox="1"/>
            <p:nvPr/>
          </p:nvSpPr>
          <p:spPr>
            <a:xfrm>
              <a:off x="7162442" y="853181"/>
              <a:ext cx="1420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Coordenadas</a:t>
              </a:r>
            </a:p>
          </p:txBody>
        </p: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23079D1D-288A-DB4B-A053-27EFA763EE30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flipH="1">
              <a:off x="7692887" y="1222513"/>
              <a:ext cx="179878" cy="2683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38B44537-A3F6-EB4C-B285-70343276734E}"/>
                </a:ext>
              </a:extLst>
            </p:cNvPr>
            <p:cNvSpPr txBox="1"/>
            <p:nvPr/>
          </p:nvSpPr>
          <p:spPr>
            <a:xfrm>
              <a:off x="10771287" y="1945452"/>
              <a:ext cx="1491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Lectura/ Read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1566436C-1710-F947-A8EE-893D256A1A62}"/>
                </a:ext>
              </a:extLst>
            </p:cNvPr>
            <p:cNvSpPr txBox="1"/>
            <p:nvPr/>
          </p:nvSpPr>
          <p:spPr>
            <a:xfrm>
              <a:off x="10771287" y="2688605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Calidad</a:t>
              </a:r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F608E091-C846-AE4C-B52D-7D9460C10AF7}"/>
                </a:ext>
              </a:extLst>
            </p:cNvPr>
            <p:cNvSpPr/>
            <p:nvPr/>
          </p:nvSpPr>
          <p:spPr>
            <a:xfrm>
              <a:off x="844826" y="1243975"/>
              <a:ext cx="9998765" cy="19166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EBD1A3B1-9966-EB45-823A-FEBB23722748}"/>
                </a:ext>
              </a:extLst>
            </p:cNvPr>
            <p:cNvSpPr/>
            <p:nvPr/>
          </p:nvSpPr>
          <p:spPr>
            <a:xfrm>
              <a:off x="844826" y="3182105"/>
              <a:ext cx="9998765" cy="16184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6E191968-5BE4-404A-AF14-E47AD05E12EB}"/>
                </a:ext>
              </a:extLst>
            </p:cNvPr>
            <p:cNvSpPr txBox="1"/>
            <p:nvPr/>
          </p:nvSpPr>
          <p:spPr>
            <a:xfrm>
              <a:off x="219582" y="1939715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Seq1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588C07EA-41BB-074B-8FA9-A81FD4391495}"/>
                </a:ext>
              </a:extLst>
            </p:cNvPr>
            <p:cNvSpPr txBox="1"/>
            <p:nvPr/>
          </p:nvSpPr>
          <p:spPr>
            <a:xfrm>
              <a:off x="243313" y="3756511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Seq2</a:t>
              </a:r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F7CBDFE9-50EF-B84B-965B-3C20FC439A50}"/>
                </a:ext>
              </a:extLst>
            </p:cNvPr>
            <p:cNvSpPr/>
            <p:nvPr/>
          </p:nvSpPr>
          <p:spPr>
            <a:xfrm>
              <a:off x="844826" y="4835794"/>
              <a:ext cx="9998765" cy="16184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E7C88E56-9177-D448-8348-4F05DA013808}"/>
                </a:ext>
              </a:extLst>
            </p:cNvPr>
            <p:cNvSpPr txBox="1"/>
            <p:nvPr/>
          </p:nvSpPr>
          <p:spPr>
            <a:xfrm>
              <a:off x="255486" y="5460375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Seq3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28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7B15EA83-4426-6146-B35A-6EB90BC50B69}"/>
              </a:ext>
            </a:extLst>
          </p:cNvPr>
          <p:cNvGrpSpPr/>
          <p:nvPr/>
        </p:nvGrpSpPr>
        <p:grpSpPr>
          <a:xfrm>
            <a:off x="1828800" y="0"/>
            <a:ext cx="10310828" cy="6858000"/>
            <a:chOff x="1828800" y="0"/>
            <a:chExt cx="10310828" cy="6858000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BF78C2AA-55F8-064A-8A86-A7F61419516A}"/>
                </a:ext>
              </a:extLst>
            </p:cNvPr>
            <p:cNvGrpSpPr/>
            <p:nvPr/>
          </p:nvGrpSpPr>
          <p:grpSpPr>
            <a:xfrm>
              <a:off x="1828800" y="0"/>
              <a:ext cx="4762797" cy="6858000"/>
              <a:chOff x="3603811" y="0"/>
              <a:chExt cx="4762797" cy="6858000"/>
            </a:xfrm>
          </p:grpSpPr>
          <p:pic>
            <p:nvPicPr>
              <p:cNvPr id="3" name="Imagen 2">
                <a:extLst>
                  <a:ext uri="{FF2B5EF4-FFF2-40B4-BE49-F238E27FC236}">
                    <a16:creationId xmlns:a16="http://schemas.microsoft.com/office/drawing/2014/main" id="{1019D3A1-2759-EB41-BF17-18E71B49B8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/>
              <a:stretch/>
            </p:blipFill>
            <p:spPr>
              <a:xfrm>
                <a:off x="3825391" y="0"/>
                <a:ext cx="4541217" cy="6858000"/>
              </a:xfrm>
              <a:prstGeom prst="rect">
                <a:avLst/>
              </a:prstGeom>
            </p:spPr>
          </p:pic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004D35C-0016-7F41-896A-AD467E6104BF}"/>
                  </a:ext>
                </a:extLst>
              </p:cNvPr>
              <p:cNvSpPr txBox="1"/>
              <p:nvPr/>
            </p:nvSpPr>
            <p:spPr>
              <a:xfrm>
                <a:off x="3603811" y="0"/>
                <a:ext cx="454121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BR" dirty="0"/>
                  <a:t>Secuencia oringinal desconocida</a:t>
                </a:r>
              </a:p>
            </p:txBody>
          </p:sp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45163FE-4493-0D4D-B63A-C6CFC5C641BA}"/>
                  </a:ext>
                </a:extLst>
              </p:cNvPr>
              <p:cNvSpPr txBox="1"/>
              <p:nvPr/>
            </p:nvSpPr>
            <p:spPr>
              <a:xfrm>
                <a:off x="4475921" y="549965"/>
                <a:ext cx="324015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BR" dirty="0"/>
                  <a:t>reads</a:t>
                </a:r>
              </a:p>
            </p:txBody>
          </p:sp>
        </p:grp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0A762F46-F36C-9A40-8727-FE838A3A16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1724" t="27839" r="11609" b="57899"/>
            <a:stretch/>
          </p:blipFill>
          <p:spPr>
            <a:xfrm>
              <a:off x="10440431" y="1887696"/>
              <a:ext cx="1699197" cy="599716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5BE23990-724D-2E44-886B-444E41B09B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6001" t="42101" r="13464" b="41909"/>
            <a:stretch/>
          </p:blipFill>
          <p:spPr>
            <a:xfrm>
              <a:off x="7174406" y="1702819"/>
              <a:ext cx="3083397" cy="1584524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460A0462-8D36-D049-BF0B-99D10919AE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6589" t="59604" r="7332" b="24189"/>
            <a:stretch/>
          </p:blipFill>
          <p:spPr>
            <a:xfrm>
              <a:off x="7174406" y="3665668"/>
              <a:ext cx="3266025" cy="968188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1573583E-CA11-D84C-A7E1-0ED7ED5089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7611" t="78439" r="9590" b="7407"/>
            <a:stretch/>
          </p:blipFill>
          <p:spPr>
            <a:xfrm>
              <a:off x="7667361" y="5812112"/>
              <a:ext cx="2474259" cy="704627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AA535B8F-FD9A-1445-942A-F56DE4A9C9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1724" t="30830" r="11609" b="66477"/>
            <a:stretch/>
          </p:blipFill>
          <p:spPr>
            <a:xfrm>
              <a:off x="6990826" y="258146"/>
              <a:ext cx="3832413" cy="255494"/>
            </a:xfrm>
            <a:prstGeom prst="rect">
              <a:avLst/>
            </a:prstGeom>
          </p:spPr>
        </p:pic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757BCB84-2BF6-0A4B-8E30-38984A538C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18288" y="2183803"/>
              <a:ext cx="904951" cy="107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475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upo 118">
            <a:extLst>
              <a:ext uri="{FF2B5EF4-FFF2-40B4-BE49-F238E27FC236}">
                <a16:creationId xmlns:a16="http://schemas.microsoft.com/office/drawing/2014/main" id="{BA674479-576B-0042-BCFB-0D146B80237B}"/>
              </a:ext>
            </a:extLst>
          </p:cNvPr>
          <p:cNvGrpSpPr/>
          <p:nvPr/>
        </p:nvGrpSpPr>
        <p:grpSpPr>
          <a:xfrm>
            <a:off x="238664" y="302565"/>
            <a:ext cx="11197678" cy="5745617"/>
            <a:chOff x="238664" y="302565"/>
            <a:chExt cx="11197678" cy="5745617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318F8032-9BDA-A74A-9B4B-CEE41F719B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843" t="28721" r="37275" b="17419"/>
            <a:stretch/>
          </p:blipFill>
          <p:spPr>
            <a:xfrm>
              <a:off x="4043853" y="3252012"/>
              <a:ext cx="3184264" cy="2366684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D8CEBC5B-2F36-5246-A930-7AD4276384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22" t="34311" r="81936" b="29456"/>
            <a:stretch/>
          </p:blipFill>
          <p:spPr>
            <a:xfrm>
              <a:off x="797601" y="3477609"/>
              <a:ext cx="1592131" cy="1592132"/>
            </a:xfrm>
            <a:prstGeom prst="rect">
              <a:avLst/>
            </a:prstGeom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818BE42A-F61E-E74A-81CD-53ED8A99827B}"/>
                </a:ext>
              </a:extLst>
            </p:cNvPr>
            <p:cNvSpPr txBox="1"/>
            <p:nvPr/>
          </p:nvSpPr>
          <p:spPr>
            <a:xfrm>
              <a:off x="238664" y="2281211"/>
              <a:ext cx="26393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BR" dirty="0"/>
                <a:t>Genoma</a:t>
              </a:r>
            </a:p>
            <a:p>
              <a:pPr algn="ctr"/>
              <a:r>
                <a:rPr lang="es-BR" dirty="0"/>
                <a:t>Multíples copias</a:t>
              </a:r>
            </a:p>
            <a:p>
              <a:pPr algn="ctr"/>
              <a:r>
                <a:rPr lang="es-BR" dirty="0"/>
                <a:t>3 Millones de letras/bases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36F75E04-06F8-0542-ABD9-3F58F42161DB}"/>
                </a:ext>
              </a:extLst>
            </p:cNvPr>
            <p:cNvSpPr txBox="1"/>
            <p:nvPr/>
          </p:nvSpPr>
          <p:spPr>
            <a:xfrm>
              <a:off x="4115270" y="2004962"/>
              <a:ext cx="279255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BR" dirty="0"/>
                <a:t>Reads</a:t>
              </a:r>
            </a:p>
            <a:p>
              <a:pPr algn="ctr"/>
              <a:r>
                <a:rPr lang="es-BR" dirty="0"/>
                <a:t>Cortos 50– 250 letras/bases</a:t>
              </a:r>
            </a:p>
            <a:p>
              <a:pPr algn="ctr"/>
              <a:r>
                <a:rPr lang="es-BR" dirty="0"/>
                <a:t>Largos 25 mil letras/bases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5D7026BB-CD82-E246-B5F8-5A600E8C14A9}"/>
                </a:ext>
              </a:extLst>
            </p:cNvPr>
            <p:cNvSpPr txBox="1"/>
            <p:nvPr/>
          </p:nvSpPr>
          <p:spPr>
            <a:xfrm>
              <a:off x="8797030" y="2167910"/>
              <a:ext cx="26393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BR" dirty="0"/>
                <a:t>Genoma</a:t>
              </a:r>
            </a:p>
            <a:p>
              <a:pPr algn="ctr"/>
              <a:r>
                <a:rPr lang="es-BR" dirty="0"/>
                <a:t>3 Millones de letras/bases</a:t>
              </a:r>
            </a:p>
          </p:txBody>
        </p:sp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0F154724-3451-BF43-AD4B-2EF3505DC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77376" y="3410374"/>
              <a:ext cx="1836337" cy="2637808"/>
            </a:xfrm>
            <a:prstGeom prst="rect">
              <a:avLst/>
            </a:prstGeom>
          </p:spPr>
        </p:pic>
        <p:sp>
          <p:nvSpPr>
            <p:cNvPr id="16" name="Flecha derecha 15">
              <a:extLst>
                <a:ext uri="{FF2B5EF4-FFF2-40B4-BE49-F238E27FC236}">
                  <a16:creationId xmlns:a16="http://schemas.microsoft.com/office/drawing/2014/main" id="{BFED4239-B798-684E-A6E8-054616C8B9BD}"/>
                </a:ext>
              </a:extLst>
            </p:cNvPr>
            <p:cNvSpPr/>
            <p:nvPr/>
          </p:nvSpPr>
          <p:spPr>
            <a:xfrm>
              <a:off x="2769964" y="4130090"/>
              <a:ext cx="901723" cy="4518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7" name="Flecha derecha 16">
              <a:extLst>
                <a:ext uri="{FF2B5EF4-FFF2-40B4-BE49-F238E27FC236}">
                  <a16:creationId xmlns:a16="http://schemas.microsoft.com/office/drawing/2014/main" id="{EDD2F7E4-6177-284B-99D4-833976AAD393}"/>
                </a:ext>
              </a:extLst>
            </p:cNvPr>
            <p:cNvSpPr/>
            <p:nvPr/>
          </p:nvSpPr>
          <p:spPr>
            <a:xfrm>
              <a:off x="7751885" y="4047764"/>
              <a:ext cx="901723" cy="4518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20628D62-6855-754E-96BE-35F490DADCF3}"/>
                </a:ext>
              </a:extLst>
            </p:cNvPr>
            <p:cNvGrpSpPr/>
            <p:nvPr/>
          </p:nvGrpSpPr>
          <p:grpSpPr>
            <a:xfrm>
              <a:off x="596307" y="844392"/>
              <a:ext cx="439200" cy="434262"/>
              <a:chOff x="336331" y="168166"/>
              <a:chExt cx="1908000" cy="1908000"/>
            </a:xfrm>
          </p:grpSpPr>
          <p:sp>
            <p:nvSpPr>
              <p:cNvPr id="18" name="Anillo 17">
                <a:extLst>
                  <a:ext uri="{FF2B5EF4-FFF2-40B4-BE49-F238E27FC236}">
                    <a16:creationId xmlns:a16="http://schemas.microsoft.com/office/drawing/2014/main" id="{8169CF11-3542-C044-ADBE-BA653211A0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331" y="168166"/>
                <a:ext cx="1908000" cy="190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Anillo 18">
                <a:extLst>
                  <a:ext uri="{FF2B5EF4-FFF2-40B4-BE49-F238E27FC236}">
                    <a16:creationId xmlns:a16="http://schemas.microsoft.com/office/drawing/2014/main" id="{B83604C1-DD5E-F242-8F6F-00CE237703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31" y="258166"/>
                <a:ext cx="1728000" cy="172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DCBCED26-7B9E-3148-B80A-ACDA4F666DD0}"/>
                </a:ext>
              </a:extLst>
            </p:cNvPr>
            <p:cNvGrpSpPr/>
            <p:nvPr/>
          </p:nvGrpSpPr>
          <p:grpSpPr>
            <a:xfrm>
              <a:off x="748707" y="996792"/>
              <a:ext cx="439200" cy="434262"/>
              <a:chOff x="336331" y="168166"/>
              <a:chExt cx="1908000" cy="1908000"/>
            </a:xfrm>
          </p:grpSpPr>
          <p:sp>
            <p:nvSpPr>
              <p:cNvPr id="24" name="Anillo 23">
                <a:extLst>
                  <a:ext uri="{FF2B5EF4-FFF2-40B4-BE49-F238E27FC236}">
                    <a16:creationId xmlns:a16="http://schemas.microsoft.com/office/drawing/2014/main" id="{7964FB9D-A0BD-FE47-AE6B-700CDB5918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331" y="168166"/>
                <a:ext cx="1908000" cy="190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Anillo 24">
                <a:extLst>
                  <a:ext uri="{FF2B5EF4-FFF2-40B4-BE49-F238E27FC236}">
                    <a16:creationId xmlns:a16="http://schemas.microsoft.com/office/drawing/2014/main" id="{62E3379B-F637-7245-9C68-7E33BB8BBC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31" y="258166"/>
                <a:ext cx="1728000" cy="172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605E2C32-8E6F-E847-A90A-97BA73BBB6F2}"/>
                </a:ext>
              </a:extLst>
            </p:cNvPr>
            <p:cNvGrpSpPr/>
            <p:nvPr/>
          </p:nvGrpSpPr>
          <p:grpSpPr>
            <a:xfrm>
              <a:off x="901107" y="1149192"/>
              <a:ext cx="439200" cy="434262"/>
              <a:chOff x="336331" y="168166"/>
              <a:chExt cx="1908000" cy="1908000"/>
            </a:xfrm>
          </p:grpSpPr>
          <p:sp>
            <p:nvSpPr>
              <p:cNvPr id="27" name="Anillo 26">
                <a:extLst>
                  <a:ext uri="{FF2B5EF4-FFF2-40B4-BE49-F238E27FC236}">
                    <a16:creationId xmlns:a16="http://schemas.microsoft.com/office/drawing/2014/main" id="{7C74A955-505F-F247-8DD2-A693F8C2C4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331" y="168166"/>
                <a:ext cx="1908000" cy="190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Anillo 27">
                <a:extLst>
                  <a:ext uri="{FF2B5EF4-FFF2-40B4-BE49-F238E27FC236}">
                    <a16:creationId xmlns:a16="http://schemas.microsoft.com/office/drawing/2014/main" id="{D57D86C6-28A6-0049-88B9-D3B21C0FD0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31" y="258166"/>
                <a:ext cx="1728000" cy="172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3FF117D5-D0D1-D547-B118-FCC6F5587014}"/>
                </a:ext>
              </a:extLst>
            </p:cNvPr>
            <p:cNvGrpSpPr/>
            <p:nvPr/>
          </p:nvGrpSpPr>
          <p:grpSpPr>
            <a:xfrm>
              <a:off x="1053507" y="1301592"/>
              <a:ext cx="439200" cy="434262"/>
              <a:chOff x="336331" y="168166"/>
              <a:chExt cx="1908000" cy="1908000"/>
            </a:xfrm>
          </p:grpSpPr>
          <p:sp>
            <p:nvSpPr>
              <p:cNvPr id="30" name="Anillo 29">
                <a:extLst>
                  <a:ext uri="{FF2B5EF4-FFF2-40B4-BE49-F238E27FC236}">
                    <a16:creationId xmlns:a16="http://schemas.microsoft.com/office/drawing/2014/main" id="{D137399B-DC3A-9D46-94B1-4A3DE882A2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331" y="168166"/>
                <a:ext cx="1908000" cy="190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Anillo 30">
                <a:extLst>
                  <a:ext uri="{FF2B5EF4-FFF2-40B4-BE49-F238E27FC236}">
                    <a16:creationId xmlns:a16="http://schemas.microsoft.com/office/drawing/2014/main" id="{4F6D0682-44BB-614C-821E-EA70C9F0AC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31" y="258166"/>
                <a:ext cx="1728000" cy="172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90305095-703A-E44F-9EA4-24183524B1C4}"/>
                </a:ext>
              </a:extLst>
            </p:cNvPr>
            <p:cNvGrpSpPr/>
            <p:nvPr/>
          </p:nvGrpSpPr>
          <p:grpSpPr>
            <a:xfrm>
              <a:off x="1205907" y="1453992"/>
              <a:ext cx="439200" cy="434262"/>
              <a:chOff x="336331" y="168166"/>
              <a:chExt cx="1908000" cy="1908000"/>
            </a:xfrm>
          </p:grpSpPr>
          <p:sp>
            <p:nvSpPr>
              <p:cNvPr id="33" name="Anillo 32">
                <a:extLst>
                  <a:ext uri="{FF2B5EF4-FFF2-40B4-BE49-F238E27FC236}">
                    <a16:creationId xmlns:a16="http://schemas.microsoft.com/office/drawing/2014/main" id="{3348C915-3111-0148-802A-111AC97CD0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331" y="168166"/>
                <a:ext cx="1908000" cy="190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Anillo 33">
                <a:extLst>
                  <a:ext uri="{FF2B5EF4-FFF2-40B4-BE49-F238E27FC236}">
                    <a16:creationId xmlns:a16="http://schemas.microsoft.com/office/drawing/2014/main" id="{829AA0AC-E58E-3A4D-8A94-EAB9199CB8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31" y="258166"/>
                <a:ext cx="1728000" cy="172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95FFC1F5-0E57-B445-8CD2-6FBB3947A5A9}"/>
                </a:ext>
              </a:extLst>
            </p:cNvPr>
            <p:cNvGrpSpPr/>
            <p:nvPr/>
          </p:nvGrpSpPr>
          <p:grpSpPr>
            <a:xfrm>
              <a:off x="881749" y="703359"/>
              <a:ext cx="439200" cy="434262"/>
              <a:chOff x="336331" y="168166"/>
              <a:chExt cx="1908000" cy="1908000"/>
            </a:xfrm>
          </p:grpSpPr>
          <p:sp>
            <p:nvSpPr>
              <p:cNvPr id="36" name="Anillo 35">
                <a:extLst>
                  <a:ext uri="{FF2B5EF4-FFF2-40B4-BE49-F238E27FC236}">
                    <a16:creationId xmlns:a16="http://schemas.microsoft.com/office/drawing/2014/main" id="{F437E7AC-C9F3-194E-97F2-448D9EC400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331" y="168166"/>
                <a:ext cx="1908000" cy="190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Anillo 36">
                <a:extLst>
                  <a:ext uri="{FF2B5EF4-FFF2-40B4-BE49-F238E27FC236}">
                    <a16:creationId xmlns:a16="http://schemas.microsoft.com/office/drawing/2014/main" id="{954965F9-DCBB-7645-A385-7F981630ED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31" y="258166"/>
                <a:ext cx="1728000" cy="172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5662AE3D-EEC2-E043-B92E-4F6DDC6F6FB9}"/>
                </a:ext>
              </a:extLst>
            </p:cNvPr>
            <p:cNvGrpSpPr/>
            <p:nvPr/>
          </p:nvGrpSpPr>
          <p:grpSpPr>
            <a:xfrm>
              <a:off x="1034149" y="855759"/>
              <a:ext cx="439200" cy="434262"/>
              <a:chOff x="336331" y="168166"/>
              <a:chExt cx="1908000" cy="1908000"/>
            </a:xfrm>
          </p:grpSpPr>
          <p:sp>
            <p:nvSpPr>
              <p:cNvPr id="39" name="Anillo 38">
                <a:extLst>
                  <a:ext uri="{FF2B5EF4-FFF2-40B4-BE49-F238E27FC236}">
                    <a16:creationId xmlns:a16="http://schemas.microsoft.com/office/drawing/2014/main" id="{49C7B65A-DE60-1443-89B5-055BA36FB0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331" y="168166"/>
                <a:ext cx="1908000" cy="190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Anillo 39">
                <a:extLst>
                  <a:ext uri="{FF2B5EF4-FFF2-40B4-BE49-F238E27FC236}">
                    <a16:creationId xmlns:a16="http://schemas.microsoft.com/office/drawing/2014/main" id="{D748A724-6CDD-1746-8D58-98D7DD5498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31" y="258166"/>
                <a:ext cx="1728000" cy="172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BAF83C21-BB3B-0843-9212-CCCD1696E1A3}"/>
                </a:ext>
              </a:extLst>
            </p:cNvPr>
            <p:cNvGrpSpPr/>
            <p:nvPr/>
          </p:nvGrpSpPr>
          <p:grpSpPr>
            <a:xfrm>
              <a:off x="1186549" y="1008159"/>
              <a:ext cx="439200" cy="434262"/>
              <a:chOff x="336331" y="168166"/>
              <a:chExt cx="1908000" cy="1908000"/>
            </a:xfrm>
          </p:grpSpPr>
          <p:sp>
            <p:nvSpPr>
              <p:cNvPr id="42" name="Anillo 41">
                <a:extLst>
                  <a:ext uri="{FF2B5EF4-FFF2-40B4-BE49-F238E27FC236}">
                    <a16:creationId xmlns:a16="http://schemas.microsoft.com/office/drawing/2014/main" id="{9FC3DE98-3B8A-B442-8245-49803756E2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331" y="168166"/>
                <a:ext cx="1908000" cy="190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Anillo 42">
                <a:extLst>
                  <a:ext uri="{FF2B5EF4-FFF2-40B4-BE49-F238E27FC236}">
                    <a16:creationId xmlns:a16="http://schemas.microsoft.com/office/drawing/2014/main" id="{E48BB5E2-C99D-1F41-B444-7341CE38CB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31" y="258166"/>
                <a:ext cx="1728000" cy="172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8CB0E33B-9F11-734B-B146-C5918A8567CE}"/>
                </a:ext>
              </a:extLst>
            </p:cNvPr>
            <p:cNvGrpSpPr/>
            <p:nvPr/>
          </p:nvGrpSpPr>
          <p:grpSpPr>
            <a:xfrm>
              <a:off x="1338949" y="1160559"/>
              <a:ext cx="439200" cy="434262"/>
              <a:chOff x="336331" y="168166"/>
              <a:chExt cx="1908000" cy="1908000"/>
            </a:xfrm>
          </p:grpSpPr>
          <p:sp>
            <p:nvSpPr>
              <p:cNvPr id="45" name="Anillo 44">
                <a:extLst>
                  <a:ext uri="{FF2B5EF4-FFF2-40B4-BE49-F238E27FC236}">
                    <a16:creationId xmlns:a16="http://schemas.microsoft.com/office/drawing/2014/main" id="{B07897B4-D774-1F4F-B1CB-E6D03ECDA2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331" y="168166"/>
                <a:ext cx="1908000" cy="190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Anillo 45">
                <a:extLst>
                  <a:ext uri="{FF2B5EF4-FFF2-40B4-BE49-F238E27FC236}">
                    <a16:creationId xmlns:a16="http://schemas.microsoft.com/office/drawing/2014/main" id="{E75F5D7D-21A3-2544-999B-58D285671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31" y="258166"/>
                <a:ext cx="1728000" cy="172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Grupo 46">
              <a:extLst>
                <a:ext uri="{FF2B5EF4-FFF2-40B4-BE49-F238E27FC236}">
                  <a16:creationId xmlns:a16="http://schemas.microsoft.com/office/drawing/2014/main" id="{DBE60FEF-3045-354C-B936-254E45ACBD54}"/>
                </a:ext>
              </a:extLst>
            </p:cNvPr>
            <p:cNvGrpSpPr/>
            <p:nvPr/>
          </p:nvGrpSpPr>
          <p:grpSpPr>
            <a:xfrm>
              <a:off x="1491349" y="1312959"/>
              <a:ext cx="439200" cy="434262"/>
              <a:chOff x="336331" y="168166"/>
              <a:chExt cx="1908000" cy="1908000"/>
            </a:xfrm>
          </p:grpSpPr>
          <p:sp>
            <p:nvSpPr>
              <p:cNvPr id="48" name="Anillo 47">
                <a:extLst>
                  <a:ext uri="{FF2B5EF4-FFF2-40B4-BE49-F238E27FC236}">
                    <a16:creationId xmlns:a16="http://schemas.microsoft.com/office/drawing/2014/main" id="{AD908DFC-4AFB-FA46-A24F-0257DE3844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331" y="168166"/>
                <a:ext cx="1908000" cy="190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Anillo 48">
                <a:extLst>
                  <a:ext uri="{FF2B5EF4-FFF2-40B4-BE49-F238E27FC236}">
                    <a16:creationId xmlns:a16="http://schemas.microsoft.com/office/drawing/2014/main" id="{D90268E7-F74A-B24B-AF45-EF5BEC9869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31" y="258166"/>
                <a:ext cx="1728000" cy="172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C34C7FE9-C995-024F-9DAA-E0200906BD6F}"/>
                </a:ext>
              </a:extLst>
            </p:cNvPr>
            <p:cNvGrpSpPr/>
            <p:nvPr/>
          </p:nvGrpSpPr>
          <p:grpSpPr>
            <a:xfrm>
              <a:off x="1643749" y="1465359"/>
              <a:ext cx="439200" cy="434262"/>
              <a:chOff x="336331" y="168166"/>
              <a:chExt cx="1908000" cy="1908000"/>
            </a:xfrm>
          </p:grpSpPr>
          <p:sp>
            <p:nvSpPr>
              <p:cNvPr id="51" name="Anillo 50">
                <a:extLst>
                  <a:ext uri="{FF2B5EF4-FFF2-40B4-BE49-F238E27FC236}">
                    <a16:creationId xmlns:a16="http://schemas.microsoft.com/office/drawing/2014/main" id="{A22E7651-CEF8-AA40-B897-8FB4326216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331" y="168166"/>
                <a:ext cx="1908000" cy="190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Anillo 51">
                <a:extLst>
                  <a:ext uri="{FF2B5EF4-FFF2-40B4-BE49-F238E27FC236}">
                    <a16:creationId xmlns:a16="http://schemas.microsoft.com/office/drawing/2014/main" id="{7A0C45D2-09A0-5C49-BB9B-7A4CBB1B10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31" y="258166"/>
                <a:ext cx="1728000" cy="172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upo 52">
              <a:extLst>
                <a:ext uri="{FF2B5EF4-FFF2-40B4-BE49-F238E27FC236}">
                  <a16:creationId xmlns:a16="http://schemas.microsoft.com/office/drawing/2014/main" id="{B8B6A875-4F6B-AE4D-9FC5-7AA44E00CB17}"/>
                </a:ext>
              </a:extLst>
            </p:cNvPr>
            <p:cNvGrpSpPr/>
            <p:nvPr/>
          </p:nvGrpSpPr>
          <p:grpSpPr>
            <a:xfrm>
              <a:off x="1254764" y="670683"/>
              <a:ext cx="439200" cy="434262"/>
              <a:chOff x="336331" y="168166"/>
              <a:chExt cx="1908000" cy="1908000"/>
            </a:xfrm>
          </p:grpSpPr>
          <p:sp>
            <p:nvSpPr>
              <p:cNvPr id="54" name="Anillo 53">
                <a:extLst>
                  <a:ext uri="{FF2B5EF4-FFF2-40B4-BE49-F238E27FC236}">
                    <a16:creationId xmlns:a16="http://schemas.microsoft.com/office/drawing/2014/main" id="{2DB83E88-BFF7-D046-AA93-43554FEBB3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331" y="168166"/>
                <a:ext cx="1908000" cy="190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Anillo 54">
                <a:extLst>
                  <a:ext uri="{FF2B5EF4-FFF2-40B4-BE49-F238E27FC236}">
                    <a16:creationId xmlns:a16="http://schemas.microsoft.com/office/drawing/2014/main" id="{00A2FEC3-21A2-D643-9A45-4D25F12520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31" y="258166"/>
                <a:ext cx="1728000" cy="172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upo 64">
              <a:extLst>
                <a:ext uri="{FF2B5EF4-FFF2-40B4-BE49-F238E27FC236}">
                  <a16:creationId xmlns:a16="http://schemas.microsoft.com/office/drawing/2014/main" id="{F73C60EF-9385-B147-B9DA-1B24DA6B2282}"/>
                </a:ext>
              </a:extLst>
            </p:cNvPr>
            <p:cNvGrpSpPr/>
            <p:nvPr/>
          </p:nvGrpSpPr>
          <p:grpSpPr>
            <a:xfrm>
              <a:off x="1407164" y="823083"/>
              <a:ext cx="439200" cy="434262"/>
              <a:chOff x="336331" y="168166"/>
              <a:chExt cx="1908000" cy="1908000"/>
            </a:xfrm>
          </p:grpSpPr>
          <p:sp>
            <p:nvSpPr>
              <p:cNvPr id="66" name="Anillo 65">
                <a:extLst>
                  <a:ext uri="{FF2B5EF4-FFF2-40B4-BE49-F238E27FC236}">
                    <a16:creationId xmlns:a16="http://schemas.microsoft.com/office/drawing/2014/main" id="{0F8A7F1E-6357-334B-81A0-AE574F6244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331" y="168166"/>
                <a:ext cx="1908000" cy="190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Anillo 66">
                <a:extLst>
                  <a:ext uri="{FF2B5EF4-FFF2-40B4-BE49-F238E27FC236}">
                    <a16:creationId xmlns:a16="http://schemas.microsoft.com/office/drawing/2014/main" id="{9EE02196-FD2F-AA4C-9980-A28FE70335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31" y="258166"/>
                <a:ext cx="1728000" cy="172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8" name="Grupo 67">
              <a:extLst>
                <a:ext uri="{FF2B5EF4-FFF2-40B4-BE49-F238E27FC236}">
                  <a16:creationId xmlns:a16="http://schemas.microsoft.com/office/drawing/2014/main" id="{73CF8730-0929-9441-9596-85FF6CFBCCF2}"/>
                </a:ext>
              </a:extLst>
            </p:cNvPr>
            <p:cNvGrpSpPr/>
            <p:nvPr/>
          </p:nvGrpSpPr>
          <p:grpSpPr>
            <a:xfrm>
              <a:off x="1559564" y="975483"/>
              <a:ext cx="439200" cy="434262"/>
              <a:chOff x="336331" y="168166"/>
              <a:chExt cx="1908000" cy="1908000"/>
            </a:xfrm>
          </p:grpSpPr>
          <p:sp>
            <p:nvSpPr>
              <p:cNvPr id="69" name="Anillo 68">
                <a:extLst>
                  <a:ext uri="{FF2B5EF4-FFF2-40B4-BE49-F238E27FC236}">
                    <a16:creationId xmlns:a16="http://schemas.microsoft.com/office/drawing/2014/main" id="{2B34B390-1CE6-694A-8EA8-5875278B78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331" y="168166"/>
                <a:ext cx="1908000" cy="190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Anillo 69">
                <a:extLst>
                  <a:ext uri="{FF2B5EF4-FFF2-40B4-BE49-F238E27FC236}">
                    <a16:creationId xmlns:a16="http://schemas.microsoft.com/office/drawing/2014/main" id="{0AD3CF0F-3392-744E-BEAF-7FC0A4C0DF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31" y="258166"/>
                <a:ext cx="1728000" cy="172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B1EDE67E-5F20-2D4C-8460-01BC9FE0E9D2}"/>
                </a:ext>
              </a:extLst>
            </p:cNvPr>
            <p:cNvGrpSpPr/>
            <p:nvPr/>
          </p:nvGrpSpPr>
          <p:grpSpPr>
            <a:xfrm>
              <a:off x="1711964" y="1127883"/>
              <a:ext cx="439200" cy="434262"/>
              <a:chOff x="336331" y="168166"/>
              <a:chExt cx="1908000" cy="1908000"/>
            </a:xfrm>
          </p:grpSpPr>
          <p:sp>
            <p:nvSpPr>
              <p:cNvPr id="72" name="Anillo 71">
                <a:extLst>
                  <a:ext uri="{FF2B5EF4-FFF2-40B4-BE49-F238E27FC236}">
                    <a16:creationId xmlns:a16="http://schemas.microsoft.com/office/drawing/2014/main" id="{4E7C79A2-61FE-1444-A592-19BBAF9FC2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331" y="168166"/>
                <a:ext cx="1908000" cy="190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Anillo 72">
                <a:extLst>
                  <a:ext uri="{FF2B5EF4-FFF2-40B4-BE49-F238E27FC236}">
                    <a16:creationId xmlns:a16="http://schemas.microsoft.com/office/drawing/2014/main" id="{7A28B739-18DB-724F-8389-BC0095DB9B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31" y="258166"/>
                <a:ext cx="1728000" cy="172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8F811C47-06EA-694A-B10B-8CA7F1346D87}"/>
                </a:ext>
              </a:extLst>
            </p:cNvPr>
            <p:cNvGrpSpPr/>
            <p:nvPr/>
          </p:nvGrpSpPr>
          <p:grpSpPr>
            <a:xfrm>
              <a:off x="1864364" y="1280283"/>
              <a:ext cx="439200" cy="434262"/>
              <a:chOff x="336331" y="168166"/>
              <a:chExt cx="1908000" cy="1908000"/>
            </a:xfrm>
          </p:grpSpPr>
          <p:sp>
            <p:nvSpPr>
              <p:cNvPr id="75" name="Anillo 74">
                <a:extLst>
                  <a:ext uri="{FF2B5EF4-FFF2-40B4-BE49-F238E27FC236}">
                    <a16:creationId xmlns:a16="http://schemas.microsoft.com/office/drawing/2014/main" id="{25EE67EA-130E-3B47-8BA4-A9A04FFE1B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331" y="168166"/>
                <a:ext cx="1908000" cy="190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Anillo 75">
                <a:extLst>
                  <a:ext uri="{FF2B5EF4-FFF2-40B4-BE49-F238E27FC236}">
                    <a16:creationId xmlns:a16="http://schemas.microsoft.com/office/drawing/2014/main" id="{B73F9B80-295A-1D40-98C4-6852BACEDD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31" y="258166"/>
                <a:ext cx="1728000" cy="172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7" name="Grupo 76">
              <a:extLst>
                <a:ext uri="{FF2B5EF4-FFF2-40B4-BE49-F238E27FC236}">
                  <a16:creationId xmlns:a16="http://schemas.microsoft.com/office/drawing/2014/main" id="{3941ACB6-C5E5-2E49-9277-3D7E708A59CA}"/>
                </a:ext>
              </a:extLst>
            </p:cNvPr>
            <p:cNvGrpSpPr/>
            <p:nvPr/>
          </p:nvGrpSpPr>
          <p:grpSpPr>
            <a:xfrm rot="520667">
              <a:off x="4108758" y="827944"/>
              <a:ext cx="588579" cy="79043"/>
              <a:chOff x="3741683" y="672662"/>
              <a:chExt cx="588579" cy="79043"/>
            </a:xfrm>
          </p:grpSpPr>
          <p:cxnSp>
            <p:nvCxnSpPr>
              <p:cNvPr id="78" name="Conector recto 77">
                <a:extLst>
                  <a:ext uri="{FF2B5EF4-FFF2-40B4-BE49-F238E27FC236}">
                    <a16:creationId xmlns:a16="http://schemas.microsoft.com/office/drawing/2014/main" id="{2687076B-7A2F-6E4C-BBED-493026F5AFA4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78">
                <a:extLst>
                  <a:ext uri="{FF2B5EF4-FFF2-40B4-BE49-F238E27FC236}">
                    <a16:creationId xmlns:a16="http://schemas.microsoft.com/office/drawing/2014/main" id="{2E04B913-C1D8-9141-9B38-3547C0EF0425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upo 79">
              <a:extLst>
                <a:ext uri="{FF2B5EF4-FFF2-40B4-BE49-F238E27FC236}">
                  <a16:creationId xmlns:a16="http://schemas.microsoft.com/office/drawing/2014/main" id="{0B532368-BEB3-C043-9DDE-F30C41D1F373}"/>
                </a:ext>
              </a:extLst>
            </p:cNvPr>
            <p:cNvGrpSpPr/>
            <p:nvPr/>
          </p:nvGrpSpPr>
          <p:grpSpPr>
            <a:xfrm rot="21221913">
              <a:off x="4844477" y="1265758"/>
              <a:ext cx="588579" cy="79043"/>
              <a:chOff x="3741683" y="672662"/>
              <a:chExt cx="588579" cy="79043"/>
            </a:xfrm>
          </p:grpSpPr>
          <p:cxnSp>
            <p:nvCxnSpPr>
              <p:cNvPr id="81" name="Conector recto 80">
                <a:extLst>
                  <a:ext uri="{FF2B5EF4-FFF2-40B4-BE49-F238E27FC236}">
                    <a16:creationId xmlns:a16="http://schemas.microsoft.com/office/drawing/2014/main" id="{82ACC4D8-02B2-B448-B0D7-ABD7618D6C1D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81">
                <a:extLst>
                  <a:ext uri="{FF2B5EF4-FFF2-40B4-BE49-F238E27FC236}">
                    <a16:creationId xmlns:a16="http://schemas.microsoft.com/office/drawing/2014/main" id="{B9778C35-B90A-EF48-8BEF-60D856B1845A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upo 82">
              <a:extLst>
                <a:ext uri="{FF2B5EF4-FFF2-40B4-BE49-F238E27FC236}">
                  <a16:creationId xmlns:a16="http://schemas.microsoft.com/office/drawing/2014/main" id="{5C66A39B-1403-B346-BA9B-2927710EC0A7}"/>
                </a:ext>
              </a:extLst>
            </p:cNvPr>
            <p:cNvGrpSpPr/>
            <p:nvPr/>
          </p:nvGrpSpPr>
          <p:grpSpPr>
            <a:xfrm rot="21009648">
              <a:off x="4129773" y="1519213"/>
              <a:ext cx="588579" cy="79043"/>
              <a:chOff x="3741683" y="672662"/>
              <a:chExt cx="588579" cy="79043"/>
            </a:xfrm>
          </p:grpSpPr>
          <p:cxnSp>
            <p:nvCxnSpPr>
              <p:cNvPr id="84" name="Conector recto 83">
                <a:extLst>
                  <a:ext uri="{FF2B5EF4-FFF2-40B4-BE49-F238E27FC236}">
                    <a16:creationId xmlns:a16="http://schemas.microsoft.com/office/drawing/2014/main" id="{B4409233-26BA-B140-B5F1-413EE7C53DF5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ector recto 84">
                <a:extLst>
                  <a:ext uri="{FF2B5EF4-FFF2-40B4-BE49-F238E27FC236}">
                    <a16:creationId xmlns:a16="http://schemas.microsoft.com/office/drawing/2014/main" id="{F845C6EC-2481-9748-AE17-072E8B4390B3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61C3AA54-973A-CE4C-851F-38892638B7C5}"/>
                </a:ext>
              </a:extLst>
            </p:cNvPr>
            <p:cNvGrpSpPr/>
            <p:nvPr/>
          </p:nvGrpSpPr>
          <p:grpSpPr>
            <a:xfrm rot="713226">
              <a:off x="6097831" y="1707699"/>
              <a:ext cx="588579" cy="79043"/>
              <a:chOff x="3741683" y="672662"/>
              <a:chExt cx="588579" cy="79043"/>
            </a:xfrm>
          </p:grpSpPr>
          <p:cxnSp>
            <p:nvCxnSpPr>
              <p:cNvPr id="87" name="Conector recto 86">
                <a:extLst>
                  <a:ext uri="{FF2B5EF4-FFF2-40B4-BE49-F238E27FC236}">
                    <a16:creationId xmlns:a16="http://schemas.microsoft.com/office/drawing/2014/main" id="{D6693EA6-6F1C-C64E-9494-7E1E5812A51F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cto 87">
                <a:extLst>
                  <a:ext uri="{FF2B5EF4-FFF2-40B4-BE49-F238E27FC236}">
                    <a16:creationId xmlns:a16="http://schemas.microsoft.com/office/drawing/2014/main" id="{1D600963-2C7A-3B48-8FFF-B55F73048497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9968B84B-2937-6E49-A93B-64756872C580}"/>
                </a:ext>
              </a:extLst>
            </p:cNvPr>
            <p:cNvGrpSpPr/>
            <p:nvPr/>
          </p:nvGrpSpPr>
          <p:grpSpPr>
            <a:xfrm rot="475966">
              <a:off x="5900766" y="1403599"/>
              <a:ext cx="588579" cy="79043"/>
              <a:chOff x="3741683" y="672662"/>
              <a:chExt cx="588579" cy="79043"/>
            </a:xfrm>
          </p:grpSpPr>
          <p:cxnSp>
            <p:nvCxnSpPr>
              <p:cNvPr id="90" name="Conector recto 89">
                <a:extLst>
                  <a:ext uri="{FF2B5EF4-FFF2-40B4-BE49-F238E27FC236}">
                    <a16:creationId xmlns:a16="http://schemas.microsoft.com/office/drawing/2014/main" id="{F507EE00-A2BC-194A-8D17-FD43EAFE97A0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cto 90">
                <a:extLst>
                  <a:ext uri="{FF2B5EF4-FFF2-40B4-BE49-F238E27FC236}">
                    <a16:creationId xmlns:a16="http://schemas.microsoft.com/office/drawing/2014/main" id="{F6AFDC33-2E0E-5149-A06A-81F7A6E02C2C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21C8D55F-EF82-E74E-AB1D-C976D5E697E0}"/>
                </a:ext>
              </a:extLst>
            </p:cNvPr>
            <p:cNvGrpSpPr/>
            <p:nvPr/>
          </p:nvGrpSpPr>
          <p:grpSpPr>
            <a:xfrm>
              <a:off x="5585456" y="1086975"/>
              <a:ext cx="588579" cy="79043"/>
              <a:chOff x="3741683" y="672662"/>
              <a:chExt cx="588579" cy="79043"/>
            </a:xfrm>
          </p:grpSpPr>
          <p:cxnSp>
            <p:nvCxnSpPr>
              <p:cNvPr id="93" name="Conector recto 92">
                <a:extLst>
                  <a:ext uri="{FF2B5EF4-FFF2-40B4-BE49-F238E27FC236}">
                    <a16:creationId xmlns:a16="http://schemas.microsoft.com/office/drawing/2014/main" id="{2752B5F4-9C5D-D641-BCF1-AD5C5B75DD2D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ector recto 93">
                <a:extLst>
                  <a:ext uri="{FF2B5EF4-FFF2-40B4-BE49-F238E27FC236}">
                    <a16:creationId xmlns:a16="http://schemas.microsoft.com/office/drawing/2014/main" id="{3DBCBC1A-5E95-2549-A123-F5E61D760F44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BC53F336-BBED-8240-8EE4-114D1EE991D6}"/>
                </a:ext>
              </a:extLst>
            </p:cNvPr>
            <p:cNvGrpSpPr/>
            <p:nvPr/>
          </p:nvGrpSpPr>
          <p:grpSpPr>
            <a:xfrm rot="20760821">
              <a:off x="6158269" y="889142"/>
              <a:ext cx="588579" cy="79043"/>
              <a:chOff x="3741683" y="672662"/>
              <a:chExt cx="588579" cy="79043"/>
            </a:xfrm>
          </p:grpSpPr>
          <p:cxnSp>
            <p:nvCxnSpPr>
              <p:cNvPr id="96" name="Conector recto 95">
                <a:extLst>
                  <a:ext uri="{FF2B5EF4-FFF2-40B4-BE49-F238E27FC236}">
                    <a16:creationId xmlns:a16="http://schemas.microsoft.com/office/drawing/2014/main" id="{D505E510-B388-6541-B12D-0D2CAF2C4B7A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ector recto 96">
                <a:extLst>
                  <a:ext uri="{FF2B5EF4-FFF2-40B4-BE49-F238E27FC236}">
                    <a16:creationId xmlns:a16="http://schemas.microsoft.com/office/drawing/2014/main" id="{F51CCA35-5F04-8543-8D07-1336022ED785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upo 97">
              <a:extLst>
                <a:ext uri="{FF2B5EF4-FFF2-40B4-BE49-F238E27FC236}">
                  <a16:creationId xmlns:a16="http://schemas.microsoft.com/office/drawing/2014/main" id="{29817A92-2794-E14A-A1A4-18506F729F3B}"/>
                </a:ext>
              </a:extLst>
            </p:cNvPr>
            <p:cNvGrpSpPr/>
            <p:nvPr/>
          </p:nvGrpSpPr>
          <p:grpSpPr>
            <a:xfrm rot="20654582">
              <a:off x="4910603" y="803966"/>
              <a:ext cx="588579" cy="79043"/>
              <a:chOff x="3741683" y="672662"/>
              <a:chExt cx="588579" cy="79043"/>
            </a:xfrm>
          </p:grpSpPr>
          <p:cxnSp>
            <p:nvCxnSpPr>
              <p:cNvPr id="99" name="Conector recto 98">
                <a:extLst>
                  <a:ext uri="{FF2B5EF4-FFF2-40B4-BE49-F238E27FC236}">
                    <a16:creationId xmlns:a16="http://schemas.microsoft.com/office/drawing/2014/main" id="{C5156A17-243A-2F4A-B392-F3FEB832D196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cto 99">
                <a:extLst>
                  <a:ext uri="{FF2B5EF4-FFF2-40B4-BE49-F238E27FC236}">
                    <a16:creationId xmlns:a16="http://schemas.microsoft.com/office/drawing/2014/main" id="{B1720751-0C9D-9A44-9647-F8C35F0A5D03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21065014-0C31-B348-B8B7-928BF99DF46C}"/>
                </a:ext>
              </a:extLst>
            </p:cNvPr>
            <p:cNvGrpSpPr/>
            <p:nvPr/>
          </p:nvGrpSpPr>
          <p:grpSpPr>
            <a:xfrm rot="769254">
              <a:off x="5138766" y="1624151"/>
              <a:ext cx="588579" cy="79043"/>
              <a:chOff x="3741683" y="672662"/>
              <a:chExt cx="588579" cy="79043"/>
            </a:xfrm>
          </p:grpSpPr>
          <p:cxnSp>
            <p:nvCxnSpPr>
              <p:cNvPr id="102" name="Conector recto 101">
                <a:extLst>
                  <a:ext uri="{FF2B5EF4-FFF2-40B4-BE49-F238E27FC236}">
                    <a16:creationId xmlns:a16="http://schemas.microsoft.com/office/drawing/2014/main" id="{C9781F1A-60EA-0244-A179-CCA6339CFDD5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cto 102">
                <a:extLst>
                  <a:ext uri="{FF2B5EF4-FFF2-40B4-BE49-F238E27FC236}">
                    <a16:creationId xmlns:a16="http://schemas.microsoft.com/office/drawing/2014/main" id="{88FBA26A-712D-384C-A212-3BAA5C8C79CB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upo 103">
              <a:extLst>
                <a:ext uri="{FF2B5EF4-FFF2-40B4-BE49-F238E27FC236}">
                  <a16:creationId xmlns:a16="http://schemas.microsoft.com/office/drawing/2014/main" id="{D7842B0A-5C4A-344E-B349-DAA7E786F438}"/>
                </a:ext>
              </a:extLst>
            </p:cNvPr>
            <p:cNvGrpSpPr/>
            <p:nvPr/>
          </p:nvGrpSpPr>
          <p:grpSpPr>
            <a:xfrm rot="480372">
              <a:off x="5554671" y="821603"/>
              <a:ext cx="588579" cy="79043"/>
              <a:chOff x="3741683" y="672662"/>
              <a:chExt cx="588579" cy="79043"/>
            </a:xfrm>
          </p:grpSpPr>
          <p:cxnSp>
            <p:nvCxnSpPr>
              <p:cNvPr id="105" name="Conector recto 104">
                <a:extLst>
                  <a:ext uri="{FF2B5EF4-FFF2-40B4-BE49-F238E27FC236}">
                    <a16:creationId xmlns:a16="http://schemas.microsoft.com/office/drawing/2014/main" id="{B039C0CE-66D8-9A41-A706-3825212DF133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cto 105">
                <a:extLst>
                  <a:ext uri="{FF2B5EF4-FFF2-40B4-BE49-F238E27FC236}">
                    <a16:creationId xmlns:a16="http://schemas.microsoft.com/office/drawing/2014/main" id="{DE7FBA8C-FFF9-D349-82C2-B72C043FE6FF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B12E5049-BF4D-904A-9BDC-6EC4A9F70E9D}"/>
                </a:ext>
              </a:extLst>
            </p:cNvPr>
            <p:cNvGrpSpPr/>
            <p:nvPr/>
          </p:nvGrpSpPr>
          <p:grpSpPr>
            <a:xfrm rot="21083626">
              <a:off x="4123019" y="1285635"/>
              <a:ext cx="588579" cy="79043"/>
              <a:chOff x="3741683" y="672662"/>
              <a:chExt cx="588579" cy="79043"/>
            </a:xfrm>
          </p:grpSpPr>
          <p:cxnSp>
            <p:nvCxnSpPr>
              <p:cNvPr id="108" name="Conector recto 107">
                <a:extLst>
                  <a:ext uri="{FF2B5EF4-FFF2-40B4-BE49-F238E27FC236}">
                    <a16:creationId xmlns:a16="http://schemas.microsoft.com/office/drawing/2014/main" id="{8F8313E8-2507-B141-AD1E-E1FF4EC12DC2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cto 108">
                <a:extLst>
                  <a:ext uri="{FF2B5EF4-FFF2-40B4-BE49-F238E27FC236}">
                    <a16:creationId xmlns:a16="http://schemas.microsoft.com/office/drawing/2014/main" id="{DB3A0998-521D-CA4E-936E-667036579CC2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upo 109">
              <a:extLst>
                <a:ext uri="{FF2B5EF4-FFF2-40B4-BE49-F238E27FC236}">
                  <a16:creationId xmlns:a16="http://schemas.microsoft.com/office/drawing/2014/main" id="{3FED2510-1D94-9444-8D59-49943E1EBA6D}"/>
                </a:ext>
              </a:extLst>
            </p:cNvPr>
            <p:cNvGrpSpPr/>
            <p:nvPr/>
          </p:nvGrpSpPr>
          <p:grpSpPr>
            <a:xfrm>
              <a:off x="4408298" y="1043404"/>
              <a:ext cx="588579" cy="79043"/>
              <a:chOff x="3741683" y="672662"/>
              <a:chExt cx="588579" cy="79043"/>
            </a:xfrm>
          </p:grpSpPr>
          <p:cxnSp>
            <p:nvCxnSpPr>
              <p:cNvPr id="111" name="Conector recto 110">
                <a:extLst>
                  <a:ext uri="{FF2B5EF4-FFF2-40B4-BE49-F238E27FC236}">
                    <a16:creationId xmlns:a16="http://schemas.microsoft.com/office/drawing/2014/main" id="{044F1EA0-BCD0-4D43-87F6-7829A8F533B4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cto 111">
                <a:extLst>
                  <a:ext uri="{FF2B5EF4-FFF2-40B4-BE49-F238E27FC236}">
                    <a16:creationId xmlns:a16="http://schemas.microsoft.com/office/drawing/2014/main" id="{1AFC12A4-2421-CA4F-ADAF-CFC9E3AADF64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upo 112">
              <a:extLst>
                <a:ext uri="{FF2B5EF4-FFF2-40B4-BE49-F238E27FC236}">
                  <a16:creationId xmlns:a16="http://schemas.microsoft.com/office/drawing/2014/main" id="{653F4B8D-FD13-F34D-A6C8-582B7BB07012}"/>
                </a:ext>
              </a:extLst>
            </p:cNvPr>
            <p:cNvGrpSpPr/>
            <p:nvPr/>
          </p:nvGrpSpPr>
          <p:grpSpPr>
            <a:xfrm rot="21133714">
              <a:off x="4426488" y="1806991"/>
              <a:ext cx="588579" cy="79043"/>
              <a:chOff x="3741683" y="672662"/>
              <a:chExt cx="588579" cy="79043"/>
            </a:xfrm>
          </p:grpSpPr>
          <p:cxnSp>
            <p:nvCxnSpPr>
              <p:cNvPr id="114" name="Conector recto 113">
                <a:extLst>
                  <a:ext uri="{FF2B5EF4-FFF2-40B4-BE49-F238E27FC236}">
                    <a16:creationId xmlns:a16="http://schemas.microsoft.com/office/drawing/2014/main" id="{B38D3238-AD39-5F44-BBEF-331ED17F9C67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114">
                <a:extLst>
                  <a:ext uri="{FF2B5EF4-FFF2-40B4-BE49-F238E27FC236}">
                    <a16:creationId xmlns:a16="http://schemas.microsoft.com/office/drawing/2014/main" id="{8CFF1AA1-2A00-104C-986B-3E4C783998F2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upo 115">
              <a:extLst>
                <a:ext uri="{FF2B5EF4-FFF2-40B4-BE49-F238E27FC236}">
                  <a16:creationId xmlns:a16="http://schemas.microsoft.com/office/drawing/2014/main" id="{92388239-A8BC-DC40-BD21-3AC3131D276F}"/>
                </a:ext>
              </a:extLst>
            </p:cNvPr>
            <p:cNvGrpSpPr/>
            <p:nvPr/>
          </p:nvGrpSpPr>
          <p:grpSpPr>
            <a:xfrm>
              <a:off x="9090689" y="302565"/>
              <a:ext cx="1869783" cy="1862260"/>
              <a:chOff x="336331" y="168166"/>
              <a:chExt cx="1908000" cy="1908000"/>
            </a:xfrm>
          </p:grpSpPr>
          <p:sp>
            <p:nvSpPr>
              <p:cNvPr id="117" name="Anillo 116">
                <a:extLst>
                  <a:ext uri="{FF2B5EF4-FFF2-40B4-BE49-F238E27FC236}">
                    <a16:creationId xmlns:a16="http://schemas.microsoft.com/office/drawing/2014/main" id="{6DA751AD-8EE7-E246-A2D6-95BE3E16BE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331" y="168166"/>
                <a:ext cx="1908000" cy="190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Anillo 117">
                <a:extLst>
                  <a:ext uri="{FF2B5EF4-FFF2-40B4-BE49-F238E27FC236}">
                    <a16:creationId xmlns:a16="http://schemas.microsoft.com/office/drawing/2014/main" id="{27F0E4FC-B033-834D-AD7A-FB063C5051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31" y="258166"/>
                <a:ext cx="1728000" cy="172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999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4B553B6D-1A9E-9C44-8208-E30D4E69C6F6}"/>
              </a:ext>
            </a:extLst>
          </p:cNvPr>
          <p:cNvGrpSpPr/>
          <p:nvPr/>
        </p:nvGrpSpPr>
        <p:grpSpPr>
          <a:xfrm>
            <a:off x="1073761" y="699254"/>
            <a:ext cx="9893869" cy="1315988"/>
            <a:chOff x="1073761" y="699254"/>
            <a:chExt cx="9893869" cy="1315988"/>
          </a:xfrm>
        </p:grpSpPr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72295B87-F823-3142-B730-14341DCD4317}"/>
                </a:ext>
              </a:extLst>
            </p:cNvPr>
            <p:cNvGrpSpPr/>
            <p:nvPr/>
          </p:nvGrpSpPr>
          <p:grpSpPr>
            <a:xfrm>
              <a:off x="1073761" y="699254"/>
              <a:ext cx="9893869" cy="1315988"/>
              <a:chOff x="143016" y="1194106"/>
              <a:chExt cx="9893869" cy="1315988"/>
            </a:xfrm>
          </p:grpSpPr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3AF667C-1882-C445-8D70-CA8E8BAC7165}"/>
                  </a:ext>
                </a:extLst>
              </p:cNvPr>
              <p:cNvSpPr txBox="1"/>
              <p:nvPr/>
            </p:nvSpPr>
            <p:spPr>
              <a:xfrm>
                <a:off x="260099" y="1667434"/>
                <a:ext cx="20217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BR" dirty="0"/>
                  <a:t>Paired-end &lt;500 bp</a:t>
                </a:r>
              </a:p>
            </p:txBody>
          </p:sp>
          <p:cxnSp>
            <p:nvCxnSpPr>
              <p:cNvPr id="10" name="Conector recto de flecha 9">
                <a:extLst>
                  <a:ext uri="{FF2B5EF4-FFF2-40B4-BE49-F238E27FC236}">
                    <a16:creationId xmlns:a16="http://schemas.microsoft.com/office/drawing/2014/main" id="{942F833F-D780-194E-9BFF-9832F1A76A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8955" y="2368475"/>
                <a:ext cx="763793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de flecha 12">
                <a:extLst>
                  <a:ext uri="{FF2B5EF4-FFF2-40B4-BE49-F238E27FC236}">
                    <a16:creationId xmlns:a16="http://schemas.microsoft.com/office/drawing/2014/main" id="{217F6605-B8DB-0241-8B0B-284F789BB1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8955" y="1378772"/>
                <a:ext cx="796066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F896C41B-0B46-7446-94D2-3914B20C9607}"/>
                  </a:ext>
                </a:extLst>
              </p:cNvPr>
              <p:cNvSpPr txBox="1"/>
              <p:nvPr/>
            </p:nvSpPr>
            <p:spPr>
              <a:xfrm>
                <a:off x="293826" y="1194106"/>
                <a:ext cx="1988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BR" dirty="0"/>
                  <a:t>Single-end &lt;300 bp</a:t>
                </a:r>
              </a:p>
            </p:txBody>
          </p: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284A1A4-1CA9-5C42-B388-8C9EEDD643E2}"/>
                  </a:ext>
                </a:extLst>
              </p:cNvPr>
              <p:cNvSpPr txBox="1"/>
              <p:nvPr/>
            </p:nvSpPr>
            <p:spPr>
              <a:xfrm>
                <a:off x="143016" y="2140762"/>
                <a:ext cx="2255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BR" dirty="0"/>
                  <a:t>Long read 10 – 15 kbp</a:t>
                </a:r>
              </a:p>
            </p:txBody>
          </p:sp>
        </p:grp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3572DDD3-04DE-8142-A346-FE8F3F7BE7E5}"/>
                </a:ext>
              </a:extLst>
            </p:cNvPr>
            <p:cNvCxnSpPr/>
            <p:nvPr/>
          </p:nvCxnSpPr>
          <p:spPr>
            <a:xfrm>
              <a:off x="3329700" y="1357248"/>
              <a:ext cx="853081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5735DF3E-1F2C-534A-B246-93B775B41F51}"/>
                </a:ext>
              </a:extLst>
            </p:cNvPr>
            <p:cNvCxnSpPr/>
            <p:nvPr/>
          </p:nvCxnSpPr>
          <p:spPr>
            <a:xfrm>
              <a:off x="4182781" y="1357248"/>
              <a:ext cx="950976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B1C00EE2-1172-2349-A2E5-D8614C784660}"/>
                </a:ext>
              </a:extLst>
            </p:cNvPr>
            <p:cNvCxnSpPr/>
            <p:nvPr/>
          </p:nvCxnSpPr>
          <p:spPr>
            <a:xfrm>
              <a:off x="5133758" y="1357248"/>
              <a:ext cx="853081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180028FC-5D27-1D42-BBB2-1C747659FC3D}"/>
              </a:ext>
            </a:extLst>
          </p:cNvPr>
          <p:cNvGrpSpPr/>
          <p:nvPr/>
        </p:nvGrpSpPr>
        <p:grpSpPr>
          <a:xfrm>
            <a:off x="932537" y="2389998"/>
            <a:ext cx="7876391" cy="1032727"/>
            <a:chOff x="975568" y="3758004"/>
            <a:chExt cx="7876391" cy="1032727"/>
          </a:xfrm>
        </p:grpSpPr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715C7D8E-8DB1-2A4C-B21A-9DF59B51F330}"/>
                </a:ext>
              </a:extLst>
            </p:cNvPr>
            <p:cNvCxnSpPr/>
            <p:nvPr/>
          </p:nvCxnSpPr>
          <p:spPr>
            <a:xfrm>
              <a:off x="1070594" y="4156029"/>
              <a:ext cx="853081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25129B6C-BEB7-4843-9A4E-28A14CA92E62}"/>
                </a:ext>
              </a:extLst>
            </p:cNvPr>
            <p:cNvCxnSpPr/>
            <p:nvPr/>
          </p:nvCxnSpPr>
          <p:spPr>
            <a:xfrm>
              <a:off x="1923675" y="4156029"/>
              <a:ext cx="950976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B7521DCC-2EFF-A743-8C4B-93FDCEE7A631}"/>
                </a:ext>
              </a:extLst>
            </p:cNvPr>
            <p:cNvCxnSpPr/>
            <p:nvPr/>
          </p:nvCxnSpPr>
          <p:spPr>
            <a:xfrm>
              <a:off x="2874652" y="4156029"/>
              <a:ext cx="853081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D5F8C73D-5055-6045-B532-B92F2371A2B4}"/>
                </a:ext>
              </a:extLst>
            </p:cNvPr>
            <p:cNvCxnSpPr/>
            <p:nvPr/>
          </p:nvCxnSpPr>
          <p:spPr>
            <a:xfrm>
              <a:off x="1285870" y="4457243"/>
              <a:ext cx="853081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30D97C2C-76EB-0548-B6E6-D7299AF618E3}"/>
                </a:ext>
              </a:extLst>
            </p:cNvPr>
            <p:cNvCxnSpPr/>
            <p:nvPr/>
          </p:nvCxnSpPr>
          <p:spPr>
            <a:xfrm>
              <a:off x="2138951" y="4457243"/>
              <a:ext cx="950976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>
              <a:extLst>
                <a:ext uri="{FF2B5EF4-FFF2-40B4-BE49-F238E27FC236}">
                  <a16:creationId xmlns:a16="http://schemas.microsoft.com/office/drawing/2014/main" id="{F560757D-A864-6146-A6F9-F6C8889E23C3}"/>
                </a:ext>
              </a:extLst>
            </p:cNvPr>
            <p:cNvCxnSpPr/>
            <p:nvPr/>
          </p:nvCxnSpPr>
          <p:spPr>
            <a:xfrm>
              <a:off x="3089928" y="4457243"/>
              <a:ext cx="853081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571715F8-C8D1-6B4D-9AD5-9A5CA3525D5D}"/>
                </a:ext>
              </a:extLst>
            </p:cNvPr>
            <p:cNvCxnSpPr/>
            <p:nvPr/>
          </p:nvCxnSpPr>
          <p:spPr>
            <a:xfrm>
              <a:off x="1712410" y="4790731"/>
              <a:ext cx="853081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5703F575-5855-1A48-873C-6D97BA3A7A88}"/>
                </a:ext>
              </a:extLst>
            </p:cNvPr>
            <p:cNvCxnSpPr/>
            <p:nvPr/>
          </p:nvCxnSpPr>
          <p:spPr>
            <a:xfrm>
              <a:off x="2565491" y="4790731"/>
              <a:ext cx="950976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10299A2B-23DC-4249-A9D5-3A0213A00CD0}"/>
                </a:ext>
              </a:extLst>
            </p:cNvPr>
            <p:cNvCxnSpPr/>
            <p:nvPr/>
          </p:nvCxnSpPr>
          <p:spPr>
            <a:xfrm>
              <a:off x="3516468" y="4790731"/>
              <a:ext cx="853081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770BE427-F453-B849-8C8C-7BE6B4C1D486}"/>
                </a:ext>
              </a:extLst>
            </p:cNvPr>
            <p:cNvCxnSpPr/>
            <p:nvPr/>
          </p:nvCxnSpPr>
          <p:spPr>
            <a:xfrm>
              <a:off x="5633629" y="4048452"/>
              <a:ext cx="853081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1C86F0CE-03E7-DE46-BE20-8BABCCE345A8}"/>
                </a:ext>
              </a:extLst>
            </p:cNvPr>
            <p:cNvCxnSpPr/>
            <p:nvPr/>
          </p:nvCxnSpPr>
          <p:spPr>
            <a:xfrm>
              <a:off x="6486710" y="4048452"/>
              <a:ext cx="950976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2FA827EA-6098-5C40-A641-27D5393E890F}"/>
                </a:ext>
              </a:extLst>
            </p:cNvPr>
            <p:cNvCxnSpPr/>
            <p:nvPr/>
          </p:nvCxnSpPr>
          <p:spPr>
            <a:xfrm>
              <a:off x="7437687" y="4048452"/>
              <a:ext cx="853081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82A6F5CA-2EF3-B74C-A073-DEB4025AE0D5}"/>
                </a:ext>
              </a:extLst>
            </p:cNvPr>
            <p:cNvCxnSpPr/>
            <p:nvPr/>
          </p:nvCxnSpPr>
          <p:spPr>
            <a:xfrm>
              <a:off x="5859331" y="4351459"/>
              <a:ext cx="853081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3466BF44-7965-A945-A2BE-D25D2FC3D590}"/>
                </a:ext>
              </a:extLst>
            </p:cNvPr>
            <p:cNvCxnSpPr/>
            <p:nvPr/>
          </p:nvCxnSpPr>
          <p:spPr>
            <a:xfrm>
              <a:off x="6712412" y="4351459"/>
              <a:ext cx="950976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643B679C-AD8E-DE4D-A1E1-A3F73F8D3C07}"/>
                </a:ext>
              </a:extLst>
            </p:cNvPr>
            <p:cNvCxnSpPr/>
            <p:nvPr/>
          </p:nvCxnSpPr>
          <p:spPr>
            <a:xfrm>
              <a:off x="7663389" y="4351459"/>
              <a:ext cx="853081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2B9F3A59-4844-9E47-80BF-B5BE5CBA5D75}"/>
                </a:ext>
              </a:extLst>
            </p:cNvPr>
            <p:cNvCxnSpPr/>
            <p:nvPr/>
          </p:nvCxnSpPr>
          <p:spPr>
            <a:xfrm>
              <a:off x="6194820" y="4684947"/>
              <a:ext cx="853081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D6A280A2-E3F6-7443-BCEF-166E6AC40357}"/>
                </a:ext>
              </a:extLst>
            </p:cNvPr>
            <p:cNvCxnSpPr/>
            <p:nvPr/>
          </p:nvCxnSpPr>
          <p:spPr>
            <a:xfrm>
              <a:off x="7047901" y="4684947"/>
              <a:ext cx="950976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1DA1C32E-9FF7-E448-916F-32C963E2D8AC}"/>
                </a:ext>
              </a:extLst>
            </p:cNvPr>
            <p:cNvCxnSpPr/>
            <p:nvPr/>
          </p:nvCxnSpPr>
          <p:spPr>
            <a:xfrm>
              <a:off x="7998878" y="4684947"/>
              <a:ext cx="853081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855F2825-EDE7-A843-82E0-1723DBDDBED6}"/>
                </a:ext>
              </a:extLst>
            </p:cNvPr>
            <p:cNvCxnSpPr>
              <a:cxnSpLocks/>
            </p:cNvCxnSpPr>
            <p:nvPr/>
          </p:nvCxnSpPr>
          <p:spPr>
            <a:xfrm>
              <a:off x="975568" y="3758004"/>
              <a:ext cx="3207213" cy="0"/>
            </a:xfrm>
            <a:prstGeom prst="straightConnector1">
              <a:avLst/>
            </a:prstGeom>
            <a:ln w="762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5738C140-83E9-3444-8573-16FD4ED4A882}"/>
                </a:ext>
              </a:extLst>
            </p:cNvPr>
            <p:cNvCxnSpPr>
              <a:cxnSpLocks/>
            </p:cNvCxnSpPr>
            <p:nvPr/>
          </p:nvCxnSpPr>
          <p:spPr>
            <a:xfrm>
              <a:off x="5545058" y="3758004"/>
              <a:ext cx="3207213" cy="0"/>
            </a:xfrm>
            <a:prstGeom prst="straightConnector1">
              <a:avLst/>
            </a:prstGeom>
            <a:ln w="762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F843D020-3050-AF44-96F1-D8F19B6BFCE2}"/>
              </a:ext>
            </a:extLst>
          </p:cNvPr>
          <p:cNvGrpSpPr/>
          <p:nvPr/>
        </p:nvGrpSpPr>
        <p:grpSpPr>
          <a:xfrm>
            <a:off x="1563831" y="4426771"/>
            <a:ext cx="7876391" cy="1171227"/>
            <a:chOff x="937708" y="4394055"/>
            <a:chExt cx="7876391" cy="1171227"/>
          </a:xfrm>
        </p:grpSpPr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63DD6808-FDA9-B243-900A-F4FE6F0E6A6C}"/>
                </a:ext>
              </a:extLst>
            </p:cNvPr>
            <p:cNvGrpSpPr/>
            <p:nvPr/>
          </p:nvGrpSpPr>
          <p:grpSpPr>
            <a:xfrm>
              <a:off x="937708" y="4532555"/>
              <a:ext cx="7876391" cy="1032727"/>
              <a:chOff x="975568" y="3758004"/>
              <a:chExt cx="7876391" cy="1032727"/>
            </a:xfrm>
          </p:grpSpPr>
          <p:cxnSp>
            <p:nvCxnSpPr>
              <p:cNvPr id="47" name="Conector recto de flecha 46">
                <a:extLst>
                  <a:ext uri="{FF2B5EF4-FFF2-40B4-BE49-F238E27FC236}">
                    <a16:creationId xmlns:a16="http://schemas.microsoft.com/office/drawing/2014/main" id="{8D1309AC-5D73-C144-8084-D96BE1E8E2C0}"/>
                  </a:ext>
                </a:extLst>
              </p:cNvPr>
              <p:cNvCxnSpPr/>
              <p:nvPr/>
            </p:nvCxnSpPr>
            <p:spPr>
              <a:xfrm>
                <a:off x="1070594" y="4156029"/>
                <a:ext cx="853081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>
                <a:extLst>
                  <a:ext uri="{FF2B5EF4-FFF2-40B4-BE49-F238E27FC236}">
                    <a16:creationId xmlns:a16="http://schemas.microsoft.com/office/drawing/2014/main" id="{C1678463-B4B1-9843-BA82-286576A6638A}"/>
                  </a:ext>
                </a:extLst>
              </p:cNvPr>
              <p:cNvCxnSpPr/>
              <p:nvPr/>
            </p:nvCxnSpPr>
            <p:spPr>
              <a:xfrm>
                <a:off x="1923675" y="4156029"/>
                <a:ext cx="95097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de flecha 48">
                <a:extLst>
                  <a:ext uri="{FF2B5EF4-FFF2-40B4-BE49-F238E27FC236}">
                    <a16:creationId xmlns:a16="http://schemas.microsoft.com/office/drawing/2014/main" id="{E06F5B63-C69B-7341-9512-6C487E4EC0F2}"/>
                  </a:ext>
                </a:extLst>
              </p:cNvPr>
              <p:cNvCxnSpPr/>
              <p:nvPr/>
            </p:nvCxnSpPr>
            <p:spPr>
              <a:xfrm>
                <a:off x="2874652" y="4156029"/>
                <a:ext cx="853081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de flecha 49">
                <a:extLst>
                  <a:ext uri="{FF2B5EF4-FFF2-40B4-BE49-F238E27FC236}">
                    <a16:creationId xmlns:a16="http://schemas.microsoft.com/office/drawing/2014/main" id="{34085D84-0551-6642-A906-D2221DF6B299}"/>
                  </a:ext>
                </a:extLst>
              </p:cNvPr>
              <p:cNvCxnSpPr/>
              <p:nvPr/>
            </p:nvCxnSpPr>
            <p:spPr>
              <a:xfrm>
                <a:off x="1285870" y="4457243"/>
                <a:ext cx="853081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>
                <a:extLst>
                  <a:ext uri="{FF2B5EF4-FFF2-40B4-BE49-F238E27FC236}">
                    <a16:creationId xmlns:a16="http://schemas.microsoft.com/office/drawing/2014/main" id="{994E7534-3AF1-5E40-8D7A-1266B16086DD}"/>
                  </a:ext>
                </a:extLst>
              </p:cNvPr>
              <p:cNvCxnSpPr/>
              <p:nvPr/>
            </p:nvCxnSpPr>
            <p:spPr>
              <a:xfrm>
                <a:off x="2138951" y="4457243"/>
                <a:ext cx="95097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de flecha 51">
                <a:extLst>
                  <a:ext uri="{FF2B5EF4-FFF2-40B4-BE49-F238E27FC236}">
                    <a16:creationId xmlns:a16="http://schemas.microsoft.com/office/drawing/2014/main" id="{EF2789CD-53F7-6C45-879F-CB3A3455B624}"/>
                  </a:ext>
                </a:extLst>
              </p:cNvPr>
              <p:cNvCxnSpPr/>
              <p:nvPr/>
            </p:nvCxnSpPr>
            <p:spPr>
              <a:xfrm>
                <a:off x="3089928" y="4457243"/>
                <a:ext cx="853081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de flecha 52">
                <a:extLst>
                  <a:ext uri="{FF2B5EF4-FFF2-40B4-BE49-F238E27FC236}">
                    <a16:creationId xmlns:a16="http://schemas.microsoft.com/office/drawing/2014/main" id="{E2DE247D-5034-0E40-AD63-279290AAE38B}"/>
                  </a:ext>
                </a:extLst>
              </p:cNvPr>
              <p:cNvCxnSpPr/>
              <p:nvPr/>
            </p:nvCxnSpPr>
            <p:spPr>
              <a:xfrm>
                <a:off x="1712410" y="4790731"/>
                <a:ext cx="853081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53">
                <a:extLst>
                  <a:ext uri="{FF2B5EF4-FFF2-40B4-BE49-F238E27FC236}">
                    <a16:creationId xmlns:a16="http://schemas.microsoft.com/office/drawing/2014/main" id="{295903EF-2685-A34E-A486-15FC5D6C2A11}"/>
                  </a:ext>
                </a:extLst>
              </p:cNvPr>
              <p:cNvCxnSpPr/>
              <p:nvPr/>
            </p:nvCxnSpPr>
            <p:spPr>
              <a:xfrm>
                <a:off x="2565491" y="4790731"/>
                <a:ext cx="95097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de flecha 54">
                <a:extLst>
                  <a:ext uri="{FF2B5EF4-FFF2-40B4-BE49-F238E27FC236}">
                    <a16:creationId xmlns:a16="http://schemas.microsoft.com/office/drawing/2014/main" id="{B9089D48-F863-5B4B-BC24-F9E6974D2F7C}"/>
                  </a:ext>
                </a:extLst>
              </p:cNvPr>
              <p:cNvCxnSpPr/>
              <p:nvPr/>
            </p:nvCxnSpPr>
            <p:spPr>
              <a:xfrm>
                <a:off x="3516468" y="4790731"/>
                <a:ext cx="853081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de flecha 55">
                <a:extLst>
                  <a:ext uri="{FF2B5EF4-FFF2-40B4-BE49-F238E27FC236}">
                    <a16:creationId xmlns:a16="http://schemas.microsoft.com/office/drawing/2014/main" id="{C18608C1-0A96-784A-89F7-E900458C27EB}"/>
                  </a:ext>
                </a:extLst>
              </p:cNvPr>
              <p:cNvCxnSpPr/>
              <p:nvPr/>
            </p:nvCxnSpPr>
            <p:spPr>
              <a:xfrm>
                <a:off x="5633629" y="4048452"/>
                <a:ext cx="853081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56">
                <a:extLst>
                  <a:ext uri="{FF2B5EF4-FFF2-40B4-BE49-F238E27FC236}">
                    <a16:creationId xmlns:a16="http://schemas.microsoft.com/office/drawing/2014/main" id="{EE851B19-5CC3-9E4C-B9AF-B19897686835}"/>
                  </a:ext>
                </a:extLst>
              </p:cNvPr>
              <p:cNvCxnSpPr/>
              <p:nvPr/>
            </p:nvCxnSpPr>
            <p:spPr>
              <a:xfrm>
                <a:off x="6486710" y="4048452"/>
                <a:ext cx="95097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de flecha 57">
                <a:extLst>
                  <a:ext uri="{FF2B5EF4-FFF2-40B4-BE49-F238E27FC236}">
                    <a16:creationId xmlns:a16="http://schemas.microsoft.com/office/drawing/2014/main" id="{7B17BF0D-72CB-C047-804B-6D55993CCF92}"/>
                  </a:ext>
                </a:extLst>
              </p:cNvPr>
              <p:cNvCxnSpPr/>
              <p:nvPr/>
            </p:nvCxnSpPr>
            <p:spPr>
              <a:xfrm>
                <a:off x="7437687" y="4048452"/>
                <a:ext cx="853081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cto de flecha 58">
                <a:extLst>
                  <a:ext uri="{FF2B5EF4-FFF2-40B4-BE49-F238E27FC236}">
                    <a16:creationId xmlns:a16="http://schemas.microsoft.com/office/drawing/2014/main" id="{73AFF339-1F9C-DA41-A1E5-2ACCDADAF8E4}"/>
                  </a:ext>
                </a:extLst>
              </p:cNvPr>
              <p:cNvCxnSpPr/>
              <p:nvPr/>
            </p:nvCxnSpPr>
            <p:spPr>
              <a:xfrm>
                <a:off x="5859331" y="4351459"/>
                <a:ext cx="853081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59">
                <a:extLst>
                  <a:ext uri="{FF2B5EF4-FFF2-40B4-BE49-F238E27FC236}">
                    <a16:creationId xmlns:a16="http://schemas.microsoft.com/office/drawing/2014/main" id="{016A4E63-E9C0-0C43-A888-2B07585D01FC}"/>
                  </a:ext>
                </a:extLst>
              </p:cNvPr>
              <p:cNvCxnSpPr/>
              <p:nvPr/>
            </p:nvCxnSpPr>
            <p:spPr>
              <a:xfrm>
                <a:off x="6712412" y="4351459"/>
                <a:ext cx="95097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de flecha 60">
                <a:extLst>
                  <a:ext uri="{FF2B5EF4-FFF2-40B4-BE49-F238E27FC236}">
                    <a16:creationId xmlns:a16="http://schemas.microsoft.com/office/drawing/2014/main" id="{9E9CA13B-6464-1542-B5D5-408CC32F92AB}"/>
                  </a:ext>
                </a:extLst>
              </p:cNvPr>
              <p:cNvCxnSpPr/>
              <p:nvPr/>
            </p:nvCxnSpPr>
            <p:spPr>
              <a:xfrm>
                <a:off x="7663389" y="4351459"/>
                <a:ext cx="853081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de flecha 61">
                <a:extLst>
                  <a:ext uri="{FF2B5EF4-FFF2-40B4-BE49-F238E27FC236}">
                    <a16:creationId xmlns:a16="http://schemas.microsoft.com/office/drawing/2014/main" id="{F9A428F2-28E8-5449-A963-76F39BAE5C6C}"/>
                  </a:ext>
                </a:extLst>
              </p:cNvPr>
              <p:cNvCxnSpPr/>
              <p:nvPr/>
            </p:nvCxnSpPr>
            <p:spPr>
              <a:xfrm>
                <a:off x="6194820" y="4684947"/>
                <a:ext cx="853081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cto 62">
                <a:extLst>
                  <a:ext uri="{FF2B5EF4-FFF2-40B4-BE49-F238E27FC236}">
                    <a16:creationId xmlns:a16="http://schemas.microsoft.com/office/drawing/2014/main" id="{B1011164-DE23-724F-BC0E-33D7189FD5C9}"/>
                  </a:ext>
                </a:extLst>
              </p:cNvPr>
              <p:cNvCxnSpPr/>
              <p:nvPr/>
            </p:nvCxnSpPr>
            <p:spPr>
              <a:xfrm>
                <a:off x="7047901" y="4684947"/>
                <a:ext cx="95097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de flecha 63">
                <a:extLst>
                  <a:ext uri="{FF2B5EF4-FFF2-40B4-BE49-F238E27FC236}">
                    <a16:creationId xmlns:a16="http://schemas.microsoft.com/office/drawing/2014/main" id="{91C78C82-4292-2346-B0E9-3FF16F46D5A7}"/>
                  </a:ext>
                </a:extLst>
              </p:cNvPr>
              <p:cNvCxnSpPr/>
              <p:nvPr/>
            </p:nvCxnSpPr>
            <p:spPr>
              <a:xfrm>
                <a:off x="7998878" y="4684947"/>
                <a:ext cx="853081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cto de flecha 64">
                <a:extLst>
                  <a:ext uri="{FF2B5EF4-FFF2-40B4-BE49-F238E27FC236}">
                    <a16:creationId xmlns:a16="http://schemas.microsoft.com/office/drawing/2014/main" id="{1442D91D-1452-7543-B0C7-9D3248E4BC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568" y="3758004"/>
                <a:ext cx="3207213" cy="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cto de flecha 65">
                <a:extLst>
                  <a:ext uri="{FF2B5EF4-FFF2-40B4-BE49-F238E27FC236}">
                    <a16:creationId xmlns:a16="http://schemas.microsoft.com/office/drawing/2014/main" id="{235FB68E-4B65-A34E-AECE-55584192A7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5058" y="3758004"/>
                <a:ext cx="3207213" cy="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46EB111C-1425-234D-8235-2798669FC774}"/>
                </a:ext>
              </a:extLst>
            </p:cNvPr>
            <p:cNvSpPr txBox="1"/>
            <p:nvPr/>
          </p:nvSpPr>
          <p:spPr>
            <a:xfrm>
              <a:off x="4054615" y="4394055"/>
              <a:ext cx="13724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sz="1100" dirty="0">
                  <a:solidFill>
                    <a:srgbClr val="FF0000"/>
                  </a:solidFill>
                </a:rPr>
                <a:t>NNNNNNNNNNNNN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3877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o 28">
            <a:extLst>
              <a:ext uri="{FF2B5EF4-FFF2-40B4-BE49-F238E27FC236}">
                <a16:creationId xmlns:a16="http://schemas.microsoft.com/office/drawing/2014/main" id="{A7F56CD2-6644-294A-80DB-A60FF3E5F1BA}"/>
              </a:ext>
            </a:extLst>
          </p:cNvPr>
          <p:cNvGrpSpPr/>
          <p:nvPr/>
        </p:nvGrpSpPr>
        <p:grpSpPr>
          <a:xfrm>
            <a:off x="764055" y="764940"/>
            <a:ext cx="5450883" cy="3885755"/>
            <a:chOff x="764055" y="764940"/>
            <a:chExt cx="5450883" cy="3885755"/>
          </a:xfrm>
        </p:grpSpPr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327DB85B-406B-C040-BD86-118D438E82C2}"/>
                </a:ext>
              </a:extLst>
            </p:cNvPr>
            <p:cNvGrpSpPr/>
            <p:nvPr/>
          </p:nvGrpSpPr>
          <p:grpSpPr>
            <a:xfrm>
              <a:off x="764055" y="1154723"/>
              <a:ext cx="5450883" cy="3495972"/>
              <a:chOff x="764055" y="1154723"/>
              <a:chExt cx="5450883" cy="3495972"/>
            </a:xfrm>
          </p:grpSpPr>
          <p:grpSp>
            <p:nvGrpSpPr>
              <p:cNvPr id="24" name="Grupo 23">
                <a:extLst>
                  <a:ext uri="{FF2B5EF4-FFF2-40B4-BE49-F238E27FC236}">
                    <a16:creationId xmlns:a16="http://schemas.microsoft.com/office/drawing/2014/main" id="{017CEA4D-0559-E449-A4C4-D8AB40555A13}"/>
                  </a:ext>
                </a:extLst>
              </p:cNvPr>
              <p:cNvGrpSpPr/>
              <p:nvPr/>
            </p:nvGrpSpPr>
            <p:grpSpPr>
              <a:xfrm>
                <a:off x="1366221" y="1473798"/>
                <a:ext cx="4808670" cy="355002"/>
                <a:chOff x="1366221" y="1473798"/>
                <a:chExt cx="4808670" cy="355002"/>
              </a:xfrm>
            </p:grpSpPr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E804B93-9522-6A45-BE8B-02D96CE872C5}"/>
                    </a:ext>
                  </a:extLst>
                </p:cNvPr>
                <p:cNvSpPr/>
                <p:nvPr/>
              </p:nvSpPr>
              <p:spPr>
                <a:xfrm>
                  <a:off x="1366221" y="1473798"/>
                  <a:ext cx="1301675" cy="35500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BR"/>
                </a:p>
              </p:txBody>
            </p:sp>
            <p:sp>
              <p:nvSpPr>
                <p:cNvPr id="3" name="Rectángulo 2">
                  <a:extLst>
                    <a:ext uri="{FF2B5EF4-FFF2-40B4-BE49-F238E27FC236}">
                      <a16:creationId xmlns:a16="http://schemas.microsoft.com/office/drawing/2014/main" id="{560E1511-679F-7540-9681-9A4E7BCA2A22}"/>
                    </a:ext>
                  </a:extLst>
                </p:cNvPr>
                <p:cNvSpPr/>
                <p:nvPr/>
              </p:nvSpPr>
              <p:spPr>
                <a:xfrm>
                  <a:off x="2667897" y="1473798"/>
                  <a:ext cx="451822" cy="355002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BR"/>
                </a:p>
              </p:txBody>
            </p:sp>
            <p:sp>
              <p:nvSpPr>
                <p:cNvPr id="4" name="Rectángulo 3">
                  <a:extLst>
                    <a:ext uri="{FF2B5EF4-FFF2-40B4-BE49-F238E27FC236}">
                      <a16:creationId xmlns:a16="http://schemas.microsoft.com/office/drawing/2014/main" id="{717E8BA5-057A-A445-9038-576B6CF4F94A}"/>
                    </a:ext>
                  </a:extLst>
                </p:cNvPr>
                <p:cNvSpPr/>
                <p:nvPr/>
              </p:nvSpPr>
              <p:spPr>
                <a:xfrm>
                  <a:off x="3119719" y="1473798"/>
                  <a:ext cx="1301675" cy="355002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BR"/>
                </a:p>
              </p:txBody>
            </p:sp>
            <p:sp>
              <p:nvSpPr>
                <p:cNvPr id="5" name="Rectángulo 4">
                  <a:extLst>
                    <a:ext uri="{FF2B5EF4-FFF2-40B4-BE49-F238E27FC236}">
                      <a16:creationId xmlns:a16="http://schemas.microsoft.com/office/drawing/2014/main" id="{37565234-F3DB-BD44-A5E0-5DE7224EE902}"/>
                    </a:ext>
                  </a:extLst>
                </p:cNvPr>
                <p:cNvSpPr/>
                <p:nvPr/>
              </p:nvSpPr>
              <p:spPr>
                <a:xfrm>
                  <a:off x="4421394" y="1473798"/>
                  <a:ext cx="451822" cy="355002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BR"/>
                </a:p>
              </p:txBody>
            </p:sp>
            <p:sp>
              <p:nvSpPr>
                <p:cNvPr id="7" name="Rectángulo 6">
                  <a:extLst>
                    <a:ext uri="{FF2B5EF4-FFF2-40B4-BE49-F238E27FC236}">
                      <a16:creationId xmlns:a16="http://schemas.microsoft.com/office/drawing/2014/main" id="{D2A6CF1C-EC57-CE4E-9405-3730470BE9F0}"/>
                    </a:ext>
                  </a:extLst>
                </p:cNvPr>
                <p:cNvSpPr/>
                <p:nvPr/>
              </p:nvSpPr>
              <p:spPr>
                <a:xfrm>
                  <a:off x="4873216" y="1473798"/>
                  <a:ext cx="1301675" cy="35500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BR"/>
                </a:p>
              </p:txBody>
            </p:sp>
          </p:grp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A6604BD-20D4-0849-9EDC-59E261FC55D7}"/>
                  </a:ext>
                </a:extLst>
              </p:cNvPr>
              <p:cNvSpPr txBox="1"/>
              <p:nvPr/>
            </p:nvSpPr>
            <p:spPr>
              <a:xfrm>
                <a:off x="1461095" y="1154723"/>
                <a:ext cx="1084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BR" dirty="0"/>
                  <a:t>Promotor</a:t>
                </a:r>
              </a:p>
            </p:txBody>
          </p:sp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77AE66D-D788-1C48-8D32-3014E424A9C3}"/>
                  </a:ext>
                </a:extLst>
              </p:cNvPr>
              <p:cNvSpPr txBox="1"/>
              <p:nvPr/>
            </p:nvSpPr>
            <p:spPr>
              <a:xfrm>
                <a:off x="2626944" y="1154723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BR" dirty="0"/>
                  <a:t>UTR</a:t>
                </a:r>
              </a:p>
            </p:txBody>
          </p: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FAB89A91-81CB-B845-B097-2F7BDCE4227B}"/>
                  </a:ext>
                </a:extLst>
              </p:cNvPr>
              <p:cNvSpPr txBox="1"/>
              <p:nvPr/>
            </p:nvSpPr>
            <p:spPr>
              <a:xfrm>
                <a:off x="4360411" y="1154723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BR" dirty="0"/>
                  <a:t>UTR</a:t>
                </a:r>
              </a:p>
            </p:txBody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1024013-BAB1-3943-90A6-D4E5A4581CAE}"/>
                  </a:ext>
                </a:extLst>
              </p:cNvPr>
              <p:cNvSpPr txBox="1"/>
              <p:nvPr/>
            </p:nvSpPr>
            <p:spPr>
              <a:xfrm>
                <a:off x="3433717" y="1154723"/>
                <a:ext cx="556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BR" dirty="0"/>
                  <a:t>CDS</a:t>
                </a:r>
              </a:p>
            </p:txBody>
          </p:sp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560BF35-4234-5248-8895-7FA76086E474}"/>
                  </a:ext>
                </a:extLst>
              </p:cNvPr>
              <p:cNvSpPr txBox="1"/>
              <p:nvPr/>
            </p:nvSpPr>
            <p:spPr>
              <a:xfrm>
                <a:off x="4949527" y="1154723"/>
                <a:ext cx="1265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BR" dirty="0"/>
                  <a:t>Terminador</a:t>
                </a:r>
              </a:p>
            </p:txBody>
          </p:sp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67D6E05-20EB-0343-915C-3971CF201B80}"/>
                  </a:ext>
                </a:extLst>
              </p:cNvPr>
              <p:cNvSpPr txBox="1"/>
              <p:nvPr/>
            </p:nvSpPr>
            <p:spPr>
              <a:xfrm>
                <a:off x="764055" y="1447745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BR" dirty="0"/>
                  <a:t>DNA</a:t>
                </a:r>
              </a:p>
            </p:txBody>
          </p:sp>
          <p:sp>
            <p:nvSpPr>
              <p:cNvPr id="14" name="Flecha abajo 13">
                <a:extLst>
                  <a:ext uri="{FF2B5EF4-FFF2-40B4-BE49-F238E27FC236}">
                    <a16:creationId xmlns:a16="http://schemas.microsoft.com/office/drawing/2014/main" id="{C8B4B383-013A-954C-8606-D4510B0B6DD9}"/>
                  </a:ext>
                </a:extLst>
              </p:cNvPr>
              <p:cNvSpPr/>
              <p:nvPr/>
            </p:nvSpPr>
            <p:spPr>
              <a:xfrm>
                <a:off x="3537166" y="2019538"/>
                <a:ext cx="349664" cy="480646"/>
              </a:xfrm>
              <a:prstGeom prst="downArrow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/>
              </a:p>
            </p:txBody>
          </p:sp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8A5ABA4-CAD8-904D-BE78-90753BB773E4}"/>
                  </a:ext>
                </a:extLst>
              </p:cNvPr>
              <p:cNvSpPr txBox="1"/>
              <p:nvPr/>
            </p:nvSpPr>
            <p:spPr>
              <a:xfrm>
                <a:off x="4057757" y="2038161"/>
                <a:ext cx="14271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BR" dirty="0"/>
                  <a:t>Transcripción</a:t>
                </a:r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A42FFFA-8401-EC41-B6D9-A7B895DF8E5A}"/>
                  </a:ext>
                </a:extLst>
              </p:cNvPr>
              <p:cNvSpPr txBox="1"/>
              <p:nvPr/>
            </p:nvSpPr>
            <p:spPr>
              <a:xfrm>
                <a:off x="1850769" y="2930715"/>
                <a:ext cx="7761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BR" dirty="0"/>
                  <a:t>mRNA</a:t>
                </a:r>
              </a:p>
            </p:txBody>
          </p:sp>
          <p:grpSp>
            <p:nvGrpSpPr>
              <p:cNvPr id="25" name="Grupo 24">
                <a:extLst>
                  <a:ext uri="{FF2B5EF4-FFF2-40B4-BE49-F238E27FC236}">
                    <a16:creationId xmlns:a16="http://schemas.microsoft.com/office/drawing/2014/main" id="{488DEECF-26EE-0643-9B57-B6986ADA7E97}"/>
                  </a:ext>
                </a:extLst>
              </p:cNvPr>
              <p:cNvGrpSpPr/>
              <p:nvPr/>
            </p:nvGrpSpPr>
            <p:grpSpPr>
              <a:xfrm>
                <a:off x="2667897" y="2862755"/>
                <a:ext cx="2205319" cy="562708"/>
                <a:chOff x="2714328" y="2866292"/>
                <a:chExt cx="2205319" cy="562708"/>
              </a:xfrm>
            </p:grpSpPr>
            <p:sp>
              <p:nvSpPr>
                <p:cNvPr id="16" name="Rectángulo 15">
                  <a:extLst>
                    <a:ext uri="{FF2B5EF4-FFF2-40B4-BE49-F238E27FC236}">
                      <a16:creationId xmlns:a16="http://schemas.microsoft.com/office/drawing/2014/main" id="{B52EE7C4-2301-014A-A740-5882831018D8}"/>
                    </a:ext>
                  </a:extLst>
                </p:cNvPr>
                <p:cNvSpPr/>
                <p:nvPr/>
              </p:nvSpPr>
              <p:spPr>
                <a:xfrm>
                  <a:off x="2714328" y="2945045"/>
                  <a:ext cx="451822" cy="355002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BR"/>
                </a:p>
              </p:txBody>
            </p:sp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5821A34B-1499-6D48-A364-72EF3644BEC2}"/>
                    </a:ext>
                  </a:extLst>
                </p:cNvPr>
                <p:cNvSpPr/>
                <p:nvPr/>
              </p:nvSpPr>
              <p:spPr>
                <a:xfrm>
                  <a:off x="3166150" y="2945045"/>
                  <a:ext cx="1301675" cy="355002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BR"/>
                </a:p>
              </p:txBody>
            </p:sp>
            <p:sp>
              <p:nvSpPr>
                <p:cNvPr id="18" name="Rectángulo 17">
                  <a:extLst>
                    <a:ext uri="{FF2B5EF4-FFF2-40B4-BE49-F238E27FC236}">
                      <a16:creationId xmlns:a16="http://schemas.microsoft.com/office/drawing/2014/main" id="{FB38EE35-15C7-3244-BBC4-A72F5C9ADD2A}"/>
                    </a:ext>
                  </a:extLst>
                </p:cNvPr>
                <p:cNvSpPr/>
                <p:nvPr/>
              </p:nvSpPr>
              <p:spPr>
                <a:xfrm>
                  <a:off x="4467825" y="2945045"/>
                  <a:ext cx="451822" cy="355002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BR"/>
                </a:p>
              </p:txBody>
            </p:sp>
            <p:sp>
              <p:nvSpPr>
                <p:cNvPr id="20" name="Rectángulo 19">
                  <a:extLst>
                    <a:ext uri="{FF2B5EF4-FFF2-40B4-BE49-F238E27FC236}">
                      <a16:creationId xmlns:a16="http://schemas.microsoft.com/office/drawing/2014/main" id="{8CCFCF2B-1C44-9849-AFC6-41FC053BFD35}"/>
                    </a:ext>
                  </a:extLst>
                </p:cNvPr>
                <p:cNvSpPr/>
                <p:nvPr/>
              </p:nvSpPr>
              <p:spPr>
                <a:xfrm>
                  <a:off x="3166150" y="2866292"/>
                  <a:ext cx="1301675" cy="562708"/>
                </a:xfrm>
                <a:prstGeom prst="rect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BR"/>
                </a:p>
              </p:txBody>
            </p:sp>
          </p:grpSp>
          <p:sp>
            <p:nvSpPr>
              <p:cNvPr id="21" name="Flecha abajo 20">
                <a:extLst>
                  <a:ext uri="{FF2B5EF4-FFF2-40B4-BE49-F238E27FC236}">
                    <a16:creationId xmlns:a16="http://schemas.microsoft.com/office/drawing/2014/main" id="{A24E22C7-ECB4-E342-B261-64C42A062928}"/>
                  </a:ext>
                </a:extLst>
              </p:cNvPr>
              <p:cNvSpPr/>
              <p:nvPr/>
            </p:nvSpPr>
            <p:spPr>
              <a:xfrm>
                <a:off x="3537166" y="3678608"/>
                <a:ext cx="349664" cy="480646"/>
              </a:xfrm>
              <a:prstGeom prst="downArrow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/>
              </a:p>
            </p:txBody>
          </p:sp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39E6669E-F30A-EC46-8D11-A13071B7B5E2}"/>
                  </a:ext>
                </a:extLst>
              </p:cNvPr>
              <p:cNvSpPr txBox="1"/>
              <p:nvPr/>
            </p:nvSpPr>
            <p:spPr>
              <a:xfrm>
                <a:off x="4134365" y="3603136"/>
                <a:ext cx="1204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BR" dirty="0"/>
                  <a:t>Traducción</a:t>
                </a:r>
              </a:p>
            </p:txBody>
          </p: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CECBD66F-B9BE-864F-BAE2-EADFEBFF9431}"/>
                  </a:ext>
                </a:extLst>
              </p:cNvPr>
              <p:cNvSpPr txBox="1"/>
              <p:nvPr/>
            </p:nvSpPr>
            <p:spPr>
              <a:xfrm>
                <a:off x="3227619" y="4281363"/>
                <a:ext cx="9767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BR" dirty="0"/>
                  <a:t>Proteína</a:t>
                </a:r>
              </a:p>
            </p:txBody>
          </p:sp>
        </p:grp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8A9C6356-C919-4B49-8BB1-72A9202FFDC7}"/>
                </a:ext>
              </a:extLst>
            </p:cNvPr>
            <p:cNvSpPr txBox="1"/>
            <p:nvPr/>
          </p:nvSpPr>
          <p:spPr>
            <a:xfrm>
              <a:off x="3516902" y="764940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ORF</a:t>
              </a:r>
            </a:p>
          </p:txBody>
        </p:sp>
        <p:sp>
          <p:nvSpPr>
            <p:cNvPr id="28" name="Abrir corchete 27">
              <a:extLst>
                <a:ext uri="{FF2B5EF4-FFF2-40B4-BE49-F238E27FC236}">
                  <a16:creationId xmlns:a16="http://schemas.microsoft.com/office/drawing/2014/main" id="{BEDAB41C-C625-3345-872A-8A72DA8AD286}"/>
                </a:ext>
              </a:extLst>
            </p:cNvPr>
            <p:cNvSpPr/>
            <p:nvPr/>
          </p:nvSpPr>
          <p:spPr>
            <a:xfrm rot="5400000">
              <a:off x="3754676" y="45538"/>
              <a:ext cx="52850" cy="2184228"/>
            </a:xfrm>
            <a:prstGeom prst="leftBracket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</p:grpSp>
    </p:spTree>
    <p:extLst>
      <p:ext uri="{BB962C8B-B14F-4D97-AF65-F5344CB8AC3E}">
        <p14:creationId xmlns:p14="http://schemas.microsoft.com/office/powerpoint/2010/main" val="293331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upo 89">
            <a:extLst>
              <a:ext uri="{FF2B5EF4-FFF2-40B4-BE49-F238E27FC236}">
                <a16:creationId xmlns:a16="http://schemas.microsoft.com/office/drawing/2014/main" id="{05C90297-317B-C542-AE77-8246416B54B4}"/>
              </a:ext>
            </a:extLst>
          </p:cNvPr>
          <p:cNvGrpSpPr/>
          <p:nvPr/>
        </p:nvGrpSpPr>
        <p:grpSpPr>
          <a:xfrm>
            <a:off x="-109567" y="305207"/>
            <a:ext cx="12250235" cy="5737959"/>
            <a:chOff x="-109567" y="305207"/>
            <a:chExt cx="12250235" cy="5737959"/>
          </a:xfrm>
        </p:grpSpPr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AB7168E1-D382-AB48-9705-B5A39CBE341A}"/>
                </a:ext>
              </a:extLst>
            </p:cNvPr>
            <p:cNvSpPr/>
            <p:nvPr/>
          </p:nvSpPr>
          <p:spPr>
            <a:xfrm>
              <a:off x="756905" y="1466633"/>
              <a:ext cx="1213726" cy="3550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74BF385E-17B8-1648-B2B2-F30221E084D1}"/>
                </a:ext>
              </a:extLst>
            </p:cNvPr>
            <p:cNvSpPr/>
            <p:nvPr/>
          </p:nvSpPr>
          <p:spPr>
            <a:xfrm>
              <a:off x="4896711" y="1473798"/>
              <a:ext cx="451822" cy="35500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C10909D6-20D4-0F45-83E4-ED641D0098C8}"/>
                </a:ext>
              </a:extLst>
            </p:cNvPr>
            <p:cNvSpPr/>
            <p:nvPr/>
          </p:nvSpPr>
          <p:spPr>
            <a:xfrm>
              <a:off x="5348533" y="1473798"/>
              <a:ext cx="655757" cy="355002"/>
            </a:xfrm>
            <a:prstGeom prst="rect">
              <a:avLst/>
            </a:prstGeom>
            <a:solidFill>
              <a:srgbClr val="792320"/>
            </a:solidFill>
            <a:ln>
              <a:solidFill>
                <a:srgbClr val="7923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C071127-7A7C-0047-83CA-40079D60EBF8}"/>
                </a:ext>
              </a:extLst>
            </p:cNvPr>
            <p:cNvSpPr txBox="1"/>
            <p:nvPr/>
          </p:nvSpPr>
          <p:spPr>
            <a:xfrm>
              <a:off x="784451" y="845648"/>
              <a:ext cx="10663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Enhancer</a:t>
              </a:r>
            </a:p>
            <a:p>
              <a:r>
                <a:rPr lang="es-BR" dirty="0"/>
                <a:t>/silencer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2922D242-9304-4140-B906-4EB138C78125}"/>
                </a:ext>
              </a:extLst>
            </p:cNvPr>
            <p:cNvSpPr txBox="1"/>
            <p:nvPr/>
          </p:nvSpPr>
          <p:spPr>
            <a:xfrm>
              <a:off x="4834416" y="1117015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sz="1200" dirty="0"/>
                <a:t>5’ UTR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09699A9C-E09C-1F4C-A8DC-CAAE51035509}"/>
                </a:ext>
              </a:extLst>
            </p:cNvPr>
            <p:cNvSpPr txBox="1"/>
            <p:nvPr/>
          </p:nvSpPr>
          <p:spPr>
            <a:xfrm>
              <a:off x="-109567" y="1466633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DNA</a:t>
              </a:r>
            </a:p>
          </p:txBody>
        </p:sp>
        <p:sp>
          <p:nvSpPr>
            <p:cNvPr id="14" name="Flecha abajo 13">
              <a:extLst>
                <a:ext uri="{FF2B5EF4-FFF2-40B4-BE49-F238E27FC236}">
                  <a16:creationId xmlns:a16="http://schemas.microsoft.com/office/drawing/2014/main" id="{98A74249-4C9C-004D-AAC2-17FF9F4D3AAF}"/>
                </a:ext>
              </a:extLst>
            </p:cNvPr>
            <p:cNvSpPr/>
            <p:nvPr/>
          </p:nvSpPr>
          <p:spPr>
            <a:xfrm>
              <a:off x="7080100" y="2131565"/>
              <a:ext cx="349664" cy="609655"/>
            </a:xfrm>
            <a:prstGeom prst="down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ABF44E30-9224-BB41-9F8D-C6B37D2BCA01}"/>
                </a:ext>
              </a:extLst>
            </p:cNvPr>
            <p:cNvSpPr txBox="1"/>
            <p:nvPr/>
          </p:nvSpPr>
          <p:spPr>
            <a:xfrm>
              <a:off x="7713656" y="2371889"/>
              <a:ext cx="1427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Transcripción</a:t>
              </a:r>
            </a:p>
          </p:txBody>
        </p:sp>
        <p:sp>
          <p:nvSpPr>
            <p:cNvPr id="18" name="Flecha abajo 17">
              <a:extLst>
                <a:ext uri="{FF2B5EF4-FFF2-40B4-BE49-F238E27FC236}">
                  <a16:creationId xmlns:a16="http://schemas.microsoft.com/office/drawing/2014/main" id="{A6FD8CE3-3A92-4A47-80EE-D5ADE1E60D20}"/>
                </a:ext>
              </a:extLst>
            </p:cNvPr>
            <p:cNvSpPr/>
            <p:nvPr/>
          </p:nvSpPr>
          <p:spPr>
            <a:xfrm>
              <a:off x="7122773" y="5071079"/>
              <a:ext cx="349664" cy="480646"/>
            </a:xfrm>
            <a:prstGeom prst="down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E43A14BB-C2B1-BB4C-958E-EA37C03CF8D0}"/>
                </a:ext>
              </a:extLst>
            </p:cNvPr>
            <p:cNvSpPr txBox="1"/>
            <p:nvPr/>
          </p:nvSpPr>
          <p:spPr>
            <a:xfrm>
              <a:off x="6813226" y="5673834"/>
              <a:ext cx="976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Proteína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1A11164-6256-0F4E-9839-A8C3D403F7D3}"/>
                </a:ext>
              </a:extLst>
            </p:cNvPr>
            <p:cNvSpPr txBox="1"/>
            <p:nvPr/>
          </p:nvSpPr>
          <p:spPr>
            <a:xfrm>
              <a:off x="7145872" y="321295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ORF</a:t>
              </a:r>
            </a:p>
          </p:txBody>
        </p:sp>
        <p:sp>
          <p:nvSpPr>
            <p:cNvPr id="6" name="Abrir corchete 5">
              <a:extLst>
                <a:ext uri="{FF2B5EF4-FFF2-40B4-BE49-F238E27FC236}">
                  <a16:creationId xmlns:a16="http://schemas.microsoft.com/office/drawing/2014/main" id="{122B9BB4-AED7-5148-8D06-3A0DDB63EEE4}"/>
                </a:ext>
              </a:extLst>
            </p:cNvPr>
            <p:cNvSpPr/>
            <p:nvPr/>
          </p:nvSpPr>
          <p:spPr>
            <a:xfrm rot="5400000">
              <a:off x="7363625" y="-1328441"/>
              <a:ext cx="132279" cy="4182062"/>
            </a:xfrm>
            <a:prstGeom prst="leftBracket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3C06C6FA-00CE-BA44-9A13-C755D59E2252}"/>
                </a:ext>
              </a:extLst>
            </p:cNvPr>
            <p:cNvSpPr/>
            <p:nvPr/>
          </p:nvSpPr>
          <p:spPr>
            <a:xfrm>
              <a:off x="2286109" y="1473798"/>
              <a:ext cx="1301675" cy="3550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74FB352F-FA18-054E-B9CE-5E542D091D5C}"/>
                </a:ext>
              </a:extLst>
            </p:cNvPr>
            <p:cNvSpPr txBox="1"/>
            <p:nvPr/>
          </p:nvSpPr>
          <p:spPr>
            <a:xfrm>
              <a:off x="2546495" y="1113936"/>
              <a:ext cx="997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Proximal</a:t>
              </a: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41459A90-B6C4-FB4D-8EB3-87487FEC291F}"/>
                </a:ext>
              </a:extLst>
            </p:cNvPr>
            <p:cNvSpPr txBox="1"/>
            <p:nvPr/>
          </p:nvSpPr>
          <p:spPr>
            <a:xfrm>
              <a:off x="3927382" y="1090136"/>
              <a:ext cx="622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Core</a:t>
              </a:r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1ECA9553-FDE9-E84C-9650-AF0A63EFAAD5}"/>
                </a:ext>
              </a:extLst>
            </p:cNvPr>
            <p:cNvSpPr/>
            <p:nvPr/>
          </p:nvSpPr>
          <p:spPr>
            <a:xfrm>
              <a:off x="3587784" y="1473798"/>
              <a:ext cx="1301675" cy="3550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67325402-C03A-8643-AF6E-5C4F23679D8B}"/>
                </a:ext>
              </a:extLst>
            </p:cNvPr>
            <p:cNvSpPr/>
            <p:nvPr/>
          </p:nvSpPr>
          <p:spPr>
            <a:xfrm>
              <a:off x="6020474" y="1473798"/>
              <a:ext cx="425799" cy="3550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BED3CE69-4379-9F4E-979F-0E2114E5577E}"/>
                </a:ext>
              </a:extLst>
            </p:cNvPr>
            <p:cNvSpPr/>
            <p:nvPr/>
          </p:nvSpPr>
          <p:spPr>
            <a:xfrm>
              <a:off x="6463365" y="1473798"/>
              <a:ext cx="342038" cy="355002"/>
            </a:xfrm>
            <a:prstGeom prst="rect">
              <a:avLst/>
            </a:prstGeom>
            <a:solidFill>
              <a:srgbClr val="792320"/>
            </a:solidFill>
            <a:ln>
              <a:solidFill>
                <a:srgbClr val="7923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AB1C65FD-3FD7-6547-901C-58323F57F356}"/>
                </a:ext>
              </a:extLst>
            </p:cNvPr>
            <p:cNvSpPr/>
            <p:nvPr/>
          </p:nvSpPr>
          <p:spPr>
            <a:xfrm>
              <a:off x="6816749" y="1473798"/>
              <a:ext cx="700262" cy="3550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0" name="Flecha abajo 39">
              <a:extLst>
                <a:ext uri="{FF2B5EF4-FFF2-40B4-BE49-F238E27FC236}">
                  <a16:creationId xmlns:a16="http://schemas.microsoft.com/office/drawing/2014/main" id="{D903266A-DA7B-854E-9260-C0BC1226EC8A}"/>
                </a:ext>
              </a:extLst>
            </p:cNvPr>
            <p:cNvSpPr/>
            <p:nvPr/>
          </p:nvSpPr>
          <p:spPr>
            <a:xfrm rot="16200000">
              <a:off x="8188957" y="645675"/>
              <a:ext cx="694800" cy="2016000"/>
            </a:xfrm>
            <a:prstGeom prst="downArrow">
              <a:avLst/>
            </a:prstGeom>
            <a:solidFill>
              <a:srgbClr val="792320"/>
            </a:solidFill>
            <a:ln>
              <a:solidFill>
                <a:srgbClr val="7923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 dirty="0"/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AB8D4219-CF09-7549-950E-FA91B9A6BF34}"/>
                </a:ext>
              </a:extLst>
            </p:cNvPr>
            <p:cNvSpPr/>
            <p:nvPr/>
          </p:nvSpPr>
          <p:spPr>
            <a:xfrm>
              <a:off x="9544357" y="1459468"/>
              <a:ext cx="451822" cy="35500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33E8C4B3-2512-AD45-BB87-5554E39B1854}"/>
                </a:ext>
              </a:extLst>
            </p:cNvPr>
            <p:cNvSpPr/>
            <p:nvPr/>
          </p:nvSpPr>
          <p:spPr>
            <a:xfrm>
              <a:off x="10417586" y="1459468"/>
              <a:ext cx="1301675" cy="3550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2015C2D0-4D9F-7B45-A282-B3748E3B7D27}"/>
                </a:ext>
              </a:extLst>
            </p:cNvPr>
            <p:cNvCxnSpPr>
              <a:cxnSpLocks/>
              <a:stCxn id="13" idx="3"/>
              <a:endCxn id="25" idx="1"/>
            </p:cNvCxnSpPr>
            <p:nvPr/>
          </p:nvCxnSpPr>
          <p:spPr>
            <a:xfrm flipV="1">
              <a:off x="499895" y="1644134"/>
              <a:ext cx="25701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5D1FDA0F-3425-BB48-A8A6-86BFE92B03CD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1981846" y="1644134"/>
              <a:ext cx="304263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D60DD68C-A37E-DC44-A5C0-C4077E2B1194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 flipV="1">
              <a:off x="9996179" y="1636969"/>
              <a:ext cx="421407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90FB8C7C-A8C2-214C-BE47-5D8B145C4D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19261" y="1651299"/>
              <a:ext cx="421407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B3BD278E-BBCF-EE49-BC2B-090CF3677056}"/>
                </a:ext>
              </a:extLst>
            </p:cNvPr>
            <p:cNvCxnSpPr/>
            <p:nvPr/>
          </p:nvCxnSpPr>
          <p:spPr>
            <a:xfrm flipV="1">
              <a:off x="5338734" y="971044"/>
              <a:ext cx="0" cy="488424"/>
            </a:xfrm>
            <a:prstGeom prst="line">
              <a:avLst/>
            </a:prstGeom>
            <a:ln>
              <a:solidFill>
                <a:srgbClr val="7030A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B9DE6171-E6AE-3942-A889-FE09633E5214}"/>
                </a:ext>
              </a:extLst>
            </p:cNvPr>
            <p:cNvSpPr txBox="1"/>
            <p:nvPr/>
          </p:nvSpPr>
          <p:spPr>
            <a:xfrm>
              <a:off x="5292246" y="889679"/>
              <a:ext cx="4825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sz="1200" dirty="0"/>
                <a:t>Start</a:t>
              </a:r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ED21BB39-B897-C547-84A0-9DCCCDD03400}"/>
                </a:ext>
              </a:extLst>
            </p:cNvPr>
            <p:cNvSpPr txBox="1"/>
            <p:nvPr/>
          </p:nvSpPr>
          <p:spPr>
            <a:xfrm>
              <a:off x="10626441" y="1111647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silencer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057809C8-B9DF-E744-808D-2E311004A118}"/>
                </a:ext>
              </a:extLst>
            </p:cNvPr>
            <p:cNvSpPr txBox="1"/>
            <p:nvPr/>
          </p:nvSpPr>
          <p:spPr>
            <a:xfrm>
              <a:off x="9544357" y="1195225"/>
              <a:ext cx="442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sz="1200" dirty="0"/>
                <a:t>UTR</a:t>
              </a:r>
            </a:p>
          </p:txBody>
        </p: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54F7EEC2-2EEB-4845-BF53-A1C7CFEC73EF}"/>
                </a:ext>
              </a:extLst>
            </p:cNvPr>
            <p:cNvCxnSpPr/>
            <p:nvPr/>
          </p:nvCxnSpPr>
          <p:spPr>
            <a:xfrm flipV="1">
              <a:off x="9520796" y="934836"/>
              <a:ext cx="0" cy="488424"/>
            </a:xfrm>
            <a:prstGeom prst="line">
              <a:avLst/>
            </a:prstGeom>
            <a:ln>
              <a:solidFill>
                <a:srgbClr val="7030A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1A3D219E-9E62-CF43-B358-9C906B7009E6}"/>
                </a:ext>
              </a:extLst>
            </p:cNvPr>
            <p:cNvSpPr txBox="1"/>
            <p:nvPr/>
          </p:nvSpPr>
          <p:spPr>
            <a:xfrm>
              <a:off x="9112300" y="886304"/>
              <a:ext cx="4669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sz="1200" dirty="0"/>
                <a:t>Stop</a:t>
              </a:r>
            </a:p>
          </p:txBody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5AF67228-EF70-984A-8473-9314782E7E44}"/>
                </a:ext>
              </a:extLst>
            </p:cNvPr>
            <p:cNvSpPr txBox="1"/>
            <p:nvPr/>
          </p:nvSpPr>
          <p:spPr>
            <a:xfrm>
              <a:off x="1889122" y="305207"/>
              <a:ext cx="2546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R" dirty="0"/>
                <a:t>Región reguladora</a:t>
              </a:r>
            </a:p>
          </p:txBody>
        </p:sp>
        <p:sp>
          <p:nvSpPr>
            <p:cNvPr id="64" name="Abrir corchete 63">
              <a:extLst>
                <a:ext uri="{FF2B5EF4-FFF2-40B4-BE49-F238E27FC236}">
                  <a16:creationId xmlns:a16="http://schemas.microsoft.com/office/drawing/2014/main" id="{B5562D5D-97B2-344E-8D9F-06998A8C9A04}"/>
                </a:ext>
              </a:extLst>
            </p:cNvPr>
            <p:cNvSpPr/>
            <p:nvPr/>
          </p:nvSpPr>
          <p:spPr>
            <a:xfrm rot="5400000">
              <a:off x="2958436" y="-1505081"/>
              <a:ext cx="132280" cy="4535342"/>
            </a:xfrm>
            <a:prstGeom prst="leftBracket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0D5268CA-CFB9-3342-B60E-29E53A55DCCA}"/>
                </a:ext>
              </a:extLst>
            </p:cNvPr>
            <p:cNvSpPr txBox="1"/>
            <p:nvPr/>
          </p:nvSpPr>
          <p:spPr>
            <a:xfrm>
              <a:off x="9614240" y="333874"/>
              <a:ext cx="2040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R" dirty="0"/>
                <a:t>Región reguladora</a:t>
              </a:r>
            </a:p>
          </p:txBody>
        </p:sp>
        <p:sp>
          <p:nvSpPr>
            <p:cNvPr id="66" name="Abrir corchete 65">
              <a:extLst>
                <a:ext uri="{FF2B5EF4-FFF2-40B4-BE49-F238E27FC236}">
                  <a16:creationId xmlns:a16="http://schemas.microsoft.com/office/drawing/2014/main" id="{2F1CBF91-77D6-2841-9680-819F77DB1D00}"/>
                </a:ext>
              </a:extLst>
            </p:cNvPr>
            <p:cNvSpPr/>
            <p:nvPr/>
          </p:nvSpPr>
          <p:spPr>
            <a:xfrm rot="5400000">
              <a:off x="10572992" y="-322354"/>
              <a:ext cx="132281" cy="2160256"/>
            </a:xfrm>
            <a:prstGeom prst="leftBracket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99C4E126-40B3-9F40-8884-586762D0074C}"/>
                </a:ext>
              </a:extLst>
            </p:cNvPr>
            <p:cNvSpPr/>
            <p:nvPr/>
          </p:nvSpPr>
          <p:spPr>
            <a:xfrm>
              <a:off x="5017880" y="3151331"/>
              <a:ext cx="451822" cy="35500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FCB17E87-0381-0446-9BE3-ED67C7BB961E}"/>
                </a:ext>
              </a:extLst>
            </p:cNvPr>
            <p:cNvSpPr/>
            <p:nvPr/>
          </p:nvSpPr>
          <p:spPr>
            <a:xfrm>
              <a:off x="5469702" y="3151331"/>
              <a:ext cx="655757" cy="355002"/>
            </a:xfrm>
            <a:prstGeom prst="rect">
              <a:avLst/>
            </a:prstGeom>
            <a:solidFill>
              <a:srgbClr val="792320"/>
            </a:solidFill>
            <a:ln>
              <a:solidFill>
                <a:srgbClr val="7923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69" name="Rectángulo 68">
              <a:extLst>
                <a:ext uri="{FF2B5EF4-FFF2-40B4-BE49-F238E27FC236}">
                  <a16:creationId xmlns:a16="http://schemas.microsoft.com/office/drawing/2014/main" id="{A817A3A5-AD72-0C47-8669-E657DD0D4C15}"/>
                </a:ext>
              </a:extLst>
            </p:cNvPr>
            <p:cNvSpPr/>
            <p:nvPr/>
          </p:nvSpPr>
          <p:spPr>
            <a:xfrm>
              <a:off x="6141643" y="3151331"/>
              <a:ext cx="425799" cy="3550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70" name="Rectángulo 69">
              <a:extLst>
                <a:ext uri="{FF2B5EF4-FFF2-40B4-BE49-F238E27FC236}">
                  <a16:creationId xmlns:a16="http://schemas.microsoft.com/office/drawing/2014/main" id="{989CF694-B315-814A-B254-5E9B3E641FCE}"/>
                </a:ext>
              </a:extLst>
            </p:cNvPr>
            <p:cNvSpPr/>
            <p:nvPr/>
          </p:nvSpPr>
          <p:spPr>
            <a:xfrm>
              <a:off x="6584534" y="3151331"/>
              <a:ext cx="342038" cy="355002"/>
            </a:xfrm>
            <a:prstGeom prst="rect">
              <a:avLst/>
            </a:prstGeom>
            <a:solidFill>
              <a:srgbClr val="792320"/>
            </a:solidFill>
            <a:ln>
              <a:solidFill>
                <a:srgbClr val="7923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71" name="Rectángulo 70">
              <a:extLst>
                <a:ext uri="{FF2B5EF4-FFF2-40B4-BE49-F238E27FC236}">
                  <a16:creationId xmlns:a16="http://schemas.microsoft.com/office/drawing/2014/main" id="{27CEFF76-3193-2A43-B570-F7CFCC76F9B0}"/>
                </a:ext>
              </a:extLst>
            </p:cNvPr>
            <p:cNvSpPr/>
            <p:nvPr/>
          </p:nvSpPr>
          <p:spPr>
            <a:xfrm>
              <a:off x="6937918" y="3151331"/>
              <a:ext cx="700262" cy="3550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72" name="Flecha abajo 71">
              <a:extLst>
                <a:ext uri="{FF2B5EF4-FFF2-40B4-BE49-F238E27FC236}">
                  <a16:creationId xmlns:a16="http://schemas.microsoft.com/office/drawing/2014/main" id="{32BE5265-9981-F14A-970D-A5A6C8955755}"/>
                </a:ext>
              </a:extLst>
            </p:cNvPr>
            <p:cNvSpPr/>
            <p:nvPr/>
          </p:nvSpPr>
          <p:spPr>
            <a:xfrm rot="16200000">
              <a:off x="8310126" y="2315116"/>
              <a:ext cx="694800" cy="2016000"/>
            </a:xfrm>
            <a:prstGeom prst="downArrow">
              <a:avLst/>
            </a:prstGeom>
            <a:solidFill>
              <a:srgbClr val="792320"/>
            </a:solidFill>
            <a:ln>
              <a:solidFill>
                <a:srgbClr val="7923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 dirty="0"/>
            </a:p>
          </p:txBody>
        </p:sp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6DB24120-BB19-6640-A348-8C57A6BAEF27}"/>
                </a:ext>
              </a:extLst>
            </p:cNvPr>
            <p:cNvSpPr/>
            <p:nvPr/>
          </p:nvSpPr>
          <p:spPr>
            <a:xfrm>
              <a:off x="9665526" y="3137001"/>
              <a:ext cx="451822" cy="35500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81FACC2D-93F9-8F46-B300-268B1F2E937F}"/>
                </a:ext>
              </a:extLst>
            </p:cNvPr>
            <p:cNvSpPr txBox="1"/>
            <p:nvPr/>
          </p:nvSpPr>
          <p:spPr>
            <a:xfrm>
              <a:off x="6040530" y="2843554"/>
              <a:ext cx="6321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sz="1400" dirty="0"/>
                <a:t>Intron</a:t>
              </a:r>
            </a:p>
          </p:txBody>
        </p:sp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90375C39-2353-E44A-8F12-E072E6F278A3}"/>
                </a:ext>
              </a:extLst>
            </p:cNvPr>
            <p:cNvSpPr txBox="1"/>
            <p:nvPr/>
          </p:nvSpPr>
          <p:spPr>
            <a:xfrm>
              <a:off x="6971969" y="2843552"/>
              <a:ext cx="6321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sz="1400" dirty="0"/>
                <a:t>Intron</a:t>
              </a:r>
            </a:p>
          </p:txBody>
        </p:sp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C5A3126C-C949-134D-9850-1F93DF8D4E80}"/>
                </a:ext>
              </a:extLst>
            </p:cNvPr>
            <p:cNvSpPr txBox="1"/>
            <p:nvPr/>
          </p:nvSpPr>
          <p:spPr>
            <a:xfrm>
              <a:off x="5205110" y="2843553"/>
              <a:ext cx="5357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sz="1400" dirty="0"/>
                <a:t>Exon</a:t>
              </a:r>
            </a:p>
          </p:txBody>
        </p:sp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39C33E41-6A17-5D4E-AEBA-878DE50A155D}"/>
                </a:ext>
              </a:extLst>
            </p:cNvPr>
            <p:cNvSpPr txBox="1"/>
            <p:nvPr/>
          </p:nvSpPr>
          <p:spPr>
            <a:xfrm>
              <a:off x="8327084" y="2843551"/>
              <a:ext cx="5357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sz="1400" dirty="0"/>
                <a:t>Exon</a:t>
              </a:r>
            </a:p>
          </p:txBody>
        </p:sp>
        <p:sp>
          <p:nvSpPr>
            <p:cNvPr id="78" name="Flecha abajo 77">
              <a:extLst>
                <a:ext uri="{FF2B5EF4-FFF2-40B4-BE49-F238E27FC236}">
                  <a16:creationId xmlns:a16="http://schemas.microsoft.com/office/drawing/2014/main" id="{75D94BA5-3795-D643-86F4-57D4CE61A3C3}"/>
                </a:ext>
              </a:extLst>
            </p:cNvPr>
            <p:cNvSpPr/>
            <p:nvPr/>
          </p:nvSpPr>
          <p:spPr>
            <a:xfrm>
              <a:off x="7080100" y="3751184"/>
              <a:ext cx="349664" cy="609655"/>
            </a:xfrm>
            <a:prstGeom prst="down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79" name="Rectángulo 78">
              <a:extLst>
                <a:ext uri="{FF2B5EF4-FFF2-40B4-BE49-F238E27FC236}">
                  <a16:creationId xmlns:a16="http://schemas.microsoft.com/office/drawing/2014/main" id="{7FE9B1B0-1029-2846-9E3D-75F350A6B688}"/>
                </a:ext>
              </a:extLst>
            </p:cNvPr>
            <p:cNvSpPr/>
            <p:nvPr/>
          </p:nvSpPr>
          <p:spPr>
            <a:xfrm>
              <a:off x="5673156" y="4483542"/>
              <a:ext cx="451822" cy="35500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80" name="Rectángulo 79">
              <a:extLst>
                <a:ext uri="{FF2B5EF4-FFF2-40B4-BE49-F238E27FC236}">
                  <a16:creationId xmlns:a16="http://schemas.microsoft.com/office/drawing/2014/main" id="{DBD7231D-A1FD-454E-ABB8-006F0525002C}"/>
                </a:ext>
              </a:extLst>
            </p:cNvPr>
            <p:cNvSpPr/>
            <p:nvPr/>
          </p:nvSpPr>
          <p:spPr>
            <a:xfrm>
              <a:off x="6124978" y="4483542"/>
              <a:ext cx="655757" cy="355002"/>
            </a:xfrm>
            <a:prstGeom prst="rect">
              <a:avLst/>
            </a:prstGeom>
            <a:solidFill>
              <a:srgbClr val="79232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81" name="Rectángulo 80">
              <a:extLst>
                <a:ext uri="{FF2B5EF4-FFF2-40B4-BE49-F238E27FC236}">
                  <a16:creationId xmlns:a16="http://schemas.microsoft.com/office/drawing/2014/main" id="{CE7EDFD0-C49C-2A4D-8B66-66AC3C8820CB}"/>
                </a:ext>
              </a:extLst>
            </p:cNvPr>
            <p:cNvSpPr/>
            <p:nvPr/>
          </p:nvSpPr>
          <p:spPr>
            <a:xfrm>
              <a:off x="6780735" y="4483542"/>
              <a:ext cx="342038" cy="355002"/>
            </a:xfrm>
            <a:prstGeom prst="rect">
              <a:avLst/>
            </a:prstGeom>
            <a:solidFill>
              <a:srgbClr val="79232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82" name="Flecha abajo 81">
              <a:extLst>
                <a:ext uri="{FF2B5EF4-FFF2-40B4-BE49-F238E27FC236}">
                  <a16:creationId xmlns:a16="http://schemas.microsoft.com/office/drawing/2014/main" id="{87615302-74EB-6D4F-B812-8FDDA87F452C}"/>
                </a:ext>
              </a:extLst>
            </p:cNvPr>
            <p:cNvSpPr/>
            <p:nvPr/>
          </p:nvSpPr>
          <p:spPr>
            <a:xfrm rot="16200000">
              <a:off x="7783373" y="3650650"/>
              <a:ext cx="694800" cy="2016000"/>
            </a:xfrm>
            <a:prstGeom prst="downArrow">
              <a:avLst/>
            </a:prstGeom>
            <a:solidFill>
              <a:srgbClr val="79232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 dirty="0"/>
            </a:p>
          </p:txBody>
        </p:sp>
        <p:sp>
          <p:nvSpPr>
            <p:cNvPr id="83" name="Rectángulo 82">
              <a:extLst>
                <a:ext uri="{FF2B5EF4-FFF2-40B4-BE49-F238E27FC236}">
                  <a16:creationId xmlns:a16="http://schemas.microsoft.com/office/drawing/2014/main" id="{B5510101-685B-AF42-80C3-F2E9A509C642}"/>
                </a:ext>
              </a:extLst>
            </p:cNvPr>
            <p:cNvSpPr/>
            <p:nvPr/>
          </p:nvSpPr>
          <p:spPr>
            <a:xfrm>
              <a:off x="9162418" y="4490595"/>
              <a:ext cx="451822" cy="35500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84" name="CuadroTexto 83">
              <a:extLst>
                <a:ext uri="{FF2B5EF4-FFF2-40B4-BE49-F238E27FC236}">
                  <a16:creationId xmlns:a16="http://schemas.microsoft.com/office/drawing/2014/main" id="{177346EF-7DD5-7843-BF28-6F12F5258F29}"/>
                </a:ext>
              </a:extLst>
            </p:cNvPr>
            <p:cNvSpPr txBox="1"/>
            <p:nvPr/>
          </p:nvSpPr>
          <p:spPr>
            <a:xfrm>
              <a:off x="5538538" y="4128539"/>
              <a:ext cx="616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sz="1400" dirty="0"/>
                <a:t>5’ cap</a:t>
              </a:r>
            </a:p>
          </p:txBody>
        </p:sp>
        <p:sp>
          <p:nvSpPr>
            <p:cNvPr id="85" name="CuadroTexto 84">
              <a:extLst>
                <a:ext uri="{FF2B5EF4-FFF2-40B4-BE49-F238E27FC236}">
                  <a16:creationId xmlns:a16="http://schemas.microsoft.com/office/drawing/2014/main" id="{A3F2FAA9-9D69-C94B-BF8F-81335F0931C1}"/>
                </a:ext>
              </a:extLst>
            </p:cNvPr>
            <p:cNvSpPr txBox="1"/>
            <p:nvPr/>
          </p:nvSpPr>
          <p:spPr>
            <a:xfrm>
              <a:off x="9579223" y="4175765"/>
              <a:ext cx="928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/>
                <a:t>P</a:t>
              </a:r>
              <a:r>
                <a:rPr lang="es-BR" sz="1400" dirty="0"/>
                <a:t>oly-A-tail</a:t>
              </a:r>
            </a:p>
          </p:txBody>
        </p:sp>
        <p:sp>
          <p:nvSpPr>
            <p:cNvPr id="86" name="Rectángulo 85">
              <a:extLst>
                <a:ext uri="{FF2B5EF4-FFF2-40B4-BE49-F238E27FC236}">
                  <a16:creationId xmlns:a16="http://schemas.microsoft.com/office/drawing/2014/main" id="{BE501668-DE52-174C-B762-67994A0762C3}"/>
                </a:ext>
              </a:extLst>
            </p:cNvPr>
            <p:cNvSpPr/>
            <p:nvPr/>
          </p:nvSpPr>
          <p:spPr>
            <a:xfrm>
              <a:off x="9632557" y="4491634"/>
              <a:ext cx="700262" cy="35500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CD72B357-28C7-EE40-BE01-6DA2B993C994}"/>
                </a:ext>
              </a:extLst>
            </p:cNvPr>
            <p:cNvSpPr txBox="1"/>
            <p:nvPr/>
          </p:nvSpPr>
          <p:spPr>
            <a:xfrm>
              <a:off x="7687657" y="3671229"/>
              <a:ext cx="22383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Modificaciones</a:t>
              </a:r>
            </a:p>
            <a:p>
              <a:pPr algn="ctr"/>
              <a:r>
                <a:rPr lang="es-MX" dirty="0"/>
                <a:t>P</a:t>
              </a:r>
              <a:r>
                <a:rPr lang="es-BR" dirty="0"/>
                <a:t>ost-transcripcionales</a:t>
              </a:r>
            </a:p>
          </p:txBody>
        </p:sp>
        <p:sp>
          <p:nvSpPr>
            <p:cNvPr id="88" name="CuadroTexto 87">
              <a:extLst>
                <a:ext uri="{FF2B5EF4-FFF2-40B4-BE49-F238E27FC236}">
                  <a16:creationId xmlns:a16="http://schemas.microsoft.com/office/drawing/2014/main" id="{31F686A4-92EF-FD41-BAA7-9ADBB81822B8}"/>
                </a:ext>
              </a:extLst>
            </p:cNvPr>
            <p:cNvSpPr txBox="1"/>
            <p:nvPr/>
          </p:nvSpPr>
          <p:spPr>
            <a:xfrm>
              <a:off x="2781595" y="3122671"/>
              <a:ext cx="1965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Transcrito primário</a:t>
              </a:r>
            </a:p>
          </p:txBody>
        </p:sp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724AB3B5-4F17-1944-905E-CAF4929ED7E4}"/>
                </a:ext>
              </a:extLst>
            </p:cNvPr>
            <p:cNvSpPr txBox="1"/>
            <p:nvPr/>
          </p:nvSpPr>
          <p:spPr>
            <a:xfrm>
              <a:off x="3169707" y="4489417"/>
              <a:ext cx="1897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Transcrito maduro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880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22168</TotalTime>
  <Words>302</Words>
  <Application>Microsoft Macintosh PowerPoint</Application>
  <PresentationFormat>Panorámica</PresentationFormat>
  <Paragraphs>167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Genome-Resolved Meta-Analysis of the Microbiome in Oil Reservoirs Worldwide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Kelly Hidalgo Martinez</dc:creator>
  <cp:lastModifiedBy>Kelly Hidalgo Martinez</cp:lastModifiedBy>
  <cp:revision>3</cp:revision>
  <dcterms:created xsi:type="dcterms:W3CDTF">2021-10-18T14:21:40Z</dcterms:created>
  <dcterms:modified xsi:type="dcterms:W3CDTF">2021-12-15T18:02:32Z</dcterms:modified>
</cp:coreProperties>
</file>