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1" r:id="rId21"/>
    <p:sldId id="282" r:id="rId22"/>
    <p:sldId id="283" r:id="rId23"/>
    <p:sldId id="284" r:id="rId24"/>
    <p:sldId id="285" r:id="rId25"/>
    <p:sldId id="286" r:id="rId26"/>
    <p:sldId id="279" r:id="rId27"/>
    <p:sldId id="287" r:id="rId28"/>
    <p:sldId id="290" r:id="rId29"/>
    <p:sldId id="292" r:id="rId30"/>
    <p:sldId id="296" r:id="rId31"/>
    <p:sldId id="288" r:id="rId32"/>
    <p:sldId id="289" r:id="rId33"/>
    <p:sldId id="291" r:id="rId34"/>
    <p:sldId id="294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1" autoAdjust="0"/>
    <p:restoredTop sz="94225" autoAdjust="0"/>
  </p:normalViewPr>
  <p:slideViewPr>
    <p:cSldViewPr>
      <p:cViewPr varScale="1">
        <p:scale>
          <a:sx n="113" d="100"/>
          <a:sy n="113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en Ta Duy" userId="3664eccd-48b4-45a8-b417-7461695bbc72" providerId="ADAL" clId="{0B5C7F27-4DC2-46C3-913C-9B3C8FBC9735}"/>
    <pc:docChg chg="modSld sldOrd">
      <pc:chgData name="Chien Ta Duy" userId="3664eccd-48b4-45a8-b417-7461695bbc72" providerId="ADAL" clId="{0B5C7F27-4DC2-46C3-913C-9B3C8FBC9735}" dt="2021-02-09T01:56:39.215" v="161" actId="20577"/>
      <pc:docMkLst>
        <pc:docMk/>
      </pc:docMkLst>
      <pc:sldChg chg="modSp mod">
        <pc:chgData name="Chien Ta Duy" userId="3664eccd-48b4-45a8-b417-7461695bbc72" providerId="ADAL" clId="{0B5C7F27-4DC2-46C3-913C-9B3C8FBC9735}" dt="2021-02-09T01:56:39.215" v="161" actId="20577"/>
        <pc:sldMkLst>
          <pc:docMk/>
          <pc:sldMk cId="3772862547" sldId="289"/>
        </pc:sldMkLst>
        <pc:spChg chg="mod">
          <ac:chgData name="Chien Ta Duy" userId="3664eccd-48b4-45a8-b417-7461695bbc72" providerId="ADAL" clId="{0B5C7F27-4DC2-46C3-913C-9B3C8FBC9735}" dt="2021-02-09T01:56:18.322" v="128" actId="6549"/>
          <ac:spMkLst>
            <pc:docMk/>
            <pc:sldMk cId="3772862547" sldId="289"/>
            <ac:spMk id="4" creationId="{1CCF4FB3-932F-443C-BEF2-B0E17FC6BDE8}"/>
          </ac:spMkLst>
        </pc:spChg>
        <pc:spChg chg="mod">
          <ac:chgData name="Chien Ta Duy" userId="3664eccd-48b4-45a8-b417-7461695bbc72" providerId="ADAL" clId="{0B5C7F27-4DC2-46C3-913C-9B3C8FBC9735}" dt="2021-02-09T01:56:39.215" v="161" actId="20577"/>
          <ac:spMkLst>
            <pc:docMk/>
            <pc:sldMk cId="3772862547" sldId="289"/>
            <ac:spMk id="6" creationId="{7D4F7E53-27A2-487F-88AF-D992FDC02746}"/>
          </ac:spMkLst>
        </pc:spChg>
      </pc:sldChg>
      <pc:sldChg chg="modSp mod ord">
        <pc:chgData name="Chien Ta Duy" userId="3664eccd-48b4-45a8-b417-7461695bbc72" providerId="ADAL" clId="{0B5C7F27-4DC2-46C3-913C-9B3C8FBC9735}" dt="2021-02-09T01:55:18.288" v="40" actId="20578"/>
        <pc:sldMkLst>
          <pc:docMk/>
          <pc:sldMk cId="2713004691" sldId="293"/>
        </pc:sldMkLst>
        <pc:spChg chg="mod">
          <ac:chgData name="Chien Ta Duy" userId="3664eccd-48b4-45a8-b417-7461695bbc72" providerId="ADAL" clId="{0B5C7F27-4DC2-46C3-913C-9B3C8FBC9735}" dt="2021-02-09T01:54:46.297" v="38" actId="20577"/>
          <ac:spMkLst>
            <pc:docMk/>
            <pc:sldMk cId="2713004691" sldId="293"/>
            <ac:spMk id="4" creationId="{1CCF4FB3-932F-443C-BEF2-B0E17FC6BDE8}"/>
          </ac:spMkLst>
        </pc:spChg>
        <pc:spChg chg="mod">
          <ac:chgData name="Chien Ta Duy" userId="3664eccd-48b4-45a8-b417-7461695bbc72" providerId="ADAL" clId="{0B5C7F27-4DC2-46C3-913C-9B3C8FBC9735}" dt="2021-02-09T01:54:52.113" v="39"/>
          <ac:spMkLst>
            <pc:docMk/>
            <pc:sldMk cId="2713004691" sldId="293"/>
            <ac:spMk id="6" creationId="{7D4F7E53-27A2-487F-88AF-D992FDC02746}"/>
          </ac:spMkLst>
        </pc:spChg>
      </pc:sldChg>
      <pc:sldChg chg="ord">
        <pc:chgData name="Chien Ta Duy" userId="3664eccd-48b4-45a8-b417-7461695bbc72" providerId="ADAL" clId="{0B5C7F27-4DC2-46C3-913C-9B3C8FBC9735}" dt="2021-02-09T01:55:20.248" v="42"/>
        <pc:sldMkLst>
          <pc:docMk/>
          <pc:sldMk cId="2834968948" sldId="294"/>
        </pc:sldMkLst>
      </pc:sldChg>
    </pc:docChg>
  </pc:docChgLst>
  <pc:docChgLst>
    <pc:chgData name="Tran Thi Minh Khoa" userId="c676697a-fd23-43c2-9c6a-cfef28c5fc92" providerId="ADAL" clId="{E5B5CE29-A098-EB44-ABAF-48F82009C08B}"/>
    <pc:docChg chg="delSld">
      <pc:chgData name="Tran Thi Minh Khoa" userId="c676697a-fd23-43c2-9c6a-cfef28c5fc92" providerId="ADAL" clId="{E5B5CE29-A098-EB44-ABAF-48F82009C08B}" dt="2021-01-30T23:51:59.794" v="0" actId="2696"/>
      <pc:docMkLst>
        <pc:docMk/>
      </pc:docMkLst>
      <pc:sldChg chg="del">
        <pc:chgData name="Tran Thi Minh Khoa" userId="c676697a-fd23-43c2-9c6a-cfef28c5fc92" providerId="ADAL" clId="{E5B5CE29-A098-EB44-ABAF-48F82009C08B}" dt="2021-01-30T23:51:59.794" v="0" actId="2696"/>
        <pc:sldMkLst>
          <pc:docMk/>
          <pc:sldMk cId="1252096835" sldId="256"/>
        </pc:sldMkLst>
      </pc:sldChg>
      <pc:sldChg chg="del">
        <pc:chgData name="Tran Thi Minh Khoa" userId="c676697a-fd23-43c2-9c6a-cfef28c5fc92" providerId="ADAL" clId="{E5B5CE29-A098-EB44-ABAF-48F82009C08B}" dt="2021-01-30T23:51:59.794" v="0" actId="2696"/>
        <pc:sldMkLst>
          <pc:docMk/>
          <pc:sldMk cId="3159455315" sldId="258"/>
        </pc:sldMkLst>
      </pc:sldChg>
      <pc:sldChg chg="del">
        <pc:chgData name="Tran Thi Minh Khoa" userId="c676697a-fd23-43c2-9c6a-cfef28c5fc92" providerId="ADAL" clId="{E5B5CE29-A098-EB44-ABAF-48F82009C08B}" dt="2021-01-30T23:51:59.794" v="0" actId="2696"/>
        <pc:sldMkLst>
          <pc:docMk/>
          <pc:sldMk cId="4226863562" sldId="263"/>
        </pc:sldMkLst>
      </pc:sldChg>
      <pc:sldChg chg="del">
        <pc:chgData name="Tran Thi Minh Khoa" userId="c676697a-fd23-43c2-9c6a-cfef28c5fc92" providerId="ADAL" clId="{E5B5CE29-A098-EB44-ABAF-48F82009C08B}" dt="2021-01-30T23:51:59.794" v="0" actId="2696"/>
        <pc:sldMkLst>
          <pc:docMk/>
          <pc:sldMk cId="0" sldId="265"/>
        </pc:sldMkLst>
      </pc:sldChg>
      <pc:sldChg chg="del">
        <pc:chgData name="Tran Thi Minh Khoa" userId="c676697a-fd23-43c2-9c6a-cfef28c5fc92" providerId="ADAL" clId="{E5B5CE29-A098-EB44-ABAF-48F82009C08B}" dt="2021-01-30T23:51:59.794" v="0" actId="2696"/>
        <pc:sldMkLst>
          <pc:docMk/>
          <pc:sldMk cId="0" sldId="266"/>
        </pc:sldMkLst>
      </pc:sldChg>
      <pc:sldChg chg="del">
        <pc:chgData name="Tran Thi Minh Khoa" userId="c676697a-fd23-43c2-9c6a-cfef28c5fc92" providerId="ADAL" clId="{E5B5CE29-A098-EB44-ABAF-48F82009C08B}" dt="2021-01-30T23:51:59.794" v="0" actId="2696"/>
        <pc:sldMkLst>
          <pc:docMk/>
          <pc:sldMk cId="768134813" sldId="269"/>
        </pc:sldMkLst>
      </pc:sldChg>
      <pc:sldChg chg="del">
        <pc:chgData name="Tran Thi Minh Khoa" userId="c676697a-fd23-43c2-9c6a-cfef28c5fc92" providerId="ADAL" clId="{E5B5CE29-A098-EB44-ABAF-48F82009C08B}" dt="2021-01-30T23:51:59.794" v="0" actId="2696"/>
        <pc:sldMkLst>
          <pc:docMk/>
          <pc:sldMk cId="2713004691" sldId="293"/>
        </pc:sldMkLst>
      </pc:sldChg>
      <pc:sldChg chg="del">
        <pc:chgData name="Tran Thi Minh Khoa" userId="c676697a-fd23-43c2-9c6a-cfef28c5fc92" providerId="ADAL" clId="{E5B5CE29-A098-EB44-ABAF-48F82009C08B}" dt="2021-01-30T23:51:59.794" v="0" actId="2696"/>
        <pc:sldMkLst>
          <pc:docMk/>
          <pc:sldMk cId="0" sldId="348"/>
        </pc:sldMkLst>
      </pc:sldChg>
      <pc:sldChg chg="del">
        <pc:chgData name="Tran Thi Minh Khoa" userId="c676697a-fd23-43c2-9c6a-cfef28c5fc92" providerId="ADAL" clId="{E5B5CE29-A098-EB44-ABAF-48F82009C08B}" dt="2021-01-30T23:51:59.794" v="0" actId="2696"/>
        <pc:sldMkLst>
          <pc:docMk/>
          <pc:sldMk cId="0" sldId="349"/>
        </pc:sldMkLst>
      </pc:sldChg>
      <pc:sldChg chg="del">
        <pc:chgData name="Tran Thi Minh Khoa" userId="c676697a-fd23-43c2-9c6a-cfef28c5fc92" providerId="ADAL" clId="{E5B5CE29-A098-EB44-ABAF-48F82009C08B}" dt="2021-01-30T23:51:59.794" v="0" actId="2696"/>
        <pc:sldMkLst>
          <pc:docMk/>
          <pc:sldMk cId="286791381" sldId="362"/>
        </pc:sldMkLst>
      </pc:sldChg>
      <pc:sldChg chg="del">
        <pc:chgData name="Tran Thi Minh Khoa" userId="c676697a-fd23-43c2-9c6a-cfef28c5fc92" providerId="ADAL" clId="{E5B5CE29-A098-EB44-ABAF-48F82009C08B}" dt="2021-01-30T23:51:59.794" v="0" actId="2696"/>
        <pc:sldMkLst>
          <pc:docMk/>
          <pc:sldMk cId="2292138691" sldId="363"/>
        </pc:sldMkLst>
      </pc:sldChg>
      <pc:sldChg chg="del">
        <pc:chgData name="Tran Thi Minh Khoa" userId="c676697a-fd23-43c2-9c6a-cfef28c5fc92" providerId="ADAL" clId="{E5B5CE29-A098-EB44-ABAF-48F82009C08B}" dt="2021-01-30T23:51:59.794" v="0" actId="2696"/>
        <pc:sldMkLst>
          <pc:docMk/>
          <pc:sldMk cId="3606183003" sldId="364"/>
        </pc:sldMkLst>
      </pc:sldChg>
      <pc:sldChg chg="del">
        <pc:chgData name="Tran Thi Minh Khoa" userId="c676697a-fd23-43c2-9c6a-cfef28c5fc92" providerId="ADAL" clId="{E5B5CE29-A098-EB44-ABAF-48F82009C08B}" dt="2021-01-30T23:51:59.794" v="0" actId="2696"/>
        <pc:sldMkLst>
          <pc:docMk/>
          <pc:sldMk cId="1073863447" sldId="366"/>
        </pc:sldMkLst>
      </pc:sldChg>
      <pc:sldChg chg="del">
        <pc:chgData name="Tran Thi Minh Khoa" userId="c676697a-fd23-43c2-9c6a-cfef28c5fc92" providerId="ADAL" clId="{E5B5CE29-A098-EB44-ABAF-48F82009C08B}" dt="2021-01-30T23:51:59.794" v="0" actId="2696"/>
        <pc:sldMkLst>
          <pc:docMk/>
          <pc:sldMk cId="630746934" sldId="367"/>
        </pc:sldMkLst>
      </pc:sldChg>
      <pc:sldChg chg="del">
        <pc:chgData name="Tran Thi Minh Khoa" userId="c676697a-fd23-43c2-9c6a-cfef28c5fc92" providerId="ADAL" clId="{E5B5CE29-A098-EB44-ABAF-48F82009C08B}" dt="2021-01-30T23:51:59.794" v="0" actId="2696"/>
        <pc:sldMkLst>
          <pc:docMk/>
          <pc:sldMk cId="2778325176" sldId="368"/>
        </pc:sldMkLst>
      </pc:sldChg>
      <pc:sldChg chg="del">
        <pc:chgData name="Tran Thi Minh Khoa" userId="c676697a-fd23-43c2-9c6a-cfef28c5fc92" providerId="ADAL" clId="{E5B5CE29-A098-EB44-ABAF-48F82009C08B}" dt="2021-01-30T23:51:59.794" v="0" actId="2696"/>
        <pc:sldMkLst>
          <pc:docMk/>
          <pc:sldMk cId="624531446" sldId="369"/>
        </pc:sldMkLst>
      </pc:sldChg>
      <pc:sldChg chg="del">
        <pc:chgData name="Tran Thi Minh Khoa" userId="c676697a-fd23-43c2-9c6a-cfef28c5fc92" providerId="ADAL" clId="{E5B5CE29-A098-EB44-ABAF-48F82009C08B}" dt="2021-01-30T23:51:59.794" v="0" actId="2696"/>
        <pc:sldMkLst>
          <pc:docMk/>
          <pc:sldMk cId="2853209754" sldId="372"/>
        </pc:sldMkLst>
      </pc:sldChg>
      <pc:sldChg chg="del">
        <pc:chgData name="Tran Thi Minh Khoa" userId="c676697a-fd23-43c2-9c6a-cfef28c5fc92" providerId="ADAL" clId="{E5B5CE29-A098-EB44-ABAF-48F82009C08B}" dt="2021-01-30T23:51:59.794" v="0" actId="2696"/>
        <pc:sldMkLst>
          <pc:docMk/>
          <pc:sldMk cId="2604780124" sldId="373"/>
        </pc:sldMkLst>
      </pc:sldChg>
      <pc:sldChg chg="del">
        <pc:chgData name="Tran Thi Minh Khoa" userId="c676697a-fd23-43c2-9c6a-cfef28c5fc92" providerId="ADAL" clId="{E5B5CE29-A098-EB44-ABAF-48F82009C08B}" dt="2021-01-30T23:51:59.794" v="0" actId="2696"/>
        <pc:sldMkLst>
          <pc:docMk/>
          <pc:sldMk cId="3689174548" sldId="374"/>
        </pc:sldMkLst>
      </pc:sldChg>
      <pc:sldChg chg="del">
        <pc:chgData name="Tran Thi Minh Khoa" userId="c676697a-fd23-43c2-9c6a-cfef28c5fc92" providerId="ADAL" clId="{E5B5CE29-A098-EB44-ABAF-48F82009C08B}" dt="2021-01-30T23:51:59.794" v="0" actId="2696"/>
        <pc:sldMkLst>
          <pc:docMk/>
          <pc:sldMk cId="773386571" sldId="375"/>
        </pc:sldMkLst>
      </pc:sldChg>
      <pc:sldChg chg="del">
        <pc:chgData name="Tran Thi Minh Khoa" userId="c676697a-fd23-43c2-9c6a-cfef28c5fc92" providerId="ADAL" clId="{E5B5CE29-A098-EB44-ABAF-48F82009C08B}" dt="2021-01-30T23:51:59.794" v="0" actId="2696"/>
        <pc:sldMkLst>
          <pc:docMk/>
          <pc:sldMk cId="1795849628" sldId="376"/>
        </pc:sldMkLst>
      </pc:sldChg>
      <pc:sldChg chg="del">
        <pc:chgData name="Tran Thi Minh Khoa" userId="c676697a-fd23-43c2-9c6a-cfef28c5fc92" providerId="ADAL" clId="{E5B5CE29-A098-EB44-ABAF-48F82009C08B}" dt="2021-01-30T23:51:59.794" v="0" actId="2696"/>
        <pc:sldMkLst>
          <pc:docMk/>
          <pc:sldMk cId="507902220" sldId="377"/>
        </pc:sldMkLst>
      </pc:sldChg>
    </pc:docChg>
  </pc:docChgLst>
  <pc:docChgLst>
    <pc:chgData name="Tran Thi Minh Khoa" userId="c676697a-fd23-43c2-9c6a-cfef28c5fc92" providerId="ADAL" clId="{6C11E2DB-5C17-4603-8AB0-A75D3B151B4C}"/>
    <pc:docChg chg="undo custSel mod addSld delSld modSld sldOrd addSection delSection">
      <pc:chgData name="Tran Thi Minh Khoa" userId="c676697a-fd23-43c2-9c6a-cfef28c5fc92" providerId="ADAL" clId="{6C11E2DB-5C17-4603-8AB0-A75D3B151B4C}" dt="2021-02-05T04:28:44.163" v="1133" actId="47"/>
      <pc:docMkLst>
        <pc:docMk/>
      </pc:docMkLst>
      <pc:sldChg chg="modSp mod">
        <pc:chgData name="Tran Thi Minh Khoa" userId="c676697a-fd23-43c2-9c6a-cfef28c5fc92" providerId="ADAL" clId="{6C11E2DB-5C17-4603-8AB0-A75D3B151B4C}" dt="2021-02-05T03:41:40.439" v="29" actId="1076"/>
        <pc:sldMkLst>
          <pc:docMk/>
          <pc:sldMk cId="1841939353" sldId="259"/>
        </pc:sldMkLst>
        <pc:picChg chg="mod">
          <ac:chgData name="Tran Thi Minh Khoa" userId="c676697a-fd23-43c2-9c6a-cfef28c5fc92" providerId="ADAL" clId="{6C11E2DB-5C17-4603-8AB0-A75D3B151B4C}" dt="2021-02-05T03:41:40.439" v="29" actId="1076"/>
          <ac:picMkLst>
            <pc:docMk/>
            <pc:sldMk cId="1841939353" sldId="259"/>
            <ac:picMk id="4" creationId="{00000000-0000-0000-0000-000000000000}"/>
          </ac:picMkLst>
        </pc:picChg>
      </pc:sldChg>
      <pc:sldChg chg="modSp mod">
        <pc:chgData name="Tran Thi Minh Khoa" userId="c676697a-fd23-43c2-9c6a-cfef28c5fc92" providerId="ADAL" clId="{6C11E2DB-5C17-4603-8AB0-A75D3B151B4C}" dt="2021-02-05T03:41:00.823" v="21" actId="1076"/>
        <pc:sldMkLst>
          <pc:docMk/>
          <pc:sldMk cId="2318845577" sldId="260"/>
        </pc:sldMkLst>
        <pc:spChg chg="mod">
          <ac:chgData name="Tran Thi Minh Khoa" userId="c676697a-fd23-43c2-9c6a-cfef28c5fc92" providerId="ADAL" clId="{6C11E2DB-5C17-4603-8AB0-A75D3B151B4C}" dt="2021-02-05T03:40:49.935" v="17" actId="1036"/>
          <ac:spMkLst>
            <pc:docMk/>
            <pc:sldMk cId="2318845577" sldId="260"/>
            <ac:spMk id="3" creationId="{00000000-0000-0000-0000-000000000000}"/>
          </ac:spMkLst>
        </pc:spChg>
        <pc:picChg chg="mod">
          <ac:chgData name="Tran Thi Minh Khoa" userId="c676697a-fd23-43c2-9c6a-cfef28c5fc92" providerId="ADAL" clId="{6C11E2DB-5C17-4603-8AB0-A75D3B151B4C}" dt="2021-02-05T03:41:00.823" v="21" actId="1076"/>
          <ac:picMkLst>
            <pc:docMk/>
            <pc:sldMk cId="2318845577" sldId="260"/>
            <ac:picMk id="4" creationId="{00000000-0000-0000-0000-000000000000}"/>
          </ac:picMkLst>
        </pc:picChg>
      </pc:sldChg>
      <pc:sldChg chg="modSp">
        <pc:chgData name="Tran Thi Minh Khoa" userId="c676697a-fd23-43c2-9c6a-cfef28c5fc92" providerId="ADAL" clId="{6C11E2DB-5C17-4603-8AB0-A75D3B151B4C}" dt="2021-02-05T03:41:32.378" v="27" actId="20577"/>
        <pc:sldMkLst>
          <pc:docMk/>
          <pc:sldMk cId="3646162364" sldId="261"/>
        </pc:sldMkLst>
        <pc:spChg chg="mod">
          <ac:chgData name="Tran Thi Minh Khoa" userId="c676697a-fd23-43c2-9c6a-cfef28c5fc92" providerId="ADAL" clId="{6C11E2DB-5C17-4603-8AB0-A75D3B151B4C}" dt="2021-02-05T03:41:32.378" v="27" actId="20577"/>
          <ac:spMkLst>
            <pc:docMk/>
            <pc:sldMk cId="3646162364" sldId="261"/>
            <ac:spMk id="3" creationId="{00000000-0000-0000-0000-000000000000}"/>
          </ac:spMkLst>
        </pc:spChg>
      </pc:sldChg>
      <pc:sldChg chg="modSp">
        <pc:chgData name="Tran Thi Minh Khoa" userId="c676697a-fd23-43c2-9c6a-cfef28c5fc92" providerId="ADAL" clId="{6C11E2DB-5C17-4603-8AB0-A75D3B151B4C}" dt="2021-02-05T03:54:39.446" v="91" actId="114"/>
        <pc:sldMkLst>
          <pc:docMk/>
          <pc:sldMk cId="936324418" sldId="270"/>
        </pc:sldMkLst>
        <pc:spChg chg="mod">
          <ac:chgData name="Tran Thi Minh Khoa" userId="c676697a-fd23-43c2-9c6a-cfef28c5fc92" providerId="ADAL" clId="{6C11E2DB-5C17-4603-8AB0-A75D3B151B4C}" dt="2021-02-05T03:54:39.446" v="91" actId="114"/>
          <ac:spMkLst>
            <pc:docMk/>
            <pc:sldMk cId="936324418" sldId="270"/>
            <ac:spMk id="3" creationId="{00000000-0000-0000-0000-000000000000}"/>
          </ac:spMkLst>
        </pc:spChg>
      </pc:sldChg>
      <pc:sldChg chg="modSp mod">
        <pc:chgData name="Tran Thi Minh Khoa" userId="c676697a-fd23-43c2-9c6a-cfef28c5fc92" providerId="ADAL" clId="{6C11E2DB-5C17-4603-8AB0-A75D3B151B4C}" dt="2021-02-05T03:51:09.111" v="81" actId="27636"/>
        <pc:sldMkLst>
          <pc:docMk/>
          <pc:sldMk cId="3765725068" sldId="279"/>
        </pc:sldMkLst>
        <pc:spChg chg="mod">
          <ac:chgData name="Tran Thi Minh Khoa" userId="c676697a-fd23-43c2-9c6a-cfef28c5fc92" providerId="ADAL" clId="{6C11E2DB-5C17-4603-8AB0-A75D3B151B4C}" dt="2021-02-05T03:51:09.111" v="81" actId="27636"/>
          <ac:spMkLst>
            <pc:docMk/>
            <pc:sldMk cId="3765725068" sldId="279"/>
            <ac:spMk id="3" creationId="{00000000-0000-0000-0000-000000000000}"/>
          </ac:spMkLst>
        </pc:spChg>
      </pc:sldChg>
      <pc:sldChg chg="modSp mod">
        <pc:chgData name="Tran Thi Minh Khoa" userId="c676697a-fd23-43c2-9c6a-cfef28c5fc92" providerId="ADAL" clId="{6C11E2DB-5C17-4603-8AB0-A75D3B151B4C}" dt="2021-02-05T03:51:23.997" v="87" actId="1036"/>
        <pc:sldMkLst>
          <pc:docMk/>
          <pc:sldMk cId="1531906024" sldId="282"/>
        </pc:sldMkLst>
        <pc:spChg chg="mod">
          <ac:chgData name="Tran Thi Minh Khoa" userId="c676697a-fd23-43c2-9c6a-cfef28c5fc92" providerId="ADAL" clId="{6C11E2DB-5C17-4603-8AB0-A75D3B151B4C}" dt="2021-02-05T03:51:23.997" v="87" actId="1036"/>
          <ac:spMkLst>
            <pc:docMk/>
            <pc:sldMk cId="1531906024" sldId="282"/>
            <ac:spMk id="3" creationId="{00000000-0000-0000-0000-000000000000}"/>
          </ac:spMkLst>
        </pc:spChg>
      </pc:sldChg>
      <pc:sldChg chg="addSp delSp modSp new mod">
        <pc:chgData name="Tran Thi Minh Khoa" userId="c676697a-fd23-43c2-9c6a-cfef28c5fc92" providerId="ADAL" clId="{6C11E2DB-5C17-4603-8AB0-A75D3B151B4C}" dt="2021-02-05T03:55:30.216" v="177"/>
        <pc:sldMkLst>
          <pc:docMk/>
          <pc:sldMk cId="3370175193" sldId="287"/>
        </pc:sldMkLst>
        <pc:spChg chg="mod">
          <ac:chgData name="Tran Thi Minh Khoa" userId="c676697a-fd23-43c2-9c6a-cfef28c5fc92" providerId="ADAL" clId="{6C11E2DB-5C17-4603-8AB0-A75D3B151B4C}" dt="2021-02-05T03:55:07.547" v="173" actId="20577"/>
          <ac:spMkLst>
            <pc:docMk/>
            <pc:sldMk cId="3370175193" sldId="287"/>
            <ac:spMk id="2" creationId="{C425D109-D6B5-4CAE-976E-F6E35965C9D8}"/>
          </ac:spMkLst>
        </pc:spChg>
        <pc:spChg chg="del">
          <ac:chgData name="Tran Thi Minh Khoa" userId="c676697a-fd23-43c2-9c6a-cfef28c5fc92" providerId="ADAL" clId="{6C11E2DB-5C17-4603-8AB0-A75D3B151B4C}" dt="2021-02-05T03:55:28.041" v="176" actId="478"/>
          <ac:spMkLst>
            <pc:docMk/>
            <pc:sldMk cId="3370175193" sldId="287"/>
            <ac:spMk id="3" creationId="{0681063F-DAE8-471C-93E8-0FB38172260A}"/>
          </ac:spMkLst>
        </pc:spChg>
        <pc:graphicFrameChg chg="add mod">
          <ac:chgData name="Tran Thi Minh Khoa" userId="c676697a-fd23-43c2-9c6a-cfef28c5fc92" providerId="ADAL" clId="{6C11E2DB-5C17-4603-8AB0-A75D3B151B4C}" dt="2021-02-05T03:55:30.216" v="177"/>
          <ac:graphicFrameMkLst>
            <pc:docMk/>
            <pc:sldMk cId="3370175193" sldId="287"/>
            <ac:graphicFrameMk id="6" creationId="{45C27B4A-C75C-4FC1-A881-910A27A8077A}"/>
          </ac:graphicFrameMkLst>
        </pc:graphicFrameChg>
      </pc:sldChg>
      <pc:sldChg chg="addSp delSp modSp new mod modClrScheme chgLayout">
        <pc:chgData name="Tran Thi Minh Khoa" userId="c676697a-fd23-43c2-9c6a-cfef28c5fc92" providerId="ADAL" clId="{6C11E2DB-5C17-4603-8AB0-A75D3B151B4C}" dt="2021-02-05T04:09:18.869" v="450" actId="20577"/>
        <pc:sldMkLst>
          <pc:docMk/>
          <pc:sldMk cId="1876866748" sldId="288"/>
        </pc:sldMkLst>
        <pc:spChg chg="mod ord">
          <ac:chgData name="Tran Thi Minh Khoa" userId="c676697a-fd23-43c2-9c6a-cfef28c5fc92" providerId="ADAL" clId="{6C11E2DB-5C17-4603-8AB0-A75D3B151B4C}" dt="2021-02-05T04:09:18.869" v="450" actId="20577"/>
          <ac:spMkLst>
            <pc:docMk/>
            <pc:sldMk cId="1876866748" sldId="288"/>
            <ac:spMk id="2" creationId="{8DA300F3-EB4F-42BA-90EC-31E0E80C889C}"/>
          </ac:spMkLst>
        </pc:spChg>
        <pc:spChg chg="mod ord">
          <ac:chgData name="Tran Thi Minh Khoa" userId="c676697a-fd23-43c2-9c6a-cfef28c5fc92" providerId="ADAL" clId="{6C11E2DB-5C17-4603-8AB0-A75D3B151B4C}" dt="2021-02-05T04:08:11.938" v="404" actId="122"/>
          <ac:spMkLst>
            <pc:docMk/>
            <pc:sldMk cId="1876866748" sldId="288"/>
            <ac:spMk id="3" creationId="{8B36953E-72EB-4464-9CFE-239F3C383622}"/>
          </ac:spMkLst>
        </pc:spChg>
        <pc:spChg chg="mod ord">
          <ac:chgData name="Tran Thi Minh Khoa" userId="c676697a-fd23-43c2-9c6a-cfef28c5fc92" providerId="ADAL" clId="{6C11E2DB-5C17-4603-8AB0-A75D3B151B4C}" dt="2021-02-05T04:03:01.602" v="227" actId="700"/>
          <ac:spMkLst>
            <pc:docMk/>
            <pc:sldMk cId="1876866748" sldId="288"/>
            <ac:spMk id="4" creationId="{892DE6F7-CFEB-4363-94ED-C2268B5F798F}"/>
          </ac:spMkLst>
        </pc:spChg>
        <pc:spChg chg="mod ord">
          <ac:chgData name="Tran Thi Minh Khoa" userId="c676697a-fd23-43c2-9c6a-cfef28c5fc92" providerId="ADAL" clId="{6C11E2DB-5C17-4603-8AB0-A75D3B151B4C}" dt="2021-02-05T04:03:01.602" v="227" actId="700"/>
          <ac:spMkLst>
            <pc:docMk/>
            <pc:sldMk cId="1876866748" sldId="288"/>
            <ac:spMk id="5" creationId="{F750B4D3-B8C1-42D1-BD5A-9FC39B50644C}"/>
          </ac:spMkLst>
        </pc:spChg>
        <pc:spChg chg="add del mod ord">
          <ac:chgData name="Tran Thi Minh Khoa" userId="c676697a-fd23-43c2-9c6a-cfef28c5fc92" providerId="ADAL" clId="{6C11E2DB-5C17-4603-8AB0-A75D3B151B4C}" dt="2021-02-05T04:02:51.254" v="226" actId="700"/>
          <ac:spMkLst>
            <pc:docMk/>
            <pc:sldMk cId="1876866748" sldId="288"/>
            <ac:spMk id="6" creationId="{6DD10DEE-4269-400D-AE52-61306940BC68}"/>
          </ac:spMkLst>
        </pc:spChg>
        <pc:spChg chg="add del mod ord">
          <ac:chgData name="Tran Thi Minh Khoa" userId="c676697a-fd23-43c2-9c6a-cfef28c5fc92" providerId="ADAL" clId="{6C11E2DB-5C17-4603-8AB0-A75D3B151B4C}" dt="2021-02-05T04:02:51.254" v="226" actId="700"/>
          <ac:spMkLst>
            <pc:docMk/>
            <pc:sldMk cId="1876866748" sldId="288"/>
            <ac:spMk id="7" creationId="{00576906-2E74-49C6-8A64-391A021D7857}"/>
          </ac:spMkLst>
        </pc:spChg>
        <pc:spChg chg="add del mod ord">
          <ac:chgData name="Tran Thi Minh Khoa" userId="c676697a-fd23-43c2-9c6a-cfef28c5fc92" providerId="ADAL" clId="{6C11E2DB-5C17-4603-8AB0-A75D3B151B4C}" dt="2021-02-05T04:02:51.254" v="226" actId="700"/>
          <ac:spMkLst>
            <pc:docMk/>
            <pc:sldMk cId="1876866748" sldId="288"/>
            <ac:spMk id="8" creationId="{536C42AB-3704-48D4-B715-E58107AE5017}"/>
          </ac:spMkLst>
        </pc:spChg>
        <pc:spChg chg="add mod ord">
          <ac:chgData name="Tran Thi Minh Khoa" userId="c676697a-fd23-43c2-9c6a-cfef28c5fc92" providerId="ADAL" clId="{6C11E2DB-5C17-4603-8AB0-A75D3B151B4C}" dt="2021-02-05T04:08:11.938" v="404" actId="122"/>
          <ac:spMkLst>
            <pc:docMk/>
            <pc:sldMk cId="1876866748" sldId="288"/>
            <ac:spMk id="9" creationId="{8F231869-F1AE-485A-B33B-121D3195C24B}"/>
          </ac:spMkLst>
        </pc:spChg>
        <pc:spChg chg="add mod ord">
          <ac:chgData name="Tran Thi Minh Khoa" userId="c676697a-fd23-43c2-9c6a-cfef28c5fc92" providerId="ADAL" clId="{6C11E2DB-5C17-4603-8AB0-A75D3B151B4C}" dt="2021-02-05T04:08:11.938" v="404" actId="122"/>
          <ac:spMkLst>
            <pc:docMk/>
            <pc:sldMk cId="1876866748" sldId="288"/>
            <ac:spMk id="10" creationId="{FAE7BCEC-5A86-41A9-A57C-861917EE1397}"/>
          </ac:spMkLst>
        </pc:spChg>
        <pc:spChg chg="add mod ord">
          <ac:chgData name="Tran Thi Minh Khoa" userId="c676697a-fd23-43c2-9c6a-cfef28c5fc92" providerId="ADAL" clId="{6C11E2DB-5C17-4603-8AB0-A75D3B151B4C}" dt="2021-02-05T04:08:11.938" v="404" actId="122"/>
          <ac:spMkLst>
            <pc:docMk/>
            <pc:sldMk cId="1876866748" sldId="288"/>
            <ac:spMk id="11" creationId="{6D1CFCFE-5756-400A-BA44-7AF774646607}"/>
          </ac:spMkLst>
        </pc:spChg>
      </pc:sldChg>
      <pc:sldChg chg="addSp modSp new mod">
        <pc:chgData name="Tran Thi Minh Khoa" userId="c676697a-fd23-43c2-9c6a-cfef28c5fc92" providerId="ADAL" clId="{6C11E2DB-5C17-4603-8AB0-A75D3B151B4C}" dt="2021-02-05T04:11:55.955" v="537" actId="1076"/>
        <pc:sldMkLst>
          <pc:docMk/>
          <pc:sldMk cId="3772862547" sldId="289"/>
        </pc:sldMkLst>
        <pc:spChg chg="mod">
          <ac:chgData name="Tran Thi Minh Khoa" userId="c676697a-fd23-43c2-9c6a-cfef28c5fc92" providerId="ADAL" clId="{6C11E2DB-5C17-4603-8AB0-A75D3B151B4C}" dt="2021-02-05T04:09:32.826" v="501" actId="113"/>
          <ac:spMkLst>
            <pc:docMk/>
            <pc:sldMk cId="3772862547" sldId="289"/>
            <ac:spMk id="2" creationId="{959C8B11-C127-413B-AA92-6C4212260844}"/>
          </ac:spMkLst>
        </pc:spChg>
        <pc:spChg chg="mod">
          <ac:chgData name="Tran Thi Minh Khoa" userId="c676697a-fd23-43c2-9c6a-cfef28c5fc92" providerId="ADAL" clId="{6C11E2DB-5C17-4603-8AB0-A75D3B151B4C}" dt="2021-02-05T04:09:43.815" v="510" actId="20577"/>
          <ac:spMkLst>
            <pc:docMk/>
            <pc:sldMk cId="3772862547" sldId="289"/>
            <ac:spMk id="3" creationId="{8838DEB8-C042-4FD3-A6A5-EF7927EA0770}"/>
          </ac:spMkLst>
        </pc:spChg>
        <pc:spChg chg="mod">
          <ac:chgData name="Tran Thi Minh Khoa" userId="c676697a-fd23-43c2-9c6a-cfef28c5fc92" providerId="ADAL" clId="{6C11E2DB-5C17-4603-8AB0-A75D3B151B4C}" dt="2021-02-05T04:11:36.976" v="534"/>
          <ac:spMkLst>
            <pc:docMk/>
            <pc:sldMk cId="3772862547" sldId="289"/>
            <ac:spMk id="4" creationId="{1CCF4FB3-932F-443C-BEF2-B0E17FC6BDE8}"/>
          </ac:spMkLst>
        </pc:spChg>
        <pc:spChg chg="mod">
          <ac:chgData name="Tran Thi Minh Khoa" userId="c676697a-fd23-43c2-9c6a-cfef28c5fc92" providerId="ADAL" clId="{6C11E2DB-5C17-4603-8AB0-A75D3B151B4C}" dt="2021-02-05T04:09:50.282" v="515" actId="20577"/>
          <ac:spMkLst>
            <pc:docMk/>
            <pc:sldMk cId="3772862547" sldId="289"/>
            <ac:spMk id="5" creationId="{FEA0B6A1-E379-4F56-910E-A0CEAFEF7E31}"/>
          </ac:spMkLst>
        </pc:spChg>
        <pc:spChg chg="mod">
          <ac:chgData name="Tran Thi Minh Khoa" userId="c676697a-fd23-43c2-9c6a-cfef28c5fc92" providerId="ADAL" clId="{6C11E2DB-5C17-4603-8AB0-A75D3B151B4C}" dt="2021-02-05T04:11:23.916" v="533" actId="20577"/>
          <ac:spMkLst>
            <pc:docMk/>
            <pc:sldMk cId="3772862547" sldId="289"/>
            <ac:spMk id="6" creationId="{7D4F7E53-27A2-487F-88AF-D992FDC02746}"/>
          </ac:spMkLst>
        </pc:spChg>
        <pc:picChg chg="add mod">
          <ac:chgData name="Tran Thi Minh Khoa" userId="c676697a-fd23-43c2-9c6a-cfef28c5fc92" providerId="ADAL" clId="{6C11E2DB-5C17-4603-8AB0-A75D3B151B4C}" dt="2021-02-05T04:11:55.955" v="537" actId="1076"/>
          <ac:picMkLst>
            <pc:docMk/>
            <pc:sldMk cId="3772862547" sldId="289"/>
            <ac:picMk id="9" creationId="{5C629D39-5CDA-4449-9D1A-3E3EB688F6A2}"/>
          </ac:picMkLst>
        </pc:picChg>
      </pc:sldChg>
      <pc:sldChg chg="addSp delSp modSp new mod">
        <pc:chgData name="Tran Thi Minh Khoa" userId="c676697a-fd23-43c2-9c6a-cfef28c5fc92" providerId="ADAL" clId="{6C11E2DB-5C17-4603-8AB0-A75D3B151B4C}" dt="2021-02-05T04:05:32.144" v="354" actId="1038"/>
        <pc:sldMkLst>
          <pc:docMk/>
          <pc:sldMk cId="1171656577" sldId="290"/>
        </pc:sldMkLst>
        <pc:spChg chg="mod">
          <ac:chgData name="Tran Thi Minh Khoa" userId="c676697a-fd23-43c2-9c6a-cfef28c5fc92" providerId="ADAL" clId="{6C11E2DB-5C17-4603-8AB0-A75D3B151B4C}" dt="2021-02-05T04:03:42.613" v="268" actId="20577"/>
          <ac:spMkLst>
            <pc:docMk/>
            <pc:sldMk cId="1171656577" sldId="290"/>
            <ac:spMk id="2" creationId="{CA980C8E-B9D5-4B7D-8174-28629A91C99F}"/>
          </ac:spMkLst>
        </pc:spChg>
        <pc:spChg chg="del">
          <ac:chgData name="Tran Thi Minh Khoa" userId="c676697a-fd23-43c2-9c6a-cfef28c5fc92" providerId="ADAL" clId="{6C11E2DB-5C17-4603-8AB0-A75D3B151B4C}" dt="2021-02-05T04:03:46.722" v="269" actId="478"/>
          <ac:spMkLst>
            <pc:docMk/>
            <pc:sldMk cId="1171656577" sldId="290"/>
            <ac:spMk id="3" creationId="{84CD1A6B-15B8-43AC-9174-F076CF6204F4}"/>
          </ac:spMkLst>
        </pc:spChg>
        <pc:spChg chg="add mod">
          <ac:chgData name="Tran Thi Minh Khoa" userId="c676697a-fd23-43c2-9c6a-cfef28c5fc92" providerId="ADAL" clId="{6C11E2DB-5C17-4603-8AB0-A75D3B151B4C}" dt="2021-02-05T04:04:26.748" v="333" actId="20577"/>
          <ac:spMkLst>
            <pc:docMk/>
            <pc:sldMk cId="1171656577" sldId="290"/>
            <ac:spMk id="6" creationId="{C9192762-F8CF-4822-A346-EF54AE2D3D99}"/>
          </ac:spMkLst>
        </pc:spChg>
        <pc:picChg chg="add del mod">
          <ac:chgData name="Tran Thi Minh Khoa" userId="c676697a-fd23-43c2-9c6a-cfef28c5fc92" providerId="ADAL" clId="{6C11E2DB-5C17-4603-8AB0-A75D3B151B4C}" dt="2021-02-05T04:05:14.659" v="345" actId="478"/>
          <ac:picMkLst>
            <pc:docMk/>
            <pc:sldMk cId="1171656577" sldId="290"/>
            <ac:picMk id="7" creationId="{89183095-E927-46FF-A697-AC02ED21980D}"/>
          </ac:picMkLst>
        </pc:picChg>
        <pc:picChg chg="add del mod">
          <ac:chgData name="Tran Thi Minh Khoa" userId="c676697a-fd23-43c2-9c6a-cfef28c5fc92" providerId="ADAL" clId="{6C11E2DB-5C17-4603-8AB0-A75D3B151B4C}" dt="2021-02-05T04:05:12.995" v="344" actId="478"/>
          <ac:picMkLst>
            <pc:docMk/>
            <pc:sldMk cId="1171656577" sldId="290"/>
            <ac:picMk id="8" creationId="{5A988371-AF83-47EF-8C2B-DEFA9297FB57}"/>
          </ac:picMkLst>
        </pc:picChg>
        <pc:picChg chg="add mod">
          <ac:chgData name="Tran Thi Minh Khoa" userId="c676697a-fd23-43c2-9c6a-cfef28c5fc92" providerId="ADAL" clId="{6C11E2DB-5C17-4603-8AB0-A75D3B151B4C}" dt="2021-02-05T04:05:32.144" v="354" actId="1038"/>
          <ac:picMkLst>
            <pc:docMk/>
            <pc:sldMk cId="1171656577" sldId="290"/>
            <ac:picMk id="9" creationId="{803E1B22-ECB5-4A94-8A7B-50890E9573B7}"/>
          </ac:picMkLst>
        </pc:picChg>
        <pc:picChg chg="add mod">
          <ac:chgData name="Tran Thi Minh Khoa" userId="c676697a-fd23-43c2-9c6a-cfef28c5fc92" providerId="ADAL" clId="{6C11E2DB-5C17-4603-8AB0-A75D3B151B4C}" dt="2021-02-05T04:05:32.144" v="354" actId="1038"/>
          <ac:picMkLst>
            <pc:docMk/>
            <pc:sldMk cId="1171656577" sldId="290"/>
            <ac:picMk id="10" creationId="{B86265AF-F63D-4B64-BBD5-C33A0C37E845}"/>
          </ac:picMkLst>
        </pc:picChg>
      </pc:sldChg>
      <pc:sldChg chg="delSp modSp add mod">
        <pc:chgData name="Tran Thi Minh Khoa" userId="c676697a-fd23-43c2-9c6a-cfef28c5fc92" providerId="ADAL" clId="{6C11E2DB-5C17-4603-8AB0-A75D3B151B4C}" dt="2021-02-05T04:16:27.628" v="842" actId="20577"/>
        <pc:sldMkLst>
          <pc:docMk/>
          <pc:sldMk cId="459913491" sldId="291"/>
        </pc:sldMkLst>
        <pc:spChg chg="mod">
          <ac:chgData name="Tran Thi Minh Khoa" userId="c676697a-fd23-43c2-9c6a-cfef28c5fc92" providerId="ADAL" clId="{6C11E2DB-5C17-4603-8AB0-A75D3B151B4C}" dt="2021-02-05T04:12:27.486" v="548" actId="20577"/>
          <ac:spMkLst>
            <pc:docMk/>
            <pc:sldMk cId="459913491" sldId="291"/>
            <ac:spMk id="2" creationId="{959C8B11-C127-413B-AA92-6C4212260844}"/>
          </ac:spMkLst>
        </pc:spChg>
        <pc:spChg chg="mod">
          <ac:chgData name="Tran Thi Minh Khoa" userId="c676697a-fd23-43c2-9c6a-cfef28c5fc92" providerId="ADAL" clId="{6C11E2DB-5C17-4603-8AB0-A75D3B151B4C}" dt="2021-02-05T04:16:27.628" v="842" actId="20577"/>
          <ac:spMkLst>
            <pc:docMk/>
            <pc:sldMk cId="459913491" sldId="291"/>
            <ac:spMk id="4" creationId="{1CCF4FB3-932F-443C-BEF2-B0E17FC6BDE8}"/>
          </ac:spMkLst>
        </pc:spChg>
        <pc:spChg chg="mod">
          <ac:chgData name="Tran Thi Minh Khoa" userId="c676697a-fd23-43c2-9c6a-cfef28c5fc92" providerId="ADAL" clId="{6C11E2DB-5C17-4603-8AB0-A75D3B151B4C}" dt="2021-02-05T04:15:52.442" v="740" actId="20577"/>
          <ac:spMkLst>
            <pc:docMk/>
            <pc:sldMk cId="459913491" sldId="291"/>
            <ac:spMk id="6" creationId="{7D4F7E53-27A2-487F-88AF-D992FDC02746}"/>
          </ac:spMkLst>
        </pc:spChg>
        <pc:picChg chg="del">
          <ac:chgData name="Tran Thi Minh Khoa" userId="c676697a-fd23-43c2-9c6a-cfef28c5fc92" providerId="ADAL" clId="{6C11E2DB-5C17-4603-8AB0-A75D3B151B4C}" dt="2021-02-05T04:12:35.264" v="551" actId="478"/>
          <ac:picMkLst>
            <pc:docMk/>
            <pc:sldMk cId="459913491" sldId="291"/>
            <ac:picMk id="9" creationId="{5C629D39-5CDA-4449-9D1A-3E3EB688F6A2}"/>
          </ac:picMkLst>
        </pc:picChg>
      </pc:sldChg>
      <pc:sldChg chg="addSp delSp modSp add mod ord modClrScheme chgLayout">
        <pc:chgData name="Tran Thi Minh Khoa" userId="c676697a-fd23-43c2-9c6a-cfef28c5fc92" providerId="ADAL" clId="{6C11E2DB-5C17-4603-8AB0-A75D3B151B4C}" dt="2021-02-05T04:28:14.034" v="1128" actId="20577"/>
        <pc:sldMkLst>
          <pc:docMk/>
          <pc:sldMk cId="1653444704" sldId="292"/>
        </pc:sldMkLst>
        <pc:spChg chg="del mod ord">
          <ac:chgData name="Tran Thi Minh Khoa" userId="c676697a-fd23-43c2-9c6a-cfef28c5fc92" providerId="ADAL" clId="{6C11E2DB-5C17-4603-8AB0-A75D3B151B4C}" dt="2021-02-05T04:26:01.468" v="1023" actId="700"/>
          <ac:spMkLst>
            <pc:docMk/>
            <pc:sldMk cId="1653444704" sldId="292"/>
            <ac:spMk id="2" creationId="{959C8B11-C127-413B-AA92-6C4212260844}"/>
          </ac:spMkLst>
        </pc:spChg>
        <pc:spChg chg="del mod ord">
          <ac:chgData name="Tran Thi Minh Khoa" userId="c676697a-fd23-43c2-9c6a-cfef28c5fc92" providerId="ADAL" clId="{6C11E2DB-5C17-4603-8AB0-A75D3B151B4C}" dt="2021-02-05T04:26:04.079" v="1024" actId="478"/>
          <ac:spMkLst>
            <pc:docMk/>
            <pc:sldMk cId="1653444704" sldId="292"/>
            <ac:spMk id="3" creationId="{8838DEB8-C042-4FD3-A6A5-EF7927EA0770}"/>
          </ac:spMkLst>
        </pc:spChg>
        <pc:spChg chg="del mod ord">
          <ac:chgData name="Tran Thi Minh Khoa" userId="c676697a-fd23-43c2-9c6a-cfef28c5fc92" providerId="ADAL" clId="{6C11E2DB-5C17-4603-8AB0-A75D3B151B4C}" dt="2021-02-05T04:26:01.468" v="1023" actId="700"/>
          <ac:spMkLst>
            <pc:docMk/>
            <pc:sldMk cId="1653444704" sldId="292"/>
            <ac:spMk id="4" creationId="{1CCF4FB3-932F-443C-BEF2-B0E17FC6BDE8}"/>
          </ac:spMkLst>
        </pc:spChg>
        <pc:spChg chg="del mod ord">
          <ac:chgData name="Tran Thi Minh Khoa" userId="c676697a-fd23-43c2-9c6a-cfef28c5fc92" providerId="ADAL" clId="{6C11E2DB-5C17-4603-8AB0-A75D3B151B4C}" dt="2021-02-05T04:26:08.726" v="1026" actId="478"/>
          <ac:spMkLst>
            <pc:docMk/>
            <pc:sldMk cId="1653444704" sldId="292"/>
            <ac:spMk id="5" creationId="{FEA0B6A1-E379-4F56-910E-A0CEAFEF7E31}"/>
          </ac:spMkLst>
        </pc:spChg>
        <pc:spChg chg="del">
          <ac:chgData name="Tran Thi Minh Khoa" userId="c676697a-fd23-43c2-9c6a-cfef28c5fc92" providerId="ADAL" clId="{6C11E2DB-5C17-4603-8AB0-A75D3B151B4C}" dt="2021-02-05T04:26:01.468" v="1023" actId="700"/>
          <ac:spMkLst>
            <pc:docMk/>
            <pc:sldMk cId="1653444704" sldId="292"/>
            <ac:spMk id="6" creationId="{7D4F7E53-27A2-487F-88AF-D992FDC02746}"/>
          </ac:spMkLst>
        </pc:spChg>
        <pc:spChg chg="mod ord">
          <ac:chgData name="Tran Thi Minh Khoa" userId="c676697a-fd23-43c2-9c6a-cfef28c5fc92" providerId="ADAL" clId="{6C11E2DB-5C17-4603-8AB0-A75D3B151B4C}" dt="2021-02-05T04:26:01.468" v="1023" actId="700"/>
          <ac:spMkLst>
            <pc:docMk/>
            <pc:sldMk cId="1653444704" sldId="292"/>
            <ac:spMk id="7" creationId="{AF7FD1B7-6B16-4506-8AF4-FBC2668345A1}"/>
          </ac:spMkLst>
        </pc:spChg>
        <pc:spChg chg="mod ord">
          <ac:chgData name="Tran Thi Minh Khoa" userId="c676697a-fd23-43c2-9c6a-cfef28c5fc92" providerId="ADAL" clId="{6C11E2DB-5C17-4603-8AB0-A75D3B151B4C}" dt="2021-02-05T04:26:01.468" v="1023" actId="700"/>
          <ac:spMkLst>
            <pc:docMk/>
            <pc:sldMk cId="1653444704" sldId="292"/>
            <ac:spMk id="8" creationId="{968325A6-DD42-46EB-B4F1-95A05034A205}"/>
          </ac:spMkLst>
        </pc:spChg>
        <pc:spChg chg="add mod ord">
          <ac:chgData name="Tran Thi Minh Khoa" userId="c676697a-fd23-43c2-9c6a-cfef28c5fc92" providerId="ADAL" clId="{6C11E2DB-5C17-4603-8AB0-A75D3B151B4C}" dt="2021-02-05T04:28:14.034" v="1128" actId="20577"/>
          <ac:spMkLst>
            <pc:docMk/>
            <pc:sldMk cId="1653444704" sldId="292"/>
            <ac:spMk id="9" creationId="{A7D9A95F-B6CD-46C6-9FA2-A59D07C921EC}"/>
          </ac:spMkLst>
        </pc:spChg>
        <pc:spChg chg="add del mod">
          <ac:chgData name="Tran Thi Minh Khoa" userId="c676697a-fd23-43c2-9c6a-cfef28c5fc92" providerId="ADAL" clId="{6C11E2DB-5C17-4603-8AB0-A75D3B151B4C}" dt="2021-02-05T04:26:07.178" v="1025" actId="478"/>
          <ac:spMkLst>
            <pc:docMk/>
            <pc:sldMk cId="1653444704" sldId="292"/>
            <ac:spMk id="11" creationId="{5E486462-1DA2-4F03-B8CE-910A2CDE9390}"/>
          </ac:spMkLst>
        </pc:spChg>
        <pc:grpChg chg="add mod">
          <ac:chgData name="Tran Thi Minh Khoa" userId="c676697a-fd23-43c2-9c6a-cfef28c5fc92" providerId="ADAL" clId="{6C11E2DB-5C17-4603-8AB0-A75D3B151B4C}" dt="2021-02-05T04:26:19.241" v="1031" actId="14100"/>
          <ac:grpSpMkLst>
            <pc:docMk/>
            <pc:sldMk cId="1653444704" sldId="292"/>
            <ac:grpSpMk id="12" creationId="{C55DE728-C55D-4EFA-9BDA-2852FFC2D4C0}"/>
          </ac:grpSpMkLst>
        </pc:grpChg>
        <pc:grpChg chg="mod">
          <ac:chgData name="Tran Thi Minh Khoa" userId="c676697a-fd23-43c2-9c6a-cfef28c5fc92" providerId="ADAL" clId="{6C11E2DB-5C17-4603-8AB0-A75D3B151B4C}" dt="2021-02-05T04:26:10.126" v="1027"/>
          <ac:grpSpMkLst>
            <pc:docMk/>
            <pc:sldMk cId="1653444704" sldId="292"/>
            <ac:grpSpMk id="13" creationId="{078CF67C-FE89-43F1-B9D9-95760975E3F1}"/>
          </ac:grpSpMkLst>
        </pc:grpChg>
        <pc:grpChg chg="mod">
          <ac:chgData name="Tran Thi Minh Khoa" userId="c676697a-fd23-43c2-9c6a-cfef28c5fc92" providerId="ADAL" clId="{6C11E2DB-5C17-4603-8AB0-A75D3B151B4C}" dt="2021-02-05T04:26:10.126" v="1027"/>
          <ac:grpSpMkLst>
            <pc:docMk/>
            <pc:sldMk cId="1653444704" sldId="292"/>
            <ac:grpSpMk id="14" creationId="{7A8929F9-B979-4804-92D4-8F26E192C5D7}"/>
          </ac:grpSpMkLst>
        </pc:grpChg>
        <pc:picChg chg="mod">
          <ac:chgData name="Tran Thi Minh Khoa" userId="c676697a-fd23-43c2-9c6a-cfef28c5fc92" providerId="ADAL" clId="{6C11E2DB-5C17-4603-8AB0-A75D3B151B4C}" dt="2021-02-05T04:26:10.126" v="1027"/>
          <ac:picMkLst>
            <pc:docMk/>
            <pc:sldMk cId="1653444704" sldId="292"/>
            <ac:picMk id="15" creationId="{6972351A-AB65-4A1F-BA8E-EC1F5C544516}"/>
          </ac:picMkLst>
        </pc:picChg>
        <pc:picChg chg="mod">
          <ac:chgData name="Tran Thi Minh Khoa" userId="c676697a-fd23-43c2-9c6a-cfef28c5fc92" providerId="ADAL" clId="{6C11E2DB-5C17-4603-8AB0-A75D3B151B4C}" dt="2021-02-05T04:26:10.126" v="1027"/>
          <ac:picMkLst>
            <pc:docMk/>
            <pc:sldMk cId="1653444704" sldId="292"/>
            <ac:picMk id="16" creationId="{4C739DBC-9BEC-428B-B5B2-969BEE9E6F46}"/>
          </ac:picMkLst>
        </pc:picChg>
        <pc:picChg chg="mod">
          <ac:chgData name="Tran Thi Minh Khoa" userId="c676697a-fd23-43c2-9c6a-cfef28c5fc92" providerId="ADAL" clId="{6C11E2DB-5C17-4603-8AB0-A75D3B151B4C}" dt="2021-02-05T04:26:10.126" v="1027"/>
          <ac:picMkLst>
            <pc:docMk/>
            <pc:sldMk cId="1653444704" sldId="292"/>
            <ac:picMk id="17" creationId="{6F10FA98-FC22-42C7-A277-821E79C8D46D}"/>
          </ac:picMkLst>
        </pc:picChg>
        <pc:picChg chg="mod">
          <ac:chgData name="Tran Thi Minh Khoa" userId="c676697a-fd23-43c2-9c6a-cfef28c5fc92" providerId="ADAL" clId="{6C11E2DB-5C17-4603-8AB0-A75D3B151B4C}" dt="2021-02-05T04:26:10.126" v="1027"/>
          <ac:picMkLst>
            <pc:docMk/>
            <pc:sldMk cId="1653444704" sldId="292"/>
            <ac:picMk id="18" creationId="{8FC6BD2A-5B08-414C-8EFD-9F52A7871A59}"/>
          </ac:picMkLst>
        </pc:picChg>
      </pc:sldChg>
      <pc:sldChg chg="modSp add mod">
        <pc:chgData name="Tran Thi Minh Khoa" userId="c676697a-fd23-43c2-9c6a-cfef28c5fc92" providerId="ADAL" clId="{6C11E2DB-5C17-4603-8AB0-A75D3B151B4C}" dt="2021-02-05T04:19:28.154" v="977" actId="20577"/>
        <pc:sldMkLst>
          <pc:docMk/>
          <pc:sldMk cId="2713004691" sldId="293"/>
        </pc:sldMkLst>
        <pc:spChg chg="mod">
          <ac:chgData name="Tran Thi Minh Khoa" userId="c676697a-fd23-43c2-9c6a-cfef28c5fc92" providerId="ADAL" clId="{6C11E2DB-5C17-4603-8AB0-A75D3B151B4C}" dt="2021-02-05T04:19:13.456" v="934" actId="5793"/>
          <ac:spMkLst>
            <pc:docMk/>
            <pc:sldMk cId="2713004691" sldId="293"/>
            <ac:spMk id="2" creationId="{959C8B11-C127-413B-AA92-6C4212260844}"/>
          </ac:spMkLst>
        </pc:spChg>
        <pc:spChg chg="mod">
          <ac:chgData name="Tran Thi Minh Khoa" userId="c676697a-fd23-43c2-9c6a-cfef28c5fc92" providerId="ADAL" clId="{6C11E2DB-5C17-4603-8AB0-A75D3B151B4C}" dt="2021-02-05T04:19:28.154" v="977" actId="20577"/>
          <ac:spMkLst>
            <pc:docMk/>
            <pc:sldMk cId="2713004691" sldId="293"/>
            <ac:spMk id="4" creationId="{1CCF4FB3-932F-443C-BEF2-B0E17FC6BDE8}"/>
          </ac:spMkLst>
        </pc:spChg>
      </pc:sldChg>
      <pc:sldChg chg="addSp delSp modSp new mod modClrScheme chgLayout">
        <pc:chgData name="Tran Thi Minh Khoa" userId="c676697a-fd23-43c2-9c6a-cfef28c5fc92" providerId="ADAL" clId="{6C11E2DB-5C17-4603-8AB0-A75D3B151B4C}" dt="2021-02-05T04:21:10.780" v="1013" actId="14100"/>
        <pc:sldMkLst>
          <pc:docMk/>
          <pc:sldMk cId="2834968948" sldId="294"/>
        </pc:sldMkLst>
        <pc:spChg chg="del mod ord">
          <ac:chgData name="Tran Thi Minh Khoa" userId="c676697a-fd23-43c2-9c6a-cfef28c5fc92" providerId="ADAL" clId="{6C11E2DB-5C17-4603-8AB0-A75D3B151B4C}" dt="2021-02-05T04:19:37.953" v="979" actId="700"/>
          <ac:spMkLst>
            <pc:docMk/>
            <pc:sldMk cId="2834968948" sldId="294"/>
            <ac:spMk id="2" creationId="{86E4F069-D16F-471E-9DC3-6ACB4F267AAB}"/>
          </ac:spMkLst>
        </pc:spChg>
        <pc:spChg chg="del">
          <ac:chgData name="Tran Thi Minh Khoa" userId="c676697a-fd23-43c2-9c6a-cfef28c5fc92" providerId="ADAL" clId="{6C11E2DB-5C17-4603-8AB0-A75D3B151B4C}" dt="2021-02-05T04:19:37.953" v="979" actId="700"/>
          <ac:spMkLst>
            <pc:docMk/>
            <pc:sldMk cId="2834968948" sldId="294"/>
            <ac:spMk id="3" creationId="{B3565C22-0B40-4F2D-872F-F301991DA5DA}"/>
          </ac:spMkLst>
        </pc:spChg>
        <pc:spChg chg="del">
          <ac:chgData name="Tran Thi Minh Khoa" userId="c676697a-fd23-43c2-9c6a-cfef28c5fc92" providerId="ADAL" clId="{6C11E2DB-5C17-4603-8AB0-A75D3B151B4C}" dt="2021-02-05T04:19:37.953" v="979" actId="700"/>
          <ac:spMkLst>
            <pc:docMk/>
            <pc:sldMk cId="2834968948" sldId="294"/>
            <ac:spMk id="4" creationId="{5F24740B-0A02-4280-82C9-E114F3BD2CAF}"/>
          </ac:spMkLst>
        </pc:spChg>
        <pc:spChg chg="del">
          <ac:chgData name="Tran Thi Minh Khoa" userId="c676697a-fd23-43c2-9c6a-cfef28c5fc92" providerId="ADAL" clId="{6C11E2DB-5C17-4603-8AB0-A75D3B151B4C}" dt="2021-02-05T04:19:37.953" v="979" actId="700"/>
          <ac:spMkLst>
            <pc:docMk/>
            <pc:sldMk cId="2834968948" sldId="294"/>
            <ac:spMk id="5" creationId="{921D7587-9D64-4307-BB7E-0DF15EBB98AF}"/>
          </ac:spMkLst>
        </pc:spChg>
        <pc:spChg chg="del">
          <ac:chgData name="Tran Thi Minh Khoa" userId="c676697a-fd23-43c2-9c6a-cfef28c5fc92" providerId="ADAL" clId="{6C11E2DB-5C17-4603-8AB0-A75D3B151B4C}" dt="2021-02-05T04:19:37.953" v="979" actId="700"/>
          <ac:spMkLst>
            <pc:docMk/>
            <pc:sldMk cId="2834968948" sldId="294"/>
            <ac:spMk id="6" creationId="{0CFE3EE9-A7A1-4FDA-A067-ECCE55330308}"/>
          </ac:spMkLst>
        </pc:spChg>
        <pc:spChg chg="mod ord">
          <ac:chgData name="Tran Thi Minh Khoa" userId="c676697a-fd23-43c2-9c6a-cfef28c5fc92" providerId="ADAL" clId="{6C11E2DB-5C17-4603-8AB0-A75D3B151B4C}" dt="2021-02-05T04:19:37.953" v="979" actId="700"/>
          <ac:spMkLst>
            <pc:docMk/>
            <pc:sldMk cId="2834968948" sldId="294"/>
            <ac:spMk id="7" creationId="{A5CEDEE3-5E9F-485F-8A42-AE6158A75EDF}"/>
          </ac:spMkLst>
        </pc:spChg>
        <pc:spChg chg="mod ord">
          <ac:chgData name="Tran Thi Minh Khoa" userId="c676697a-fd23-43c2-9c6a-cfef28c5fc92" providerId="ADAL" clId="{6C11E2DB-5C17-4603-8AB0-A75D3B151B4C}" dt="2021-02-05T04:19:37.953" v="979" actId="700"/>
          <ac:spMkLst>
            <pc:docMk/>
            <pc:sldMk cId="2834968948" sldId="294"/>
            <ac:spMk id="8" creationId="{DC824CFF-7B08-437B-BF2F-DF551E985FA0}"/>
          </ac:spMkLst>
        </pc:spChg>
        <pc:spChg chg="add mod ord">
          <ac:chgData name="Tran Thi Minh Khoa" userId="c676697a-fd23-43c2-9c6a-cfef28c5fc92" providerId="ADAL" clId="{6C11E2DB-5C17-4603-8AB0-A75D3B151B4C}" dt="2021-02-05T04:19:46.628" v="995" actId="20577"/>
          <ac:spMkLst>
            <pc:docMk/>
            <pc:sldMk cId="2834968948" sldId="294"/>
            <ac:spMk id="9" creationId="{CAD67A5A-D13F-4045-AB16-978CBB16D264}"/>
          </ac:spMkLst>
        </pc:spChg>
        <pc:graphicFrameChg chg="add mod modGraphic">
          <ac:chgData name="Tran Thi Minh Khoa" userId="c676697a-fd23-43c2-9c6a-cfef28c5fc92" providerId="ADAL" clId="{6C11E2DB-5C17-4603-8AB0-A75D3B151B4C}" dt="2021-02-05T04:20:59.185" v="1009" actId="1036"/>
          <ac:graphicFrameMkLst>
            <pc:docMk/>
            <pc:sldMk cId="2834968948" sldId="294"/>
            <ac:graphicFrameMk id="10" creationId="{D5B6DB48-B9FF-4435-BC6C-3F12AB966910}"/>
          </ac:graphicFrameMkLst>
        </pc:graphicFrameChg>
        <pc:picChg chg="add mod">
          <ac:chgData name="Tran Thi Minh Khoa" userId="c676697a-fd23-43c2-9c6a-cfef28c5fc92" providerId="ADAL" clId="{6C11E2DB-5C17-4603-8AB0-A75D3B151B4C}" dt="2021-02-05T04:21:10.780" v="1013" actId="14100"/>
          <ac:picMkLst>
            <pc:docMk/>
            <pc:sldMk cId="2834968948" sldId="294"/>
            <ac:picMk id="11" creationId="{718E2A1C-86CB-40C2-837B-64B4F843BA46}"/>
          </ac:picMkLst>
        </pc:picChg>
      </pc:sldChg>
      <pc:sldChg chg="new del">
        <pc:chgData name="Tran Thi Minh Khoa" userId="c676697a-fd23-43c2-9c6a-cfef28c5fc92" providerId="ADAL" clId="{6C11E2DB-5C17-4603-8AB0-A75D3B151B4C}" dt="2021-02-05T04:28:44.163" v="1133" actId="47"/>
        <pc:sldMkLst>
          <pc:docMk/>
          <pc:sldMk cId="3518786775" sldId="295"/>
        </pc:sldMkLst>
      </pc:sldChg>
      <pc:sldChg chg="addSp delSp modSp new mod">
        <pc:chgData name="Tran Thi Minh Khoa" userId="c676697a-fd23-43c2-9c6a-cfef28c5fc92" providerId="ADAL" clId="{6C11E2DB-5C17-4603-8AB0-A75D3B151B4C}" dt="2021-02-05T04:28:28.275" v="1132" actId="26606"/>
        <pc:sldMkLst>
          <pc:docMk/>
          <pc:sldMk cId="539659234" sldId="296"/>
        </pc:sldMkLst>
        <pc:spChg chg="mod">
          <ac:chgData name="Tran Thi Minh Khoa" userId="c676697a-fd23-43c2-9c6a-cfef28c5fc92" providerId="ADAL" clId="{6C11E2DB-5C17-4603-8AB0-A75D3B151B4C}" dt="2021-02-05T04:28:28.275" v="1132" actId="26606"/>
          <ac:spMkLst>
            <pc:docMk/>
            <pc:sldMk cId="539659234" sldId="296"/>
            <ac:spMk id="2" creationId="{16BBC18E-2141-46DF-A0B2-2219ACAC1F5D}"/>
          </ac:spMkLst>
        </pc:spChg>
        <pc:spChg chg="del">
          <ac:chgData name="Tran Thi Minh Khoa" userId="c676697a-fd23-43c2-9c6a-cfef28c5fc92" providerId="ADAL" clId="{6C11E2DB-5C17-4603-8AB0-A75D3B151B4C}" dt="2021-02-05T04:28:23.064" v="1129" actId="478"/>
          <ac:spMkLst>
            <pc:docMk/>
            <pc:sldMk cId="539659234" sldId="296"/>
            <ac:spMk id="3" creationId="{EF8A6341-A445-4E1A-8782-69B06999E486}"/>
          </ac:spMkLst>
        </pc:spChg>
        <pc:spChg chg="mod">
          <ac:chgData name="Tran Thi Minh Khoa" userId="c676697a-fd23-43c2-9c6a-cfef28c5fc92" providerId="ADAL" clId="{6C11E2DB-5C17-4603-8AB0-A75D3B151B4C}" dt="2021-02-05T04:28:28.275" v="1132" actId="26606"/>
          <ac:spMkLst>
            <pc:docMk/>
            <pc:sldMk cId="539659234" sldId="296"/>
            <ac:spMk id="4" creationId="{94895B98-A61B-4C5B-9DB5-0506515C37E3}"/>
          </ac:spMkLst>
        </pc:spChg>
        <pc:spChg chg="mod">
          <ac:chgData name="Tran Thi Minh Khoa" userId="c676697a-fd23-43c2-9c6a-cfef28c5fc92" providerId="ADAL" clId="{6C11E2DB-5C17-4603-8AB0-A75D3B151B4C}" dt="2021-02-05T04:28:28.275" v="1132" actId="26606"/>
          <ac:spMkLst>
            <pc:docMk/>
            <pc:sldMk cId="539659234" sldId="296"/>
            <ac:spMk id="5" creationId="{A9E3CF3F-6064-46D7-A1F9-225424157317}"/>
          </ac:spMkLst>
        </pc:spChg>
        <pc:picChg chg="add mod ord">
          <ac:chgData name="Tran Thi Minh Khoa" userId="c676697a-fd23-43c2-9c6a-cfef28c5fc92" providerId="ADAL" clId="{6C11E2DB-5C17-4603-8AB0-A75D3B151B4C}" dt="2021-02-05T04:28:28.275" v="1132" actId="26606"/>
          <ac:picMkLst>
            <pc:docMk/>
            <pc:sldMk cId="539659234" sldId="296"/>
            <ac:picMk id="6" creationId="{83E14DEC-6327-4E8D-9C4E-5163279394C7}"/>
          </ac:picMkLst>
        </pc:picChg>
      </pc:sldChg>
    </pc:docChg>
  </pc:docChgLst>
  <pc:docChgLst>
    <pc:chgData name="Tran Thi Minh Khoa" userId="c676697a-fd23-43c2-9c6a-cfef28c5fc92" providerId="ADAL" clId="{F7A07563-9AD0-CC47-966C-1D6D19662FF0}"/>
    <pc:docChg chg="custSel addSld modSld modMainMaster">
      <pc:chgData name="Tran Thi Minh Khoa" userId="c676697a-fd23-43c2-9c6a-cfef28c5fc92" providerId="ADAL" clId="{F7A07563-9AD0-CC47-966C-1D6D19662FF0}" dt="2021-01-31T00:21:21.910" v="158"/>
      <pc:docMkLst>
        <pc:docMk/>
      </pc:docMkLst>
      <pc:sldChg chg="addSp delSp modSp new mod">
        <pc:chgData name="Tran Thi Minh Khoa" userId="c676697a-fd23-43c2-9c6a-cfef28c5fc92" providerId="ADAL" clId="{F7A07563-9AD0-CC47-966C-1D6D19662FF0}" dt="2021-01-31T00:03:33.860" v="121" actId="478"/>
        <pc:sldMkLst>
          <pc:docMk/>
          <pc:sldMk cId="1252096835" sldId="256"/>
        </pc:sldMkLst>
        <pc:spChg chg="mod">
          <ac:chgData name="Tran Thi Minh Khoa" userId="c676697a-fd23-43c2-9c6a-cfef28c5fc92" providerId="ADAL" clId="{F7A07563-9AD0-CC47-966C-1D6D19662FF0}" dt="2021-01-31T00:03:08.133" v="119" actId="2711"/>
          <ac:spMkLst>
            <pc:docMk/>
            <pc:sldMk cId="1252096835" sldId="256"/>
            <ac:spMk id="2" creationId="{82F88C45-EE85-4248-9EA9-DD1EEC5810F4}"/>
          </ac:spMkLst>
        </pc:spChg>
        <pc:spChg chg="del">
          <ac:chgData name="Tran Thi Minh Khoa" userId="c676697a-fd23-43c2-9c6a-cfef28c5fc92" providerId="ADAL" clId="{F7A07563-9AD0-CC47-966C-1D6D19662FF0}" dt="2021-01-31T00:02:11.157" v="16" actId="478"/>
          <ac:spMkLst>
            <pc:docMk/>
            <pc:sldMk cId="1252096835" sldId="256"/>
            <ac:spMk id="3" creationId="{734C4492-3C64-3342-AF48-E9486A9988F9}"/>
          </ac:spMkLst>
        </pc:spChg>
        <pc:spChg chg="del mod">
          <ac:chgData name="Tran Thi Minh Khoa" userId="c676697a-fd23-43c2-9c6a-cfef28c5fc92" providerId="ADAL" clId="{F7A07563-9AD0-CC47-966C-1D6D19662FF0}" dt="2021-01-31T00:03:33.860" v="121" actId="478"/>
          <ac:spMkLst>
            <pc:docMk/>
            <pc:sldMk cId="1252096835" sldId="256"/>
            <ac:spMk id="4" creationId="{89F1E0ED-75AA-BC4D-80B5-00304C628C5F}"/>
          </ac:spMkLst>
        </pc:spChg>
        <pc:spChg chg="add mod">
          <ac:chgData name="Tran Thi Minh Khoa" userId="c676697a-fd23-43c2-9c6a-cfef28c5fc92" providerId="ADAL" clId="{F7A07563-9AD0-CC47-966C-1D6D19662FF0}" dt="2021-01-31T00:03:16.335" v="120" actId="255"/>
          <ac:spMkLst>
            <pc:docMk/>
            <pc:sldMk cId="1252096835" sldId="256"/>
            <ac:spMk id="5" creationId="{E5D58732-E0AC-E44E-B954-3308C757B0FD}"/>
          </ac:spMkLst>
        </pc:spChg>
      </pc:sldChg>
      <pc:sldChg chg="addSp modSp add">
        <pc:chgData name="Tran Thi Minh Khoa" userId="c676697a-fd23-43c2-9c6a-cfef28c5fc92" providerId="ADAL" clId="{F7A07563-9AD0-CC47-966C-1D6D19662FF0}" dt="2021-01-31T00:21:21.910" v="158"/>
        <pc:sldMkLst>
          <pc:docMk/>
          <pc:sldMk cId="512378235" sldId="257"/>
        </pc:sldMkLst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512378235" sldId="257"/>
            <ac:spMk id="4" creationId="{3FA872DD-0E48-2548-9D51-F370B871AABA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512378235" sldId="257"/>
            <ac:spMk id="5" creationId="{01075EF4-92A9-9348-BE7D-2EA70AA8227F}"/>
          </ac:spMkLst>
        </pc:spChg>
      </pc:sldChg>
      <pc:sldChg chg="add">
        <pc:chgData name="Tran Thi Minh Khoa" userId="c676697a-fd23-43c2-9c6a-cfef28c5fc92" providerId="ADAL" clId="{F7A07563-9AD0-CC47-966C-1D6D19662FF0}" dt="2021-01-31T00:02:01.315" v="1"/>
        <pc:sldMkLst>
          <pc:docMk/>
          <pc:sldMk cId="3159455315" sldId="258"/>
        </pc:sldMkLst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3159455315" sldId="258"/>
            <ac:spMk id="3" creationId="{7AABD23D-14AF-CC42-8762-A414B3D122CA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3159455315" sldId="258"/>
            <ac:spMk id="4" creationId="{10C5F259-61F5-2948-BB12-0D8F02BB9350}"/>
          </ac:spMkLst>
        </pc:spChg>
      </pc:sldChg>
      <pc:sldChg chg="addSp modSp add">
        <pc:chgData name="Tran Thi Minh Khoa" userId="c676697a-fd23-43c2-9c6a-cfef28c5fc92" providerId="ADAL" clId="{F7A07563-9AD0-CC47-966C-1D6D19662FF0}" dt="2021-01-31T00:21:21.910" v="158"/>
        <pc:sldMkLst>
          <pc:docMk/>
          <pc:sldMk cId="1841939353" sldId="259"/>
        </pc:sldMkLst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1841939353" sldId="259"/>
            <ac:spMk id="3" creationId="{3B362C99-9AFA-1442-957D-5F94B7F5DFBB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1841939353" sldId="259"/>
            <ac:spMk id="5" creationId="{6DC56DA5-47F9-4E47-B7E3-3D65FFDAE2B9}"/>
          </ac:spMkLst>
        </pc:spChg>
      </pc:sldChg>
      <pc:sldChg chg="addSp modSp add">
        <pc:chgData name="Tran Thi Minh Khoa" userId="c676697a-fd23-43c2-9c6a-cfef28c5fc92" providerId="ADAL" clId="{F7A07563-9AD0-CC47-966C-1D6D19662FF0}" dt="2021-01-31T00:21:21.910" v="158"/>
        <pc:sldMkLst>
          <pc:docMk/>
          <pc:sldMk cId="2318845577" sldId="260"/>
        </pc:sldMkLst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2318845577" sldId="260"/>
            <ac:spMk id="5" creationId="{D5C10D7D-EEEC-024D-B15D-83805E768702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2318845577" sldId="260"/>
            <ac:spMk id="6" creationId="{92FB5AFA-51DD-8D40-9A9A-676D813DC8DF}"/>
          </ac:spMkLst>
        </pc:spChg>
      </pc:sldChg>
      <pc:sldChg chg="addSp modSp add mod">
        <pc:chgData name="Tran Thi Minh Khoa" userId="c676697a-fd23-43c2-9c6a-cfef28c5fc92" providerId="ADAL" clId="{F7A07563-9AD0-CC47-966C-1D6D19662FF0}" dt="2021-01-31T00:21:21.910" v="158"/>
        <pc:sldMkLst>
          <pc:docMk/>
          <pc:sldMk cId="3646162364" sldId="261"/>
        </pc:sldMkLst>
        <pc:spChg chg="mod">
          <ac:chgData name="Tran Thi Minh Khoa" userId="c676697a-fd23-43c2-9c6a-cfef28c5fc92" providerId="ADAL" clId="{F7A07563-9AD0-CC47-966C-1D6D19662FF0}" dt="2021-01-31T00:02:01.540" v="3" actId="27636"/>
          <ac:spMkLst>
            <pc:docMk/>
            <pc:sldMk cId="3646162364" sldId="261"/>
            <ac:spMk id="3" creationId="{00000000-0000-0000-0000-000000000000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3646162364" sldId="261"/>
            <ac:spMk id="4" creationId="{C6798D1E-0586-5546-83EC-4490F606CD77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3646162364" sldId="261"/>
            <ac:spMk id="5" creationId="{3D3172C4-3843-084D-A7DB-3FB32CF4ACB5}"/>
          </ac:spMkLst>
        </pc:spChg>
      </pc:sldChg>
      <pc:sldChg chg="addSp modSp add mod">
        <pc:chgData name="Tran Thi Minh Khoa" userId="c676697a-fd23-43c2-9c6a-cfef28c5fc92" providerId="ADAL" clId="{F7A07563-9AD0-CC47-966C-1D6D19662FF0}" dt="2021-01-31T00:21:21.910" v="158"/>
        <pc:sldMkLst>
          <pc:docMk/>
          <pc:sldMk cId="1324764092" sldId="262"/>
        </pc:sldMkLst>
        <pc:spChg chg="mod">
          <ac:chgData name="Tran Thi Minh Khoa" userId="c676697a-fd23-43c2-9c6a-cfef28c5fc92" providerId="ADAL" clId="{F7A07563-9AD0-CC47-966C-1D6D19662FF0}" dt="2021-01-31T00:02:01.659" v="4" actId="27636"/>
          <ac:spMkLst>
            <pc:docMk/>
            <pc:sldMk cId="1324764092" sldId="262"/>
            <ac:spMk id="3" creationId="{00000000-0000-0000-0000-000000000000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1324764092" sldId="262"/>
            <ac:spMk id="4" creationId="{4BAB08D8-AC00-DB49-9CED-A84BE118F0E5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1324764092" sldId="262"/>
            <ac:spMk id="5" creationId="{7D891EC0-FB09-1C4B-B669-913F7E02EABA}"/>
          </ac:spMkLst>
        </pc:spChg>
      </pc:sldChg>
      <pc:sldChg chg="addSp modSp">
        <pc:chgData name="Tran Thi Minh Khoa" userId="c676697a-fd23-43c2-9c6a-cfef28c5fc92" providerId="ADAL" clId="{F7A07563-9AD0-CC47-966C-1D6D19662FF0}" dt="2021-01-31T00:21:21.910" v="158"/>
        <pc:sldMkLst>
          <pc:docMk/>
          <pc:sldMk cId="4226863562" sldId="263"/>
        </pc:sldMkLst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4226863562" sldId="263"/>
            <ac:spMk id="4" creationId="{4E291546-47CE-5F49-A171-919D05C67ED1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4226863562" sldId="263"/>
            <ac:spMk id="5" creationId="{C76B5481-4E4A-7A4C-B446-888C89C48EBA}"/>
          </ac:spMkLst>
        </pc:spChg>
      </pc:sldChg>
      <pc:sldChg chg="addSp modSp add">
        <pc:chgData name="Tran Thi Minh Khoa" userId="c676697a-fd23-43c2-9c6a-cfef28c5fc92" providerId="ADAL" clId="{F7A07563-9AD0-CC47-966C-1D6D19662FF0}" dt="2021-01-31T00:21:21.910" v="158"/>
        <pc:sldMkLst>
          <pc:docMk/>
          <pc:sldMk cId="1796334049" sldId="264"/>
        </pc:sldMkLst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1796334049" sldId="264"/>
            <ac:spMk id="4" creationId="{6D86DC05-4164-3646-94C1-91C639691FF5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1796334049" sldId="264"/>
            <ac:spMk id="5" creationId="{3AF62CC9-A11B-874C-9A72-85E7607F9FDF}"/>
          </ac:spMkLst>
        </pc:spChg>
      </pc:sldChg>
      <pc:sldChg chg="add">
        <pc:chgData name="Tran Thi Minh Khoa" userId="c676697a-fd23-43c2-9c6a-cfef28c5fc92" providerId="ADAL" clId="{F7A07563-9AD0-CC47-966C-1D6D19662FF0}" dt="2021-01-31T00:02:01.315" v="1"/>
        <pc:sldMkLst>
          <pc:docMk/>
          <pc:sldMk cId="768134813" sldId="269"/>
        </pc:sldMkLst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768134813" sldId="269"/>
            <ac:spMk id="4" creationId="{CA1230F7-0027-0E4B-9C4D-9955A2AF9852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768134813" sldId="269"/>
            <ac:spMk id="5" creationId="{D7234498-4950-3541-B57B-3BE5403B1208}"/>
          </ac:spMkLst>
        </pc:spChg>
      </pc:sldChg>
      <pc:sldChg chg="addSp modSp add mod">
        <pc:chgData name="Tran Thi Minh Khoa" userId="c676697a-fd23-43c2-9c6a-cfef28c5fc92" providerId="ADAL" clId="{F7A07563-9AD0-CC47-966C-1D6D19662FF0}" dt="2021-01-31T00:21:21.910" v="158"/>
        <pc:sldMkLst>
          <pc:docMk/>
          <pc:sldMk cId="936324418" sldId="270"/>
        </pc:sldMkLst>
        <pc:spChg chg="mod">
          <ac:chgData name="Tran Thi Minh Khoa" userId="c676697a-fd23-43c2-9c6a-cfef28c5fc92" providerId="ADAL" clId="{F7A07563-9AD0-CC47-966C-1D6D19662FF0}" dt="2021-01-31T00:02:01.809" v="5" actId="27636"/>
          <ac:spMkLst>
            <pc:docMk/>
            <pc:sldMk cId="936324418" sldId="270"/>
            <ac:spMk id="3" creationId="{00000000-0000-0000-0000-000000000000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936324418" sldId="270"/>
            <ac:spMk id="4" creationId="{DFBA1963-183F-474B-9391-D11FDC09BAEB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936324418" sldId="270"/>
            <ac:spMk id="5" creationId="{C4F80BF2-0AE0-E24C-82DC-F9A70DE474FF}"/>
          </ac:spMkLst>
        </pc:spChg>
      </pc:sldChg>
      <pc:sldChg chg="addSp modSp add mod">
        <pc:chgData name="Tran Thi Minh Khoa" userId="c676697a-fd23-43c2-9c6a-cfef28c5fc92" providerId="ADAL" clId="{F7A07563-9AD0-CC47-966C-1D6D19662FF0}" dt="2021-01-31T00:21:21.910" v="158"/>
        <pc:sldMkLst>
          <pc:docMk/>
          <pc:sldMk cId="3415166775" sldId="271"/>
        </pc:sldMkLst>
        <pc:spChg chg="mod">
          <ac:chgData name="Tran Thi Minh Khoa" userId="c676697a-fd23-43c2-9c6a-cfef28c5fc92" providerId="ADAL" clId="{F7A07563-9AD0-CC47-966C-1D6D19662FF0}" dt="2021-01-31T00:02:01.877" v="6" actId="27636"/>
          <ac:spMkLst>
            <pc:docMk/>
            <pc:sldMk cId="3415166775" sldId="271"/>
            <ac:spMk id="3" creationId="{00000000-0000-0000-0000-000000000000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3415166775" sldId="271"/>
            <ac:spMk id="4" creationId="{9272756F-BFC3-2944-9462-3515CE2F315F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3415166775" sldId="271"/>
            <ac:spMk id="5" creationId="{37C87207-4012-5543-9004-01C2A1885A5F}"/>
          </ac:spMkLst>
        </pc:spChg>
      </pc:sldChg>
      <pc:sldChg chg="addSp modSp add">
        <pc:chgData name="Tran Thi Minh Khoa" userId="c676697a-fd23-43c2-9c6a-cfef28c5fc92" providerId="ADAL" clId="{F7A07563-9AD0-CC47-966C-1D6D19662FF0}" dt="2021-01-31T00:21:21.910" v="158"/>
        <pc:sldMkLst>
          <pc:docMk/>
          <pc:sldMk cId="1673438688" sldId="272"/>
        </pc:sldMkLst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1673438688" sldId="272"/>
            <ac:spMk id="4" creationId="{01D29CC4-4018-B34F-AFBD-7CFA96D9BA40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1673438688" sldId="272"/>
            <ac:spMk id="5" creationId="{5351C5DD-9BD8-B043-8B96-12FF9449C2A5}"/>
          </ac:spMkLst>
        </pc:spChg>
      </pc:sldChg>
      <pc:sldChg chg="addSp modSp add mod">
        <pc:chgData name="Tran Thi Minh Khoa" userId="c676697a-fd23-43c2-9c6a-cfef28c5fc92" providerId="ADAL" clId="{F7A07563-9AD0-CC47-966C-1D6D19662FF0}" dt="2021-01-31T00:21:21.910" v="158"/>
        <pc:sldMkLst>
          <pc:docMk/>
          <pc:sldMk cId="3849276942" sldId="273"/>
        </pc:sldMkLst>
        <pc:spChg chg="mod">
          <ac:chgData name="Tran Thi Minh Khoa" userId="c676697a-fd23-43c2-9c6a-cfef28c5fc92" providerId="ADAL" clId="{F7A07563-9AD0-CC47-966C-1D6D19662FF0}" dt="2021-01-31T00:02:01.972" v="7" actId="27636"/>
          <ac:spMkLst>
            <pc:docMk/>
            <pc:sldMk cId="3849276942" sldId="273"/>
            <ac:spMk id="3" creationId="{00000000-0000-0000-0000-000000000000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3849276942" sldId="273"/>
            <ac:spMk id="4" creationId="{8D226A30-F4DF-0D48-AE0A-8B4A39898B46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3849276942" sldId="273"/>
            <ac:spMk id="5" creationId="{E9A18223-AE7D-3848-8A4C-5DA7B5D7C8B7}"/>
          </ac:spMkLst>
        </pc:spChg>
      </pc:sldChg>
      <pc:sldChg chg="addSp modSp add mod">
        <pc:chgData name="Tran Thi Minh Khoa" userId="c676697a-fd23-43c2-9c6a-cfef28c5fc92" providerId="ADAL" clId="{F7A07563-9AD0-CC47-966C-1D6D19662FF0}" dt="2021-01-31T00:21:21.910" v="158"/>
        <pc:sldMkLst>
          <pc:docMk/>
          <pc:sldMk cId="1863603384" sldId="274"/>
        </pc:sldMkLst>
        <pc:spChg chg="mod">
          <ac:chgData name="Tran Thi Minh Khoa" userId="c676697a-fd23-43c2-9c6a-cfef28c5fc92" providerId="ADAL" clId="{F7A07563-9AD0-CC47-966C-1D6D19662FF0}" dt="2021-01-31T00:02:02.053" v="8" actId="27636"/>
          <ac:spMkLst>
            <pc:docMk/>
            <pc:sldMk cId="1863603384" sldId="274"/>
            <ac:spMk id="3" creationId="{00000000-0000-0000-0000-000000000000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1863603384" sldId="274"/>
            <ac:spMk id="4" creationId="{DDC245EB-C898-A44F-9883-B521BFC7510D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1863603384" sldId="274"/>
            <ac:spMk id="5" creationId="{9996F699-0398-AB41-B072-402DB7045B8E}"/>
          </ac:spMkLst>
        </pc:spChg>
      </pc:sldChg>
      <pc:sldChg chg="addSp modSp add mod">
        <pc:chgData name="Tran Thi Minh Khoa" userId="c676697a-fd23-43c2-9c6a-cfef28c5fc92" providerId="ADAL" clId="{F7A07563-9AD0-CC47-966C-1D6D19662FF0}" dt="2021-01-31T00:21:21.910" v="158"/>
        <pc:sldMkLst>
          <pc:docMk/>
          <pc:sldMk cId="2299074531" sldId="275"/>
        </pc:sldMkLst>
        <pc:spChg chg="mod">
          <ac:chgData name="Tran Thi Minh Khoa" userId="c676697a-fd23-43c2-9c6a-cfef28c5fc92" providerId="ADAL" clId="{F7A07563-9AD0-CC47-966C-1D6D19662FF0}" dt="2021-01-31T00:02:02.085" v="9" actId="27636"/>
          <ac:spMkLst>
            <pc:docMk/>
            <pc:sldMk cId="2299074531" sldId="275"/>
            <ac:spMk id="3" creationId="{00000000-0000-0000-0000-000000000000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2299074531" sldId="275"/>
            <ac:spMk id="4" creationId="{AE1C8354-7D91-EC42-BD4B-13F896099BCD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2299074531" sldId="275"/>
            <ac:spMk id="5" creationId="{BB7C90A1-FF4B-C44E-AA30-AD034CF1E08F}"/>
          </ac:spMkLst>
        </pc:spChg>
      </pc:sldChg>
      <pc:sldChg chg="addSp modSp add mod">
        <pc:chgData name="Tran Thi Minh Khoa" userId="c676697a-fd23-43c2-9c6a-cfef28c5fc92" providerId="ADAL" clId="{F7A07563-9AD0-CC47-966C-1D6D19662FF0}" dt="2021-01-31T00:21:21.910" v="158"/>
        <pc:sldMkLst>
          <pc:docMk/>
          <pc:sldMk cId="3347394436" sldId="276"/>
        </pc:sldMkLst>
        <pc:spChg chg="mod">
          <ac:chgData name="Tran Thi Minh Khoa" userId="c676697a-fd23-43c2-9c6a-cfef28c5fc92" providerId="ADAL" clId="{F7A07563-9AD0-CC47-966C-1D6D19662FF0}" dt="2021-01-31T00:02:02.119" v="10" actId="27636"/>
          <ac:spMkLst>
            <pc:docMk/>
            <pc:sldMk cId="3347394436" sldId="276"/>
            <ac:spMk id="3" creationId="{00000000-0000-0000-0000-000000000000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3347394436" sldId="276"/>
            <ac:spMk id="4" creationId="{2AE32516-C74F-D747-A235-F29D48ADFBDA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3347394436" sldId="276"/>
            <ac:spMk id="5" creationId="{FEAA2160-67A4-4946-A448-E2ADE2CB40EB}"/>
          </ac:spMkLst>
        </pc:spChg>
      </pc:sldChg>
      <pc:sldChg chg="addSp modSp add">
        <pc:chgData name="Tran Thi Minh Khoa" userId="c676697a-fd23-43c2-9c6a-cfef28c5fc92" providerId="ADAL" clId="{F7A07563-9AD0-CC47-966C-1D6D19662FF0}" dt="2021-01-31T00:21:21.910" v="158"/>
        <pc:sldMkLst>
          <pc:docMk/>
          <pc:sldMk cId="1486292638" sldId="277"/>
        </pc:sldMkLst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1486292638" sldId="277"/>
            <ac:spMk id="4" creationId="{A0F3BF60-0B1A-9F45-BEFB-F3C0B5143C07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1486292638" sldId="277"/>
            <ac:spMk id="5" creationId="{F6A49DF6-A395-794D-8F34-2A14D4033CF8}"/>
          </ac:spMkLst>
        </pc:spChg>
      </pc:sldChg>
      <pc:sldChg chg="addSp modSp add mod">
        <pc:chgData name="Tran Thi Minh Khoa" userId="c676697a-fd23-43c2-9c6a-cfef28c5fc92" providerId="ADAL" clId="{F7A07563-9AD0-CC47-966C-1D6D19662FF0}" dt="2021-01-31T00:21:21.910" v="158"/>
        <pc:sldMkLst>
          <pc:docMk/>
          <pc:sldMk cId="852878435" sldId="278"/>
        </pc:sldMkLst>
        <pc:spChg chg="mod">
          <ac:chgData name="Tran Thi Minh Khoa" userId="c676697a-fd23-43c2-9c6a-cfef28c5fc92" providerId="ADAL" clId="{F7A07563-9AD0-CC47-966C-1D6D19662FF0}" dt="2021-01-31T00:02:02.194" v="11" actId="27636"/>
          <ac:spMkLst>
            <pc:docMk/>
            <pc:sldMk cId="852878435" sldId="278"/>
            <ac:spMk id="3" creationId="{00000000-0000-0000-0000-000000000000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852878435" sldId="278"/>
            <ac:spMk id="4" creationId="{2B610012-8560-A04D-B9EC-10A5C994D144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852878435" sldId="278"/>
            <ac:spMk id="5" creationId="{C26F7C3C-CD78-BA4D-A745-5C226EA92928}"/>
          </ac:spMkLst>
        </pc:spChg>
      </pc:sldChg>
      <pc:sldChg chg="addSp modSp add mod">
        <pc:chgData name="Tran Thi Minh Khoa" userId="c676697a-fd23-43c2-9c6a-cfef28c5fc92" providerId="ADAL" clId="{F7A07563-9AD0-CC47-966C-1D6D19662FF0}" dt="2021-01-31T00:21:21.910" v="158"/>
        <pc:sldMkLst>
          <pc:docMk/>
          <pc:sldMk cId="3765725068" sldId="279"/>
        </pc:sldMkLst>
        <pc:spChg chg="mod">
          <ac:chgData name="Tran Thi Minh Khoa" userId="c676697a-fd23-43c2-9c6a-cfef28c5fc92" providerId="ADAL" clId="{F7A07563-9AD0-CC47-966C-1D6D19662FF0}" dt="2021-01-31T00:02:01.433" v="2" actId="27636"/>
          <ac:spMkLst>
            <pc:docMk/>
            <pc:sldMk cId="3765725068" sldId="279"/>
            <ac:spMk id="3" creationId="{00000000-0000-0000-0000-000000000000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3765725068" sldId="279"/>
            <ac:spMk id="4" creationId="{974A4C4F-3E1D-DF48-A1B7-AC380F4EB8A7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3765725068" sldId="279"/>
            <ac:spMk id="5" creationId="{521C86C1-40DE-7149-8785-B826835B5C90}"/>
          </ac:spMkLst>
        </pc:spChg>
      </pc:sldChg>
      <pc:sldChg chg="addSp modSp add">
        <pc:chgData name="Tran Thi Minh Khoa" userId="c676697a-fd23-43c2-9c6a-cfef28c5fc92" providerId="ADAL" clId="{F7A07563-9AD0-CC47-966C-1D6D19662FF0}" dt="2021-01-31T00:21:21.910" v="158"/>
        <pc:sldMkLst>
          <pc:docMk/>
          <pc:sldMk cId="3981684772" sldId="281"/>
        </pc:sldMkLst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3981684772" sldId="281"/>
            <ac:spMk id="4" creationId="{9FE07FDA-357F-264A-B103-8174EEF3430F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3981684772" sldId="281"/>
            <ac:spMk id="5" creationId="{D975CFFD-C450-AE40-917E-244717CB5CB8}"/>
          </ac:spMkLst>
        </pc:spChg>
      </pc:sldChg>
      <pc:sldChg chg="addSp modSp add">
        <pc:chgData name="Tran Thi Minh Khoa" userId="c676697a-fd23-43c2-9c6a-cfef28c5fc92" providerId="ADAL" clId="{F7A07563-9AD0-CC47-966C-1D6D19662FF0}" dt="2021-01-31T00:21:21.910" v="158"/>
        <pc:sldMkLst>
          <pc:docMk/>
          <pc:sldMk cId="1531906024" sldId="282"/>
        </pc:sldMkLst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1531906024" sldId="282"/>
            <ac:spMk id="4" creationId="{58D6DC43-2945-BF40-A1F5-4225715EABBC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1531906024" sldId="282"/>
            <ac:spMk id="5" creationId="{A30A59D1-5BFE-4944-9913-CF14C4AB7BB0}"/>
          </ac:spMkLst>
        </pc:spChg>
      </pc:sldChg>
      <pc:sldChg chg="addSp modSp add mod">
        <pc:chgData name="Tran Thi Minh Khoa" userId="c676697a-fd23-43c2-9c6a-cfef28c5fc92" providerId="ADAL" clId="{F7A07563-9AD0-CC47-966C-1D6D19662FF0}" dt="2021-01-31T00:21:21.910" v="158"/>
        <pc:sldMkLst>
          <pc:docMk/>
          <pc:sldMk cId="3971331625" sldId="283"/>
        </pc:sldMkLst>
        <pc:spChg chg="mod">
          <ac:chgData name="Tran Thi Minh Khoa" userId="c676697a-fd23-43c2-9c6a-cfef28c5fc92" providerId="ADAL" clId="{F7A07563-9AD0-CC47-966C-1D6D19662FF0}" dt="2021-01-31T00:02:02.262" v="12" actId="27636"/>
          <ac:spMkLst>
            <pc:docMk/>
            <pc:sldMk cId="3971331625" sldId="283"/>
            <ac:spMk id="3" creationId="{00000000-0000-0000-0000-000000000000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3971331625" sldId="283"/>
            <ac:spMk id="4" creationId="{C6FA9D81-BE18-B548-8A47-7B664E2FC019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3971331625" sldId="283"/>
            <ac:spMk id="5" creationId="{69F6FDCD-6B13-3540-8AF5-E3C73C0EB434}"/>
          </ac:spMkLst>
        </pc:spChg>
      </pc:sldChg>
      <pc:sldChg chg="addSp modSp add mod">
        <pc:chgData name="Tran Thi Minh Khoa" userId="c676697a-fd23-43c2-9c6a-cfef28c5fc92" providerId="ADAL" clId="{F7A07563-9AD0-CC47-966C-1D6D19662FF0}" dt="2021-01-31T00:21:21.910" v="158"/>
        <pc:sldMkLst>
          <pc:docMk/>
          <pc:sldMk cId="4206518255" sldId="284"/>
        </pc:sldMkLst>
        <pc:spChg chg="mod">
          <ac:chgData name="Tran Thi Minh Khoa" userId="c676697a-fd23-43c2-9c6a-cfef28c5fc92" providerId="ADAL" clId="{F7A07563-9AD0-CC47-966C-1D6D19662FF0}" dt="2021-01-31T00:02:02.329" v="13" actId="27636"/>
          <ac:spMkLst>
            <pc:docMk/>
            <pc:sldMk cId="4206518255" sldId="284"/>
            <ac:spMk id="3" creationId="{00000000-0000-0000-0000-000000000000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4206518255" sldId="284"/>
            <ac:spMk id="4" creationId="{DFE90697-7DD9-584E-AD2B-A16D2F729CFD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4206518255" sldId="284"/>
            <ac:spMk id="5" creationId="{92D2D1DE-F092-8648-92CA-7B291BC44416}"/>
          </ac:spMkLst>
        </pc:spChg>
      </pc:sldChg>
      <pc:sldChg chg="addSp modSp add mod">
        <pc:chgData name="Tran Thi Minh Khoa" userId="c676697a-fd23-43c2-9c6a-cfef28c5fc92" providerId="ADAL" clId="{F7A07563-9AD0-CC47-966C-1D6D19662FF0}" dt="2021-01-31T00:21:21.910" v="158"/>
        <pc:sldMkLst>
          <pc:docMk/>
          <pc:sldMk cId="106161857" sldId="285"/>
        </pc:sldMkLst>
        <pc:spChg chg="mod">
          <ac:chgData name="Tran Thi Minh Khoa" userId="c676697a-fd23-43c2-9c6a-cfef28c5fc92" providerId="ADAL" clId="{F7A07563-9AD0-CC47-966C-1D6D19662FF0}" dt="2021-01-31T00:02:02.410" v="14" actId="27636"/>
          <ac:spMkLst>
            <pc:docMk/>
            <pc:sldMk cId="106161857" sldId="285"/>
            <ac:spMk id="3" creationId="{00000000-0000-0000-0000-000000000000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106161857" sldId="285"/>
            <ac:spMk id="4" creationId="{3914F0E6-2716-F94E-A076-D211EE928749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106161857" sldId="285"/>
            <ac:spMk id="5" creationId="{CDE55E74-DBF7-714E-882B-8846BE668F45}"/>
          </ac:spMkLst>
        </pc:spChg>
      </pc:sldChg>
      <pc:sldChg chg="addSp modSp add mod">
        <pc:chgData name="Tran Thi Minh Khoa" userId="c676697a-fd23-43c2-9c6a-cfef28c5fc92" providerId="ADAL" clId="{F7A07563-9AD0-CC47-966C-1D6D19662FF0}" dt="2021-01-31T00:21:21.910" v="158"/>
        <pc:sldMkLst>
          <pc:docMk/>
          <pc:sldMk cId="1042557142" sldId="286"/>
        </pc:sldMkLst>
        <pc:spChg chg="mod">
          <ac:chgData name="Tran Thi Minh Khoa" userId="c676697a-fd23-43c2-9c6a-cfef28c5fc92" providerId="ADAL" clId="{F7A07563-9AD0-CC47-966C-1D6D19662FF0}" dt="2021-01-31T00:02:02.453" v="15" actId="27636"/>
          <ac:spMkLst>
            <pc:docMk/>
            <pc:sldMk cId="1042557142" sldId="286"/>
            <ac:spMk id="3" creationId="{00000000-0000-0000-0000-000000000000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1042557142" sldId="286"/>
            <ac:spMk id="4" creationId="{A535BF19-2F16-414E-A27C-ED94E34D8D17}"/>
          </ac:spMkLst>
        </pc:spChg>
        <pc:spChg chg="add mod">
          <ac:chgData name="Tran Thi Minh Khoa" userId="c676697a-fd23-43c2-9c6a-cfef28c5fc92" providerId="ADAL" clId="{F7A07563-9AD0-CC47-966C-1D6D19662FF0}" dt="2021-01-31T00:21:21.910" v="158"/>
          <ac:spMkLst>
            <pc:docMk/>
            <pc:sldMk cId="1042557142" sldId="286"/>
            <ac:spMk id="5" creationId="{44195372-9732-FD44-B998-85770C2DB4EF}"/>
          </ac:spMkLst>
        </pc:spChg>
      </pc:sldChg>
      <pc:sldMasterChg chg="modSldLayout">
        <pc:chgData name="Tran Thi Minh Khoa" userId="c676697a-fd23-43c2-9c6a-cfef28c5fc92" providerId="ADAL" clId="{F7A07563-9AD0-CC47-966C-1D6D19662FF0}" dt="2021-01-31T00:21:06.897" v="157"/>
        <pc:sldMasterMkLst>
          <pc:docMk/>
          <pc:sldMasterMk cId="0" sldId="2147483648"/>
        </pc:sldMasterMkLst>
        <pc:sldLayoutChg chg="addSp modSp mod">
          <pc:chgData name="Tran Thi Minh Khoa" userId="c676697a-fd23-43c2-9c6a-cfef28c5fc92" providerId="ADAL" clId="{F7A07563-9AD0-CC47-966C-1D6D19662FF0}" dt="2021-01-31T00:20:45.494" v="136"/>
          <pc:sldLayoutMkLst>
            <pc:docMk/>
            <pc:sldMasterMk cId="0" sldId="2147483648"/>
            <pc:sldLayoutMk cId="0" sldId="2147483649"/>
          </pc:sldLayoutMkLst>
          <pc:spChg chg="mod">
            <ac:chgData name="Tran Thi Minh Khoa" userId="c676697a-fd23-43c2-9c6a-cfef28c5fc92" providerId="ADAL" clId="{F7A07563-9AD0-CC47-966C-1D6D19662FF0}" dt="2021-01-31T00:20:42.960" v="135" actId="20577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picChg chg="add mod">
            <ac:chgData name="Tran Thi Minh Khoa" userId="c676697a-fd23-43c2-9c6a-cfef28c5fc92" providerId="ADAL" clId="{F7A07563-9AD0-CC47-966C-1D6D19662FF0}" dt="2021-01-31T00:20:45.494" v="136"/>
            <ac:picMkLst>
              <pc:docMk/>
              <pc:sldMasterMk cId="0" sldId="2147483648"/>
              <pc:sldLayoutMk cId="0" sldId="2147483649"/>
              <ac:picMk id="7" creationId="{BA0CA77C-BD03-C54A-B836-01B598848EB3}"/>
            </ac:picMkLst>
          </pc:picChg>
        </pc:sldLayoutChg>
        <pc:sldLayoutChg chg="addSp modSp mod">
          <pc:chgData name="Tran Thi Minh Khoa" userId="c676697a-fd23-43c2-9c6a-cfef28c5fc92" providerId="ADAL" clId="{F7A07563-9AD0-CC47-966C-1D6D19662FF0}" dt="2021-01-31T00:21:06.897" v="157"/>
          <pc:sldLayoutMkLst>
            <pc:docMk/>
            <pc:sldMasterMk cId="0" sldId="2147483648"/>
            <pc:sldLayoutMk cId="0" sldId="2147483650"/>
          </pc:sldLayoutMkLst>
          <pc:spChg chg="mod">
            <ac:chgData name="Tran Thi Minh Khoa" userId="c676697a-fd23-43c2-9c6a-cfef28c5fc92" providerId="ADAL" clId="{F7A07563-9AD0-CC47-966C-1D6D19662FF0}" dt="2021-01-31T00:21:04.843" v="156" actId="121"/>
            <ac:spMkLst>
              <pc:docMk/>
              <pc:sldMasterMk cId="0" sldId="2147483648"/>
              <pc:sldLayoutMk cId="0" sldId="2147483650"/>
              <ac:spMk id="4" creationId="{00000000-0000-0000-0000-000000000000}"/>
            </ac:spMkLst>
          </pc:spChg>
          <pc:picChg chg="add mod">
            <ac:chgData name="Tran Thi Minh Khoa" userId="c676697a-fd23-43c2-9c6a-cfef28c5fc92" providerId="ADAL" clId="{F7A07563-9AD0-CC47-966C-1D6D19662FF0}" dt="2021-01-31T00:21:06.897" v="157"/>
            <ac:picMkLst>
              <pc:docMk/>
              <pc:sldMasterMk cId="0" sldId="2147483648"/>
              <pc:sldLayoutMk cId="0" sldId="2147483650"/>
              <ac:picMk id="7" creationId="{F634536E-2505-B34D-B55D-59E64B25A238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CCD92-B1BC-0A42-953B-F3E640C7BD29}" type="doc">
      <dgm:prSet loTypeId="urn:microsoft.com/office/officeart/2005/8/layout/arrow2" loCatId="process" qsTypeId="urn:microsoft.com/office/officeart/2005/8/quickstyle/simple4" qsCatId="simple" csTypeId="urn:microsoft.com/office/officeart/2005/8/colors/accent1_2" csCatId="accent1" phldr="1"/>
      <dgm:spPr/>
    </dgm:pt>
    <dgm:pt modelId="{38FC8F8D-C424-8146-9E56-AD1DDF760111}">
      <dgm:prSet phldrT="[Text]" custT="1"/>
      <dgm:spPr/>
      <dgm:t>
        <a:bodyPr/>
        <a:lstStyle/>
        <a:p>
          <a:r>
            <a:rPr lang="en-NZ" sz="1800" dirty="0"/>
            <a:t>Serial Processing</a:t>
          </a:r>
          <a:endParaRPr lang="en-US" sz="1800" dirty="0"/>
        </a:p>
      </dgm:t>
    </dgm:pt>
    <dgm:pt modelId="{D0A62D74-7E0B-B242-8B35-D7A6B1083D31}" type="parTrans" cxnId="{7D3C728B-F740-AC43-9F3A-C47B814E5089}">
      <dgm:prSet/>
      <dgm:spPr/>
      <dgm:t>
        <a:bodyPr/>
        <a:lstStyle/>
        <a:p>
          <a:endParaRPr lang="en-US"/>
        </a:p>
      </dgm:t>
    </dgm:pt>
    <dgm:pt modelId="{4BF9B6E4-5CE0-7C40-ACE9-2C6A5EA145F7}" type="sibTrans" cxnId="{7D3C728B-F740-AC43-9F3A-C47B814E5089}">
      <dgm:prSet/>
      <dgm:spPr/>
      <dgm:t>
        <a:bodyPr/>
        <a:lstStyle/>
        <a:p>
          <a:endParaRPr lang="en-US"/>
        </a:p>
      </dgm:t>
    </dgm:pt>
    <dgm:pt modelId="{D9810BAD-2715-BF45-BF3B-6AB8E45EE25A}">
      <dgm:prSet custT="1"/>
      <dgm:spPr/>
      <dgm:t>
        <a:bodyPr/>
        <a:lstStyle/>
        <a:p>
          <a:r>
            <a:rPr lang="en-NZ" sz="1800" dirty="0"/>
            <a:t>Simple Batch Systems</a:t>
          </a:r>
        </a:p>
      </dgm:t>
    </dgm:pt>
    <dgm:pt modelId="{A7494285-C8ED-F248-AEC8-913A1E2E837E}" type="parTrans" cxnId="{1DE82A49-0AB5-0347-85E5-B4E74FB74FCA}">
      <dgm:prSet/>
      <dgm:spPr/>
      <dgm:t>
        <a:bodyPr/>
        <a:lstStyle/>
        <a:p>
          <a:endParaRPr lang="en-US"/>
        </a:p>
      </dgm:t>
    </dgm:pt>
    <dgm:pt modelId="{3253F9A0-6251-A642-AE74-6B9C371975BC}" type="sibTrans" cxnId="{1DE82A49-0AB5-0347-85E5-B4E74FB74FCA}">
      <dgm:prSet/>
      <dgm:spPr/>
      <dgm:t>
        <a:bodyPr/>
        <a:lstStyle/>
        <a:p>
          <a:endParaRPr lang="en-US"/>
        </a:p>
      </dgm:t>
    </dgm:pt>
    <dgm:pt modelId="{A66F7EE8-B277-D248-99D3-4CD126540C8A}">
      <dgm:prSet custT="1"/>
      <dgm:spPr/>
      <dgm:t>
        <a:bodyPr/>
        <a:lstStyle/>
        <a:p>
          <a:r>
            <a:rPr lang="en-NZ" sz="1800" dirty="0"/>
            <a:t>Multiprogrammed Batch Systems</a:t>
          </a:r>
        </a:p>
      </dgm:t>
    </dgm:pt>
    <dgm:pt modelId="{38AC00E7-9EEB-AA46-92D7-B69F40E88CB4}" type="parTrans" cxnId="{451DF095-1C94-234D-A748-F8277292FC1F}">
      <dgm:prSet/>
      <dgm:spPr/>
      <dgm:t>
        <a:bodyPr/>
        <a:lstStyle/>
        <a:p>
          <a:endParaRPr lang="en-US"/>
        </a:p>
      </dgm:t>
    </dgm:pt>
    <dgm:pt modelId="{F51F151C-E8E6-534A-A204-713718F1E875}" type="sibTrans" cxnId="{451DF095-1C94-234D-A748-F8277292FC1F}">
      <dgm:prSet/>
      <dgm:spPr/>
      <dgm:t>
        <a:bodyPr/>
        <a:lstStyle/>
        <a:p>
          <a:endParaRPr lang="en-US"/>
        </a:p>
      </dgm:t>
    </dgm:pt>
    <dgm:pt modelId="{9386885E-542C-A045-80DD-541DAB382580}">
      <dgm:prSet custT="1"/>
      <dgm:spPr/>
      <dgm:t>
        <a:bodyPr/>
        <a:lstStyle/>
        <a:p>
          <a:r>
            <a:rPr lang="en-NZ" sz="1800" dirty="0"/>
            <a:t>Time Sharing Systems</a:t>
          </a:r>
        </a:p>
      </dgm:t>
    </dgm:pt>
    <dgm:pt modelId="{568757CA-AC16-7F43-B8F6-583978CFEC40}" type="parTrans" cxnId="{049F5EB9-BDD5-B249-B755-3016A45FC8DA}">
      <dgm:prSet/>
      <dgm:spPr/>
      <dgm:t>
        <a:bodyPr/>
        <a:lstStyle/>
        <a:p>
          <a:endParaRPr lang="en-US"/>
        </a:p>
      </dgm:t>
    </dgm:pt>
    <dgm:pt modelId="{B3B68821-6B75-224A-99DE-9B3A4C5EF08C}" type="sibTrans" cxnId="{049F5EB9-BDD5-B249-B755-3016A45FC8DA}">
      <dgm:prSet/>
      <dgm:spPr/>
      <dgm:t>
        <a:bodyPr/>
        <a:lstStyle/>
        <a:p>
          <a:endParaRPr lang="en-US"/>
        </a:p>
      </dgm:t>
    </dgm:pt>
    <dgm:pt modelId="{094A77E0-A09E-2B4F-9792-0313B70CB70F}" type="pres">
      <dgm:prSet presAssocID="{6EACCD92-B1BC-0A42-953B-F3E640C7BD29}" presName="arrowDiagram" presStyleCnt="0">
        <dgm:presLayoutVars>
          <dgm:chMax val="5"/>
          <dgm:dir/>
          <dgm:resizeHandles val="exact"/>
        </dgm:presLayoutVars>
      </dgm:prSet>
      <dgm:spPr/>
    </dgm:pt>
    <dgm:pt modelId="{7274B0A6-A780-AC4D-A192-A17A96D7D56B}" type="pres">
      <dgm:prSet presAssocID="{6EACCD92-B1BC-0A42-953B-F3E640C7BD29}" presName="arrow" presStyleLbl="bgShp" presStyleIdx="0" presStyleCnt="1" custLinFactNeighborX="5186" custLinFactNeighborY="-7283"/>
      <dgm:spPr>
        <a:ln>
          <a:solidFill>
            <a:schemeClr val="accent1">
              <a:lumMod val="75000"/>
            </a:schemeClr>
          </a:solidFill>
        </a:ln>
      </dgm:spPr>
    </dgm:pt>
    <dgm:pt modelId="{AC30B1C0-E642-C343-9491-3D29EF5B9ACA}" type="pres">
      <dgm:prSet presAssocID="{6EACCD92-B1BC-0A42-953B-F3E640C7BD29}" presName="arrowDiagram4" presStyleCnt="0"/>
      <dgm:spPr/>
    </dgm:pt>
    <dgm:pt modelId="{14244A61-2F42-FE4C-B4AE-14F538A72BD4}" type="pres">
      <dgm:prSet presAssocID="{38FC8F8D-C424-8146-9E56-AD1DDF760111}" presName="bullet4a" presStyleLbl="node1" presStyleIdx="0" presStyleCnt="4"/>
      <dgm:spPr/>
    </dgm:pt>
    <dgm:pt modelId="{68990ADE-EECC-A843-9CB8-385F4DCE6884}" type="pres">
      <dgm:prSet presAssocID="{38FC8F8D-C424-8146-9E56-AD1DDF760111}" presName="textBox4a" presStyleLbl="revTx" presStyleIdx="0" presStyleCnt="4" custScaleX="138879" custScaleY="51143">
        <dgm:presLayoutVars>
          <dgm:bulletEnabled val="1"/>
        </dgm:presLayoutVars>
      </dgm:prSet>
      <dgm:spPr/>
    </dgm:pt>
    <dgm:pt modelId="{9AA8AB03-D64A-C342-B37C-4CCC9DA9EB94}" type="pres">
      <dgm:prSet presAssocID="{D9810BAD-2715-BF45-BF3B-6AB8E45EE25A}" presName="bullet4b" presStyleLbl="node1" presStyleIdx="1" presStyleCnt="4"/>
      <dgm:spPr/>
    </dgm:pt>
    <dgm:pt modelId="{CD842123-1D21-A749-9096-4D7D760BAAD9}" type="pres">
      <dgm:prSet presAssocID="{D9810BAD-2715-BF45-BF3B-6AB8E45EE25A}" presName="textBox4b" presStyleLbl="revTx" presStyleIdx="1" presStyleCnt="4" custScaleY="39942" custLinFactNeighborX="-11813" custLinFactNeighborY="-16259">
        <dgm:presLayoutVars>
          <dgm:bulletEnabled val="1"/>
        </dgm:presLayoutVars>
      </dgm:prSet>
      <dgm:spPr/>
    </dgm:pt>
    <dgm:pt modelId="{36778976-587A-8042-87A9-FC1C9FD954F8}" type="pres">
      <dgm:prSet presAssocID="{A66F7EE8-B277-D248-99D3-4CD126540C8A}" presName="bullet4c" presStyleLbl="node1" presStyleIdx="2" presStyleCnt="4"/>
      <dgm:spPr/>
    </dgm:pt>
    <dgm:pt modelId="{D9519E44-3DC2-2543-B587-8A3BE587954F}" type="pres">
      <dgm:prSet presAssocID="{A66F7EE8-B277-D248-99D3-4CD126540C8A}" presName="textBox4c" presStyleLbl="revTx" presStyleIdx="2" presStyleCnt="4" custScaleX="177477" custScaleY="26063" custLinFactNeighborX="-21906" custLinFactNeighborY="-23536">
        <dgm:presLayoutVars>
          <dgm:bulletEnabled val="1"/>
        </dgm:presLayoutVars>
      </dgm:prSet>
      <dgm:spPr/>
    </dgm:pt>
    <dgm:pt modelId="{6C5317EB-E0BB-C646-8AC7-1B8FB3CE6475}" type="pres">
      <dgm:prSet presAssocID="{9386885E-542C-A045-80DD-541DAB382580}" presName="bullet4d" presStyleLbl="node1" presStyleIdx="3" presStyleCnt="4"/>
      <dgm:spPr/>
    </dgm:pt>
    <dgm:pt modelId="{9DBEC3F6-5D1C-984A-A8A3-A5F0342491D8}" type="pres">
      <dgm:prSet presAssocID="{9386885E-542C-A045-80DD-541DAB382580}" presName="textBox4d" presStyleLbl="revTx" presStyleIdx="3" presStyleCnt="4" custScaleX="86877" custScaleY="31888" custLinFactNeighborX="-13255" custLinFactNeighborY="-27723">
        <dgm:presLayoutVars>
          <dgm:bulletEnabled val="1"/>
        </dgm:presLayoutVars>
      </dgm:prSet>
      <dgm:spPr/>
    </dgm:pt>
  </dgm:ptLst>
  <dgm:cxnLst>
    <dgm:cxn modelId="{3E17B52C-3B06-9A45-8584-9180A0C1BA59}" type="presOf" srcId="{A66F7EE8-B277-D248-99D3-4CD126540C8A}" destId="{D9519E44-3DC2-2543-B587-8A3BE587954F}" srcOrd="0" destOrd="0" presId="urn:microsoft.com/office/officeart/2005/8/layout/arrow2"/>
    <dgm:cxn modelId="{1098CD43-3096-BD47-8C93-BE8058CF148F}" type="presOf" srcId="{D9810BAD-2715-BF45-BF3B-6AB8E45EE25A}" destId="{CD842123-1D21-A749-9096-4D7D760BAAD9}" srcOrd="0" destOrd="0" presId="urn:microsoft.com/office/officeart/2005/8/layout/arrow2"/>
    <dgm:cxn modelId="{1DE82A49-0AB5-0347-85E5-B4E74FB74FCA}" srcId="{6EACCD92-B1BC-0A42-953B-F3E640C7BD29}" destId="{D9810BAD-2715-BF45-BF3B-6AB8E45EE25A}" srcOrd="1" destOrd="0" parTransId="{A7494285-C8ED-F248-AEC8-913A1E2E837E}" sibTransId="{3253F9A0-6251-A642-AE74-6B9C371975BC}"/>
    <dgm:cxn modelId="{7D3C728B-F740-AC43-9F3A-C47B814E5089}" srcId="{6EACCD92-B1BC-0A42-953B-F3E640C7BD29}" destId="{38FC8F8D-C424-8146-9E56-AD1DDF760111}" srcOrd="0" destOrd="0" parTransId="{D0A62D74-7E0B-B242-8B35-D7A6B1083D31}" sibTransId="{4BF9B6E4-5CE0-7C40-ACE9-2C6A5EA145F7}"/>
    <dgm:cxn modelId="{C067DF8D-A81E-9E43-A8DD-02D5C2A61521}" type="presOf" srcId="{38FC8F8D-C424-8146-9E56-AD1DDF760111}" destId="{68990ADE-EECC-A843-9CB8-385F4DCE6884}" srcOrd="0" destOrd="0" presId="urn:microsoft.com/office/officeart/2005/8/layout/arrow2"/>
    <dgm:cxn modelId="{451DF095-1C94-234D-A748-F8277292FC1F}" srcId="{6EACCD92-B1BC-0A42-953B-F3E640C7BD29}" destId="{A66F7EE8-B277-D248-99D3-4CD126540C8A}" srcOrd="2" destOrd="0" parTransId="{38AC00E7-9EEB-AA46-92D7-B69F40E88CB4}" sibTransId="{F51F151C-E8E6-534A-A204-713718F1E875}"/>
    <dgm:cxn modelId="{A2D78A9C-6247-FA4B-8F51-CF2E89D0314E}" type="presOf" srcId="{6EACCD92-B1BC-0A42-953B-F3E640C7BD29}" destId="{094A77E0-A09E-2B4F-9792-0313B70CB70F}" srcOrd="0" destOrd="0" presId="urn:microsoft.com/office/officeart/2005/8/layout/arrow2"/>
    <dgm:cxn modelId="{049F5EB9-BDD5-B249-B755-3016A45FC8DA}" srcId="{6EACCD92-B1BC-0A42-953B-F3E640C7BD29}" destId="{9386885E-542C-A045-80DD-541DAB382580}" srcOrd="3" destOrd="0" parTransId="{568757CA-AC16-7F43-B8F6-583978CFEC40}" sibTransId="{B3B68821-6B75-224A-99DE-9B3A4C5EF08C}"/>
    <dgm:cxn modelId="{C60BA0FC-7A21-7742-8D6D-2BDD77849218}" type="presOf" srcId="{9386885E-542C-A045-80DD-541DAB382580}" destId="{9DBEC3F6-5D1C-984A-A8A3-A5F0342491D8}" srcOrd="0" destOrd="0" presId="urn:microsoft.com/office/officeart/2005/8/layout/arrow2"/>
    <dgm:cxn modelId="{46527C7F-AD19-654B-8049-936FB0BB1089}" type="presParOf" srcId="{094A77E0-A09E-2B4F-9792-0313B70CB70F}" destId="{7274B0A6-A780-AC4D-A192-A17A96D7D56B}" srcOrd="0" destOrd="0" presId="urn:microsoft.com/office/officeart/2005/8/layout/arrow2"/>
    <dgm:cxn modelId="{847C3373-70A5-1249-BA32-96D85E38ED12}" type="presParOf" srcId="{094A77E0-A09E-2B4F-9792-0313B70CB70F}" destId="{AC30B1C0-E642-C343-9491-3D29EF5B9ACA}" srcOrd="1" destOrd="0" presId="urn:microsoft.com/office/officeart/2005/8/layout/arrow2"/>
    <dgm:cxn modelId="{2589D7C4-5754-F443-AF55-E833CB97E3B6}" type="presParOf" srcId="{AC30B1C0-E642-C343-9491-3D29EF5B9ACA}" destId="{14244A61-2F42-FE4C-B4AE-14F538A72BD4}" srcOrd="0" destOrd="0" presId="urn:microsoft.com/office/officeart/2005/8/layout/arrow2"/>
    <dgm:cxn modelId="{DCB3901E-6D9E-BB49-AA70-0398A4AB7AD5}" type="presParOf" srcId="{AC30B1C0-E642-C343-9491-3D29EF5B9ACA}" destId="{68990ADE-EECC-A843-9CB8-385F4DCE6884}" srcOrd="1" destOrd="0" presId="urn:microsoft.com/office/officeart/2005/8/layout/arrow2"/>
    <dgm:cxn modelId="{F88F0E2D-7C58-9949-9774-10884A5650A2}" type="presParOf" srcId="{AC30B1C0-E642-C343-9491-3D29EF5B9ACA}" destId="{9AA8AB03-D64A-C342-B37C-4CCC9DA9EB94}" srcOrd="2" destOrd="0" presId="urn:microsoft.com/office/officeart/2005/8/layout/arrow2"/>
    <dgm:cxn modelId="{4B8DD314-032A-6B47-B2DB-2862EB78707A}" type="presParOf" srcId="{AC30B1C0-E642-C343-9491-3D29EF5B9ACA}" destId="{CD842123-1D21-A749-9096-4D7D760BAAD9}" srcOrd="3" destOrd="0" presId="urn:microsoft.com/office/officeart/2005/8/layout/arrow2"/>
    <dgm:cxn modelId="{A33190B4-80C4-C34A-A93A-C56AF89424ED}" type="presParOf" srcId="{AC30B1C0-E642-C343-9491-3D29EF5B9ACA}" destId="{36778976-587A-8042-87A9-FC1C9FD954F8}" srcOrd="4" destOrd="0" presId="urn:microsoft.com/office/officeart/2005/8/layout/arrow2"/>
    <dgm:cxn modelId="{B3BF463C-A526-BC4C-B31D-7702EF0A6A73}" type="presParOf" srcId="{AC30B1C0-E642-C343-9491-3D29EF5B9ACA}" destId="{D9519E44-3DC2-2543-B587-8A3BE587954F}" srcOrd="5" destOrd="0" presId="urn:microsoft.com/office/officeart/2005/8/layout/arrow2"/>
    <dgm:cxn modelId="{7EF211CC-4E58-D349-9A1C-21EB30F85E98}" type="presParOf" srcId="{AC30B1C0-E642-C343-9491-3D29EF5B9ACA}" destId="{6C5317EB-E0BB-C646-8AC7-1B8FB3CE6475}" srcOrd="6" destOrd="0" presId="urn:microsoft.com/office/officeart/2005/8/layout/arrow2"/>
    <dgm:cxn modelId="{6EA5EE19-B83B-9B4D-B222-76DA85BACAE3}" type="presParOf" srcId="{AC30B1C0-E642-C343-9491-3D29EF5B9ACA}" destId="{9DBEC3F6-5D1C-984A-A8A3-A5F0342491D8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4B0A6-A780-AC4D-A192-A17A96D7D56B}">
      <dsp:nvSpPr>
        <dsp:cNvPr id="0" name=""/>
        <dsp:cNvSpPr/>
      </dsp:nvSpPr>
      <dsp:spPr>
        <a:xfrm>
          <a:off x="660412" y="0"/>
          <a:ext cx="5469467" cy="341841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244A61-2F42-FE4C-B4AE-14F538A72BD4}">
      <dsp:nvSpPr>
        <dsp:cNvPr id="0" name=""/>
        <dsp:cNvSpPr/>
      </dsp:nvSpPr>
      <dsp:spPr>
        <a:xfrm>
          <a:off x="915508" y="2541934"/>
          <a:ext cx="125797" cy="12579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990ADE-EECC-A843-9CB8-385F4DCE6884}">
      <dsp:nvSpPr>
        <dsp:cNvPr id="0" name=""/>
        <dsp:cNvSpPr/>
      </dsp:nvSpPr>
      <dsp:spPr>
        <a:xfrm>
          <a:off x="796594" y="2803579"/>
          <a:ext cx="1298905" cy="416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58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Serial Processing</a:t>
          </a:r>
          <a:endParaRPr lang="en-US" sz="1800" kern="1200" dirty="0"/>
        </a:p>
      </dsp:txBody>
      <dsp:txXfrm>
        <a:off x="796594" y="2803579"/>
        <a:ext cx="1298905" cy="416090"/>
      </dsp:txXfrm>
    </dsp:sp>
    <dsp:sp modelId="{9AA8AB03-D64A-C342-B37C-4CCC9DA9EB94}">
      <dsp:nvSpPr>
        <dsp:cNvPr id="0" name=""/>
        <dsp:cNvSpPr/>
      </dsp:nvSpPr>
      <dsp:spPr>
        <a:xfrm>
          <a:off x="1804297" y="1746811"/>
          <a:ext cx="218778" cy="2187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842123-1D21-A749-9096-4D7D760BAAD9}">
      <dsp:nvSpPr>
        <dsp:cNvPr id="0" name=""/>
        <dsp:cNvSpPr/>
      </dsp:nvSpPr>
      <dsp:spPr>
        <a:xfrm>
          <a:off x="1778003" y="2071317"/>
          <a:ext cx="1148588" cy="62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926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Simple Batch Systems</a:t>
          </a:r>
        </a:p>
      </dsp:txBody>
      <dsp:txXfrm>
        <a:off x="1778003" y="2071317"/>
        <a:ext cx="1148588" cy="623980"/>
      </dsp:txXfrm>
    </dsp:sp>
    <dsp:sp modelId="{36778976-587A-8042-87A9-FC1C9FD954F8}">
      <dsp:nvSpPr>
        <dsp:cNvPr id="0" name=""/>
        <dsp:cNvSpPr/>
      </dsp:nvSpPr>
      <dsp:spPr>
        <a:xfrm>
          <a:off x="2939211" y="1160894"/>
          <a:ext cx="289881" cy="2898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519E44-3DC2-2543-B587-8A3BE587954F}">
      <dsp:nvSpPr>
        <dsp:cNvPr id="0" name=""/>
        <dsp:cNvSpPr/>
      </dsp:nvSpPr>
      <dsp:spPr>
        <a:xfrm>
          <a:off x="2387597" y="1589607"/>
          <a:ext cx="2038479" cy="550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602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Multiprogrammed Batch Systems</a:t>
          </a:r>
        </a:p>
      </dsp:txBody>
      <dsp:txXfrm>
        <a:off x="2387597" y="1589607"/>
        <a:ext cx="2038479" cy="550602"/>
      </dsp:txXfrm>
    </dsp:sp>
    <dsp:sp modelId="{6C5317EB-E0BB-C646-8AC7-1B8FB3CE6475}">
      <dsp:nvSpPr>
        <dsp:cNvPr id="0" name=""/>
        <dsp:cNvSpPr/>
      </dsp:nvSpPr>
      <dsp:spPr>
        <a:xfrm>
          <a:off x="4175311" y="773245"/>
          <a:ext cx="388332" cy="3883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BEC3F6-5D1C-984A-A8A3-A5F0342491D8}">
      <dsp:nvSpPr>
        <dsp:cNvPr id="0" name=""/>
        <dsp:cNvSpPr/>
      </dsp:nvSpPr>
      <dsp:spPr>
        <a:xfrm>
          <a:off x="4292596" y="1122634"/>
          <a:ext cx="997858" cy="78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69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Time Sharing Systems</a:t>
          </a:r>
        </a:p>
      </dsp:txBody>
      <dsp:txXfrm>
        <a:off x="4292596" y="1122634"/>
        <a:ext cx="997858" cy="781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68B86-4D2C-4468-B02A-1D9BFE5FD309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EFA7C-16A0-42A4-B574-35269079E7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8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8" descr="IUH">
            <a:extLst>
              <a:ext uri="{FF2B5EF4-FFF2-40B4-BE49-F238E27FC236}">
                <a16:creationId xmlns:a16="http://schemas.microsoft.com/office/drawing/2014/main" id="{BA0CA77C-BD03-C54A-B836-01B598848E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" y="6172200"/>
            <a:ext cx="1452880" cy="62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8" descr="IUH">
            <a:extLst>
              <a:ext uri="{FF2B5EF4-FFF2-40B4-BE49-F238E27FC236}">
                <a16:creationId xmlns:a16="http://schemas.microsoft.com/office/drawing/2014/main" id="{F634536E-2505-B34D-B55D-59E64B25A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" y="6172200"/>
            <a:ext cx="1452880" cy="62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IT-FIT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F66EE-04D8-4187-95C2-30E60F42E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8C45-EE85-4248-9EA9-DD1EEC581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81" y="2133600"/>
            <a:ext cx="7772400" cy="1470025"/>
          </a:xfrm>
        </p:spPr>
        <p:txBody>
          <a:bodyPr/>
          <a:lstStyle/>
          <a:p>
            <a:br>
              <a:rPr lang="en-VN" dirty="0">
                <a:latin typeface="Britannic Bold" panose="020B0903060703020204" pitchFamily="34" charset="77"/>
              </a:rPr>
            </a:br>
            <a:r>
              <a:rPr lang="en-VN" dirty="0">
                <a:latin typeface="Britannic Bold" panose="020B0903060703020204" pitchFamily="34" charset="77"/>
              </a:rPr>
              <a:t>Tổng quan về Hệ điều hành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D58732-E0AC-E44E-B954-3308C757B0FD}"/>
              </a:ext>
            </a:extLst>
          </p:cNvPr>
          <p:cNvSpPr txBox="1">
            <a:spLocks/>
          </p:cNvSpPr>
          <p:nvPr/>
        </p:nvSpPr>
        <p:spPr>
          <a:xfrm>
            <a:off x="676619" y="139858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VN" sz="4000" dirty="0">
                <a:latin typeface="Britannic Bold" panose="020B0903060703020204" pitchFamily="34" charset="77"/>
              </a:rPr>
              <a:t>Chương 6</a:t>
            </a:r>
          </a:p>
        </p:txBody>
      </p:sp>
    </p:spTree>
    <p:extLst>
      <p:ext uri="{BB962C8B-B14F-4D97-AF65-F5344CB8AC3E}">
        <p14:creationId xmlns:p14="http://schemas.microsoft.com/office/powerpoint/2010/main" val="125209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khái</a:t>
            </a:r>
            <a:r>
              <a:rPr lang="en-US"/>
              <a:t> </a:t>
            </a:r>
            <a:r>
              <a:rPr lang="en-US" err="1"/>
              <a:t>niệm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tiểu</a:t>
            </a:r>
            <a:r>
              <a:rPr lang="en-US"/>
              <a:t> </a:t>
            </a:r>
            <a:r>
              <a:rPr lang="en-US" err="1"/>
              <a:t>trình</a:t>
            </a:r>
            <a:endParaRPr lang="en-US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lệnh</a:t>
            </a:r>
            <a:endParaRPr lang="en-US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gọi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230F7-0027-0E4B-9C4D-9955A2AF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34498-4950-3541-B57B-3BE5403B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khái</a:t>
            </a:r>
            <a:r>
              <a:rPr lang="en-US"/>
              <a:t> </a:t>
            </a:r>
            <a:r>
              <a:rPr lang="en-US" err="1"/>
              <a:t>niệm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err="1"/>
              <a:t>Tiến</a:t>
            </a:r>
            <a:r>
              <a:rPr lang="en-US" b="1"/>
              <a:t> </a:t>
            </a:r>
            <a:r>
              <a:rPr lang="en-US" b="1" err="1"/>
              <a:t>trình</a:t>
            </a:r>
            <a:r>
              <a:rPr lang="en-US" b="1"/>
              <a:t> (process):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đang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  <a:p>
            <a:pPr marL="352425" indent="-352425">
              <a:buFont typeface="Calibri" panose="020F0502020204030204" pitchFamily="34" charset="0"/>
              <a:buChar char="-"/>
            </a:pP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endParaRPr lang="en-US"/>
          </a:p>
          <a:p>
            <a:pPr marL="352425" indent="-352425">
              <a:buFont typeface="Calibri" panose="020F0502020204030204" pitchFamily="34" charset="0"/>
              <a:buChar char="-"/>
            </a:pP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endParaRPr lang="en-US"/>
          </a:p>
          <a:p>
            <a:pPr marL="352425" indent="-352425">
              <a:buFont typeface="Calibri" panose="020F0502020204030204" pitchFamily="34" charset="0"/>
              <a:buChar char="-"/>
            </a:pPr>
            <a:r>
              <a:rPr lang="en-US" err="1"/>
              <a:t>Ngăn</a:t>
            </a:r>
            <a:r>
              <a:rPr lang="en-US"/>
              <a:t> </a:t>
            </a:r>
            <a:r>
              <a:rPr lang="en-US" err="1"/>
              <a:t>xếp</a:t>
            </a:r>
            <a:r>
              <a:rPr lang="en-US"/>
              <a:t>, con </a:t>
            </a:r>
            <a:r>
              <a:rPr lang="en-US" err="1"/>
              <a:t>trỏ</a:t>
            </a:r>
            <a:r>
              <a:rPr lang="en-US"/>
              <a:t> </a:t>
            </a:r>
            <a:r>
              <a:rPr lang="en-US" err="1"/>
              <a:t>ngăn</a:t>
            </a:r>
            <a:r>
              <a:rPr lang="en-US"/>
              <a:t> </a:t>
            </a:r>
            <a:r>
              <a:rPr lang="en-US" err="1"/>
              <a:t>xếp</a:t>
            </a:r>
            <a:r>
              <a:rPr lang="en-US"/>
              <a:t>,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thanh</a:t>
            </a:r>
            <a:r>
              <a:rPr lang="en-US"/>
              <a:t> </a:t>
            </a:r>
            <a:r>
              <a:rPr lang="en-US" err="1"/>
              <a:t>ghi</a:t>
            </a:r>
            <a:endParaRPr lang="en-US"/>
          </a:p>
          <a:p>
            <a:pPr marL="352425" indent="-352425">
              <a:buFont typeface="Calibri" panose="020F0502020204030204" pitchFamily="34" charset="0"/>
              <a:buChar char="-"/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endParaRPr lang="en-US"/>
          </a:p>
          <a:p>
            <a:pPr marL="0" indent="0">
              <a:buNone/>
            </a:pPr>
            <a:r>
              <a:rPr lang="en-US" b="1" err="1"/>
              <a:t>Tiến</a:t>
            </a:r>
            <a:r>
              <a:rPr lang="en-US" b="1"/>
              <a:t> </a:t>
            </a:r>
            <a:r>
              <a:rPr lang="en-US" b="1" err="1"/>
              <a:t>trình</a:t>
            </a:r>
            <a:r>
              <a:rPr lang="en-US" b="1"/>
              <a:t> vs. Chương </a:t>
            </a:r>
            <a:r>
              <a:rPr lang="en-US" b="1" err="1"/>
              <a:t>trình</a:t>
            </a:r>
            <a:endParaRPr lang="en-US" b="1"/>
          </a:p>
          <a:p>
            <a:pPr marL="0" indent="0">
              <a:buNone/>
            </a:pPr>
            <a:r>
              <a:rPr lang="en-US" b="1" i="1" err="1"/>
              <a:t>Chương</a:t>
            </a:r>
            <a:r>
              <a:rPr lang="en-US" b="1" i="1"/>
              <a:t> </a:t>
            </a:r>
            <a:r>
              <a:rPr lang="en-US" b="1" i="1" err="1"/>
              <a:t>trình</a:t>
            </a:r>
            <a:r>
              <a:rPr lang="en-US"/>
              <a:t>: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thụ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, </a:t>
            </a:r>
            <a:r>
              <a:rPr lang="en-US" err="1"/>
              <a:t>chứa</a:t>
            </a:r>
            <a:r>
              <a:rPr lang="en-US"/>
              <a:t> </a:t>
            </a:r>
            <a:r>
              <a:rPr lang="en-US" err="1"/>
              <a:t>đựng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nhiệm</a:t>
            </a:r>
            <a:r>
              <a:rPr lang="en-US"/>
              <a:t> </a:t>
            </a:r>
            <a:r>
              <a:rPr lang="en-US" err="1"/>
              <a:t>vụ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 </a:t>
            </a:r>
            <a:r>
              <a:rPr lang="en-US" err="1"/>
              <a:t>đó</a:t>
            </a:r>
            <a:endParaRPr lang="en-US"/>
          </a:p>
          <a:p>
            <a:pPr marL="0" indent="0">
              <a:buNone/>
            </a:pPr>
            <a:r>
              <a:rPr lang="en-US" b="1" i="1" err="1"/>
              <a:t>Tiến</a:t>
            </a:r>
            <a:r>
              <a:rPr lang="en-US" b="1" i="1"/>
              <a:t> </a:t>
            </a:r>
            <a:r>
              <a:rPr lang="en-US" b="1" i="1" err="1"/>
              <a:t>trình</a:t>
            </a:r>
            <a:r>
              <a:rPr lang="en-US"/>
              <a:t>: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1963-183F-474B-9391-D11FDC09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80BF2-0AE0-E24C-82DC-F9A70DE4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2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khái</a:t>
            </a:r>
            <a:r>
              <a:rPr lang="en-US"/>
              <a:t> </a:t>
            </a:r>
            <a:r>
              <a:rPr lang="en-US" err="1"/>
              <a:t>niệm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err="1"/>
              <a:t>Tài</a:t>
            </a:r>
            <a:r>
              <a:rPr lang="en-US" b="1"/>
              <a:t> </a:t>
            </a:r>
            <a:r>
              <a:rPr lang="en-US" b="1" err="1"/>
              <a:t>nguyên</a:t>
            </a:r>
            <a:r>
              <a:rPr lang="en-US" b="1"/>
              <a:t> </a:t>
            </a:r>
            <a:r>
              <a:rPr lang="en-US" b="1" err="1"/>
              <a:t>hệ</a:t>
            </a:r>
            <a:r>
              <a:rPr lang="en-US" b="1"/>
              <a:t> </a:t>
            </a:r>
            <a:r>
              <a:rPr lang="en-US" b="1" err="1"/>
              <a:t>thống</a:t>
            </a:r>
            <a:endParaRPr lang="en-US" b="1"/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tất</a:t>
            </a:r>
            <a:r>
              <a:rPr lang="en-US"/>
              <a:t> </a:t>
            </a:r>
            <a:r>
              <a:rPr lang="en-US" err="1"/>
              <a:t>cả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gì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được</a:t>
            </a:r>
            <a:endParaRPr lang="en-US"/>
          </a:p>
          <a:p>
            <a:pPr marL="635508" lvl="1" indent="-342900">
              <a:buFont typeface="Calibri" panose="020F0502020204030204" pitchFamily="34" charset="0"/>
              <a:buChar char="-"/>
            </a:pPr>
            <a:r>
              <a:rPr lang="en-US" sz="2200" err="1"/>
              <a:t>Không</a:t>
            </a:r>
            <a:r>
              <a:rPr lang="en-US" sz="2200"/>
              <a:t> </a:t>
            </a:r>
            <a:r>
              <a:rPr lang="en-US" sz="2200" err="1"/>
              <a:t>gian</a:t>
            </a:r>
            <a:r>
              <a:rPr lang="en-US" sz="2200"/>
              <a:t> </a:t>
            </a:r>
            <a:r>
              <a:rPr lang="en-US" sz="2200" err="1"/>
              <a:t>lưu</a:t>
            </a:r>
            <a:r>
              <a:rPr lang="en-US" sz="2200"/>
              <a:t> </a:t>
            </a:r>
            <a:r>
              <a:rPr lang="en-US" sz="2200" err="1"/>
              <a:t>trữ</a:t>
            </a:r>
            <a:r>
              <a:rPr lang="en-US" sz="2200"/>
              <a:t> </a:t>
            </a:r>
            <a:r>
              <a:rPr lang="en-US" sz="2200" err="1"/>
              <a:t>của</a:t>
            </a:r>
            <a:r>
              <a:rPr lang="en-US" sz="2200"/>
              <a:t> </a:t>
            </a:r>
            <a:r>
              <a:rPr lang="en-US" sz="2200" err="1"/>
              <a:t>hệ</a:t>
            </a:r>
            <a:r>
              <a:rPr lang="en-US" sz="2200"/>
              <a:t> </a:t>
            </a:r>
            <a:r>
              <a:rPr lang="en-US" sz="2200" err="1"/>
              <a:t>thống</a:t>
            </a:r>
            <a:endParaRPr lang="en-US" sz="2200"/>
          </a:p>
          <a:p>
            <a:pPr marL="635508" lvl="1" indent="-342900">
              <a:buFont typeface="Calibri" panose="020F0502020204030204" pitchFamily="34" charset="0"/>
              <a:buChar char="-"/>
            </a:pPr>
            <a:r>
              <a:rPr lang="en-US" sz="2200" err="1"/>
              <a:t>Thời</a:t>
            </a:r>
            <a:r>
              <a:rPr lang="en-US" sz="2200"/>
              <a:t> </a:t>
            </a:r>
            <a:r>
              <a:rPr lang="en-US" sz="2200" err="1"/>
              <a:t>gian</a:t>
            </a:r>
            <a:r>
              <a:rPr lang="en-US" sz="2200"/>
              <a:t> </a:t>
            </a:r>
            <a:r>
              <a:rPr lang="en-US" sz="2200" err="1"/>
              <a:t>thực</a:t>
            </a:r>
            <a:r>
              <a:rPr lang="en-US" sz="2200"/>
              <a:t> </a:t>
            </a:r>
            <a:r>
              <a:rPr lang="en-US" sz="2200" err="1"/>
              <a:t>hiện</a:t>
            </a:r>
            <a:r>
              <a:rPr lang="en-US" sz="2200"/>
              <a:t> </a:t>
            </a:r>
            <a:r>
              <a:rPr lang="en-US" sz="2200" err="1"/>
              <a:t>lệnh</a:t>
            </a:r>
            <a:r>
              <a:rPr lang="en-US" sz="2200"/>
              <a:t> </a:t>
            </a:r>
            <a:r>
              <a:rPr lang="en-US" sz="2200" err="1"/>
              <a:t>hoặc</a:t>
            </a:r>
            <a:r>
              <a:rPr lang="en-US" sz="2200"/>
              <a:t> </a:t>
            </a:r>
            <a:r>
              <a:rPr lang="en-US" sz="2200" err="1"/>
              <a:t>truy</a:t>
            </a:r>
            <a:r>
              <a:rPr lang="en-US" sz="2200"/>
              <a:t> </a:t>
            </a:r>
            <a:r>
              <a:rPr lang="en-US" sz="2200" err="1"/>
              <a:t>xuất</a:t>
            </a:r>
            <a:r>
              <a:rPr lang="en-US" sz="2200"/>
              <a:t> </a:t>
            </a:r>
            <a:r>
              <a:rPr lang="en-US" sz="2200" err="1"/>
              <a:t>dữ</a:t>
            </a:r>
            <a:r>
              <a:rPr lang="en-US" sz="2200"/>
              <a:t> </a:t>
            </a:r>
            <a:r>
              <a:rPr lang="en-US" sz="2200" err="1"/>
              <a:t>liệu</a:t>
            </a:r>
            <a:endParaRPr lang="en-US" sz="2200"/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: dung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cập</a:t>
            </a:r>
            <a:r>
              <a:rPr lang="en-US"/>
              <a:t>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, </a:t>
            </a:r>
            <a:r>
              <a:rPr lang="en-US" err="1"/>
              <a:t>tuần</a:t>
            </a:r>
            <a:r>
              <a:rPr lang="en-US"/>
              <a:t> </a:t>
            </a:r>
            <a:r>
              <a:rPr lang="en-US" err="1"/>
              <a:t>tự</a:t>
            </a:r>
            <a:endParaRPr lang="en-US"/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: </a:t>
            </a:r>
          </a:p>
          <a:p>
            <a:pPr marL="635508" lvl="1" indent="-342900">
              <a:buFont typeface="Calibri" panose="020F0502020204030204" pitchFamily="34" charset="0"/>
              <a:buChar char="-"/>
            </a:pPr>
            <a:r>
              <a:rPr lang="en-US" sz="2200" err="1"/>
              <a:t>Quan</a:t>
            </a:r>
            <a:r>
              <a:rPr lang="en-US" sz="2200"/>
              <a:t> </a:t>
            </a:r>
            <a:r>
              <a:rPr lang="en-US" sz="2200" err="1"/>
              <a:t>trọng</a:t>
            </a:r>
            <a:r>
              <a:rPr lang="en-US" sz="2200"/>
              <a:t> </a:t>
            </a:r>
            <a:r>
              <a:rPr lang="en-US" sz="2200" err="1"/>
              <a:t>nhất</a:t>
            </a:r>
            <a:r>
              <a:rPr lang="en-US" sz="2200"/>
              <a:t> </a:t>
            </a:r>
            <a:r>
              <a:rPr lang="en-US" sz="2200" err="1"/>
              <a:t>của</a:t>
            </a:r>
            <a:r>
              <a:rPr lang="en-US" sz="2200"/>
              <a:t> </a:t>
            </a:r>
            <a:r>
              <a:rPr lang="en-US" sz="2200" err="1"/>
              <a:t>hệ</a:t>
            </a:r>
            <a:r>
              <a:rPr lang="en-US" sz="2200"/>
              <a:t> </a:t>
            </a:r>
            <a:r>
              <a:rPr lang="en-US" sz="2200" err="1"/>
              <a:t>thống</a:t>
            </a:r>
            <a:endParaRPr lang="en-US" sz="2200"/>
          </a:p>
          <a:p>
            <a:pPr marL="635508" lvl="1" indent="-342900">
              <a:buFont typeface="Calibri" panose="020F0502020204030204" pitchFamily="34" charset="0"/>
              <a:buChar char="-"/>
            </a:pPr>
            <a:r>
              <a:rPr lang="en-US" sz="2200" err="1"/>
              <a:t>Được</a:t>
            </a:r>
            <a:r>
              <a:rPr lang="en-US" sz="2200"/>
              <a:t> </a:t>
            </a:r>
            <a:r>
              <a:rPr lang="en-US" sz="2200" err="1"/>
              <a:t>truy</a:t>
            </a:r>
            <a:r>
              <a:rPr lang="en-US" sz="2200"/>
              <a:t> </a:t>
            </a:r>
            <a:r>
              <a:rPr lang="en-US" sz="2200" err="1"/>
              <a:t>cập</a:t>
            </a:r>
            <a:r>
              <a:rPr lang="en-US" sz="2200"/>
              <a:t> ở </a:t>
            </a:r>
            <a:r>
              <a:rPr lang="en-US" sz="2200" err="1"/>
              <a:t>mức</a:t>
            </a:r>
            <a:r>
              <a:rPr lang="en-US" sz="2200"/>
              <a:t> </a:t>
            </a:r>
            <a:r>
              <a:rPr lang="en-US" sz="2200" err="1"/>
              <a:t>câu</a:t>
            </a:r>
            <a:r>
              <a:rPr lang="en-US" sz="2200"/>
              <a:t> </a:t>
            </a:r>
            <a:r>
              <a:rPr lang="en-US" sz="2200" err="1"/>
              <a:t>lệnh</a:t>
            </a:r>
            <a:endParaRPr lang="en-US" sz="2200"/>
          </a:p>
          <a:p>
            <a:pPr marL="635508" lvl="1" indent="-342900">
              <a:buFont typeface="Calibri" panose="020F0502020204030204" pitchFamily="34" charset="0"/>
              <a:buChar char="-"/>
            </a:pPr>
            <a:r>
              <a:rPr lang="en-US" sz="2200" err="1"/>
              <a:t>Quan</a:t>
            </a:r>
            <a:r>
              <a:rPr lang="en-US" sz="2200"/>
              <a:t> </a:t>
            </a:r>
            <a:r>
              <a:rPr lang="en-US" sz="2200" err="1"/>
              <a:t>tâm</a:t>
            </a:r>
            <a:r>
              <a:rPr lang="en-US" sz="2200"/>
              <a:t> </a:t>
            </a:r>
            <a:r>
              <a:rPr lang="en-US" sz="2200" err="1"/>
              <a:t>đến</a:t>
            </a:r>
            <a:r>
              <a:rPr lang="en-US" sz="2200"/>
              <a:t> </a:t>
            </a:r>
            <a:r>
              <a:rPr lang="en-US" sz="2200" err="1"/>
              <a:t>thời</a:t>
            </a:r>
            <a:r>
              <a:rPr lang="en-US" sz="2200"/>
              <a:t> </a:t>
            </a:r>
            <a:r>
              <a:rPr lang="en-US" sz="2200" err="1"/>
              <a:t>gian</a:t>
            </a:r>
            <a:r>
              <a:rPr lang="en-US" sz="2200"/>
              <a:t> </a:t>
            </a:r>
            <a:r>
              <a:rPr lang="en-US" sz="2200" err="1"/>
              <a:t>xử</a:t>
            </a:r>
            <a:r>
              <a:rPr lang="en-US" sz="2200"/>
              <a:t> </a:t>
            </a:r>
            <a:r>
              <a:rPr lang="en-US" sz="2200" err="1"/>
              <a:t>lý</a:t>
            </a:r>
            <a:endParaRPr lang="en-US" sz="2200"/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bị</a:t>
            </a:r>
            <a:r>
              <a:rPr lang="en-US"/>
              <a:t> </a:t>
            </a:r>
            <a:r>
              <a:rPr lang="en-US" err="1"/>
              <a:t>ngoại</a:t>
            </a:r>
            <a:r>
              <a:rPr lang="en-US"/>
              <a:t> vi:</a:t>
            </a:r>
          </a:p>
          <a:p>
            <a:pPr marL="635508" lvl="1" indent="-342900">
              <a:buFont typeface="Calibri" panose="020F0502020204030204" pitchFamily="34" charset="0"/>
              <a:buChar char="-"/>
            </a:pPr>
            <a:r>
              <a:rPr lang="en-US" sz="2200" err="1"/>
              <a:t>Tiếp</a:t>
            </a:r>
            <a:r>
              <a:rPr lang="en-US" sz="2200"/>
              <a:t> </a:t>
            </a:r>
            <a:r>
              <a:rPr lang="en-US" sz="2200" err="1"/>
              <a:t>nhận</a:t>
            </a:r>
            <a:r>
              <a:rPr lang="en-US" sz="2200"/>
              <a:t>, </a:t>
            </a:r>
            <a:r>
              <a:rPr lang="en-US" sz="2200" err="1"/>
              <a:t>kết</a:t>
            </a:r>
            <a:r>
              <a:rPr lang="en-US" sz="2200"/>
              <a:t> </a:t>
            </a:r>
            <a:r>
              <a:rPr lang="en-US" sz="2200" err="1"/>
              <a:t>xuất</a:t>
            </a:r>
            <a:r>
              <a:rPr lang="en-US" sz="2200"/>
              <a:t> </a:t>
            </a:r>
            <a:r>
              <a:rPr lang="en-US" sz="2200" err="1"/>
              <a:t>thông</a:t>
            </a:r>
            <a:r>
              <a:rPr lang="en-US" sz="2200"/>
              <a:t> tin</a:t>
            </a:r>
          </a:p>
          <a:p>
            <a:pPr marL="635508" lvl="1" indent="-342900">
              <a:buFont typeface="Calibri" panose="020F0502020204030204" pitchFamily="34" charset="0"/>
              <a:buChar char="-"/>
            </a:pPr>
            <a:r>
              <a:rPr lang="en-US" sz="2200" err="1"/>
              <a:t>Gắn</a:t>
            </a:r>
            <a:r>
              <a:rPr lang="en-US" sz="2200"/>
              <a:t> </a:t>
            </a:r>
            <a:r>
              <a:rPr lang="en-US" sz="2200" err="1"/>
              <a:t>với</a:t>
            </a:r>
            <a:r>
              <a:rPr lang="en-US" sz="2200"/>
              <a:t> </a:t>
            </a:r>
            <a:r>
              <a:rPr lang="en-US" sz="2200" err="1"/>
              <a:t>hệ</a:t>
            </a:r>
            <a:r>
              <a:rPr lang="en-US" sz="2200"/>
              <a:t> </a:t>
            </a:r>
            <a:r>
              <a:rPr lang="en-US" sz="2200" err="1"/>
              <a:t>thống</a:t>
            </a:r>
            <a:r>
              <a:rPr lang="en-US" sz="2200"/>
              <a:t> </a:t>
            </a:r>
            <a:r>
              <a:rPr lang="en-US" sz="2200" err="1"/>
              <a:t>bởi</a:t>
            </a:r>
            <a:r>
              <a:rPr lang="en-US" sz="2200"/>
              <a:t> </a:t>
            </a:r>
            <a:r>
              <a:rPr lang="en-US" sz="2200" err="1"/>
              <a:t>các</a:t>
            </a:r>
            <a:r>
              <a:rPr lang="en-US" sz="2200"/>
              <a:t> </a:t>
            </a:r>
            <a:r>
              <a:rPr lang="en-US" sz="2200" err="1"/>
              <a:t>thiết</a:t>
            </a:r>
            <a:r>
              <a:rPr lang="en-US" sz="2200"/>
              <a:t> </a:t>
            </a:r>
            <a:r>
              <a:rPr lang="en-US" sz="2200" err="1"/>
              <a:t>bị</a:t>
            </a:r>
            <a:r>
              <a:rPr lang="en-US" sz="2200"/>
              <a:t> </a:t>
            </a:r>
            <a:r>
              <a:rPr lang="en-US" sz="2200" err="1"/>
              <a:t>điều</a:t>
            </a:r>
            <a:r>
              <a:rPr lang="en-US" sz="2200"/>
              <a:t> </a:t>
            </a:r>
            <a:r>
              <a:rPr lang="en-US" sz="2200" err="1"/>
              <a:t>khiển</a:t>
            </a:r>
            <a:endParaRPr lang="en-US" sz="2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2756F-BFC3-2944-9462-3515CE2F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87207-4012-5543-9004-01C2A188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khái</a:t>
            </a:r>
            <a:r>
              <a:rPr lang="en-US"/>
              <a:t> </a:t>
            </a:r>
            <a:r>
              <a:rPr lang="en-US" err="1"/>
              <a:t>niệm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err="1"/>
              <a:t>Phân</a:t>
            </a:r>
            <a:r>
              <a:rPr lang="en-US" b="1"/>
              <a:t> </a:t>
            </a:r>
            <a:r>
              <a:rPr lang="en-US" b="1" err="1"/>
              <a:t>loại</a:t>
            </a:r>
            <a:r>
              <a:rPr lang="en-US" b="1"/>
              <a:t> </a:t>
            </a:r>
            <a:r>
              <a:rPr lang="en-US" b="1" err="1"/>
              <a:t>tài</a:t>
            </a:r>
            <a:r>
              <a:rPr lang="en-US" b="1"/>
              <a:t> </a:t>
            </a:r>
            <a:r>
              <a:rPr lang="en-US" b="1" err="1"/>
              <a:t>nguyên</a:t>
            </a:r>
            <a:endParaRPr lang="en-US" b="1"/>
          </a:p>
          <a:p>
            <a:pPr>
              <a:buFont typeface="Wingdings" panose="05000000000000000000" pitchFamily="2" charset="2"/>
              <a:buChar char="§"/>
            </a:pPr>
            <a:r>
              <a:rPr lang="en-US" err="1"/>
              <a:t>Kiểu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:</a:t>
            </a:r>
          </a:p>
          <a:p>
            <a:pPr lvl="1">
              <a:buFontTx/>
              <a:buChar char="-"/>
            </a:pPr>
            <a:r>
              <a:rPr lang="en-US" sz="2200" err="1"/>
              <a:t>Tài</a:t>
            </a:r>
            <a:r>
              <a:rPr lang="en-US" sz="2200"/>
              <a:t> </a:t>
            </a:r>
            <a:r>
              <a:rPr lang="en-US" sz="2200" err="1"/>
              <a:t>nguyên</a:t>
            </a:r>
            <a:r>
              <a:rPr lang="en-US" sz="2200"/>
              <a:t> </a:t>
            </a:r>
            <a:r>
              <a:rPr lang="en-US" sz="2200" err="1"/>
              <a:t>vật</a:t>
            </a:r>
            <a:r>
              <a:rPr lang="en-US" sz="2200"/>
              <a:t> </a:t>
            </a:r>
            <a:r>
              <a:rPr lang="en-US" sz="2200" err="1"/>
              <a:t>lý</a:t>
            </a:r>
            <a:r>
              <a:rPr lang="en-US" sz="2200"/>
              <a:t>: </a:t>
            </a:r>
            <a:r>
              <a:rPr lang="en-US" sz="2200" err="1"/>
              <a:t>các</a:t>
            </a:r>
            <a:r>
              <a:rPr lang="en-US" sz="2200"/>
              <a:t> </a:t>
            </a:r>
            <a:r>
              <a:rPr lang="en-US" sz="2200" err="1"/>
              <a:t>thiết</a:t>
            </a:r>
            <a:r>
              <a:rPr lang="en-US" sz="2200"/>
              <a:t> </a:t>
            </a:r>
            <a:r>
              <a:rPr lang="en-US" sz="2200" err="1"/>
              <a:t>bị</a:t>
            </a:r>
            <a:r>
              <a:rPr lang="en-US" sz="2200"/>
              <a:t> </a:t>
            </a:r>
            <a:r>
              <a:rPr lang="en-US" sz="2200" err="1"/>
              <a:t>vật</a:t>
            </a:r>
            <a:r>
              <a:rPr lang="en-US" sz="2200"/>
              <a:t> </a:t>
            </a:r>
            <a:r>
              <a:rPr lang="en-US" sz="2200" err="1"/>
              <a:t>lý</a:t>
            </a:r>
            <a:endParaRPr lang="en-US" sz="2200"/>
          </a:p>
          <a:p>
            <a:pPr lvl="1">
              <a:buFontTx/>
              <a:buChar char="-"/>
            </a:pPr>
            <a:r>
              <a:rPr lang="en-US" sz="2200" err="1"/>
              <a:t>Tài</a:t>
            </a:r>
            <a:r>
              <a:rPr lang="en-US" sz="2200"/>
              <a:t> </a:t>
            </a:r>
            <a:r>
              <a:rPr lang="en-US" sz="2200" err="1"/>
              <a:t>nguyên</a:t>
            </a:r>
            <a:r>
              <a:rPr lang="en-US" sz="2200"/>
              <a:t> logic: </a:t>
            </a:r>
            <a:r>
              <a:rPr lang="en-US" sz="2200" err="1"/>
              <a:t>biến</a:t>
            </a:r>
            <a:r>
              <a:rPr lang="en-US" sz="2200"/>
              <a:t> </a:t>
            </a:r>
            <a:r>
              <a:rPr lang="en-US" sz="2200" err="1"/>
              <a:t>nhớ</a:t>
            </a:r>
            <a:r>
              <a:rPr lang="en-US" sz="2200"/>
              <a:t>, </a:t>
            </a:r>
            <a:r>
              <a:rPr lang="en-US" sz="2200" err="1"/>
              <a:t>thiết</a:t>
            </a:r>
            <a:r>
              <a:rPr lang="en-US" sz="2200"/>
              <a:t> </a:t>
            </a:r>
            <a:r>
              <a:rPr lang="en-US" sz="2200" err="1"/>
              <a:t>bị</a:t>
            </a:r>
            <a:r>
              <a:rPr lang="en-US" sz="2200"/>
              <a:t> </a:t>
            </a:r>
            <a:r>
              <a:rPr lang="en-US" sz="2200" err="1"/>
              <a:t>ảo</a:t>
            </a:r>
            <a:endParaRPr lang="en-US" sz="2200"/>
          </a:p>
          <a:p>
            <a:pPr>
              <a:buFont typeface="Wingdings" panose="05000000000000000000" pitchFamily="2" charset="2"/>
              <a:buChar char="§"/>
            </a:pPr>
            <a:r>
              <a:rPr lang="en-US" err="1"/>
              <a:t>Khả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chung</a:t>
            </a:r>
            <a:endParaRPr lang="en-US"/>
          </a:p>
          <a:p>
            <a:pPr lvl="1">
              <a:buFontTx/>
              <a:buChar char="-"/>
            </a:pPr>
            <a:r>
              <a:rPr lang="en-US" sz="2200" err="1"/>
              <a:t>Tài</a:t>
            </a:r>
            <a:r>
              <a:rPr lang="en-US" sz="2200"/>
              <a:t> </a:t>
            </a:r>
            <a:r>
              <a:rPr lang="en-US" sz="2200" err="1"/>
              <a:t>nguyên</a:t>
            </a:r>
            <a:r>
              <a:rPr lang="en-US" sz="2200"/>
              <a:t> dung </a:t>
            </a:r>
            <a:r>
              <a:rPr lang="en-US" sz="2200" err="1"/>
              <a:t>chung</a:t>
            </a:r>
            <a:r>
              <a:rPr lang="en-US" sz="2200"/>
              <a:t> </a:t>
            </a:r>
            <a:r>
              <a:rPr lang="en-US" sz="2200" err="1"/>
              <a:t>được</a:t>
            </a:r>
            <a:r>
              <a:rPr lang="en-US" sz="2200"/>
              <a:t>: </a:t>
            </a:r>
            <a:r>
              <a:rPr lang="en-US" sz="2200" err="1"/>
              <a:t>bộ</a:t>
            </a:r>
            <a:r>
              <a:rPr lang="en-US" sz="2200"/>
              <a:t> </a:t>
            </a:r>
            <a:r>
              <a:rPr lang="en-US" sz="2200" err="1"/>
              <a:t>nhớ</a:t>
            </a:r>
            <a:endParaRPr lang="en-US" sz="2200"/>
          </a:p>
          <a:p>
            <a:pPr lvl="1">
              <a:buFontTx/>
              <a:buChar char="-"/>
            </a:pPr>
            <a:r>
              <a:rPr lang="en-US" sz="2200" err="1"/>
              <a:t>Tài</a:t>
            </a:r>
            <a:r>
              <a:rPr lang="en-US" sz="2200"/>
              <a:t> </a:t>
            </a:r>
            <a:r>
              <a:rPr lang="en-US" sz="2200" err="1"/>
              <a:t>nguyên</a:t>
            </a:r>
            <a:r>
              <a:rPr lang="en-US" sz="2200"/>
              <a:t> </a:t>
            </a:r>
            <a:r>
              <a:rPr lang="en-US" sz="2200" err="1"/>
              <a:t>không</a:t>
            </a:r>
            <a:r>
              <a:rPr lang="en-US" sz="2200"/>
              <a:t> dung </a:t>
            </a:r>
            <a:r>
              <a:rPr lang="en-US" sz="2200" err="1"/>
              <a:t>chung</a:t>
            </a:r>
            <a:r>
              <a:rPr lang="en-US" sz="2200"/>
              <a:t> </a:t>
            </a:r>
            <a:r>
              <a:rPr lang="en-US" sz="2200" err="1"/>
              <a:t>được</a:t>
            </a:r>
            <a:r>
              <a:rPr lang="en-US" sz="2200"/>
              <a:t> </a:t>
            </a:r>
            <a:r>
              <a:rPr lang="en-US" sz="2200" err="1"/>
              <a:t>nhưng</a:t>
            </a:r>
            <a:r>
              <a:rPr lang="en-US" sz="2200"/>
              <a:t> </a:t>
            </a:r>
            <a:r>
              <a:rPr lang="en-US" sz="2200" err="1"/>
              <a:t>phân</a:t>
            </a:r>
            <a:r>
              <a:rPr lang="en-US" sz="2200"/>
              <a:t> chia </a:t>
            </a:r>
            <a:r>
              <a:rPr lang="en-US" sz="2200" err="1"/>
              <a:t>được</a:t>
            </a:r>
            <a:r>
              <a:rPr lang="en-US" sz="2200"/>
              <a:t>: VXL</a:t>
            </a:r>
          </a:p>
          <a:p>
            <a:pPr lvl="1">
              <a:buFontTx/>
              <a:buChar char="-"/>
            </a:pPr>
            <a:r>
              <a:rPr lang="en-US" sz="2200" err="1"/>
              <a:t>Tài</a:t>
            </a:r>
            <a:r>
              <a:rPr lang="en-US" sz="2200"/>
              <a:t> </a:t>
            </a:r>
            <a:r>
              <a:rPr lang="en-US" sz="2200" err="1"/>
              <a:t>nguyên</a:t>
            </a:r>
            <a:r>
              <a:rPr lang="en-US" sz="2200"/>
              <a:t> </a:t>
            </a:r>
            <a:r>
              <a:rPr lang="en-US" sz="2200" err="1"/>
              <a:t>không</a:t>
            </a:r>
            <a:r>
              <a:rPr lang="en-US" sz="2200"/>
              <a:t> dung </a:t>
            </a:r>
            <a:r>
              <a:rPr lang="en-US" sz="2200" err="1"/>
              <a:t>chung</a:t>
            </a:r>
            <a:r>
              <a:rPr lang="en-US" sz="2200"/>
              <a:t> </a:t>
            </a:r>
            <a:r>
              <a:rPr lang="en-US" sz="2200" err="1"/>
              <a:t>và</a:t>
            </a:r>
            <a:r>
              <a:rPr lang="en-US" sz="2200"/>
              <a:t> </a:t>
            </a:r>
            <a:r>
              <a:rPr lang="en-US" sz="2200" err="1"/>
              <a:t>không</a:t>
            </a:r>
            <a:r>
              <a:rPr lang="en-US" sz="2200"/>
              <a:t> </a:t>
            </a:r>
            <a:r>
              <a:rPr lang="en-US" sz="2200" err="1"/>
              <a:t>phân</a:t>
            </a:r>
            <a:r>
              <a:rPr lang="en-US" sz="2200"/>
              <a:t> chia </a:t>
            </a:r>
            <a:r>
              <a:rPr lang="en-US" sz="2200" err="1"/>
              <a:t>được</a:t>
            </a:r>
            <a:r>
              <a:rPr lang="en-US" sz="2200"/>
              <a:t>: </a:t>
            </a:r>
            <a:r>
              <a:rPr lang="en-US" sz="2200" err="1"/>
              <a:t>máy</a:t>
            </a:r>
            <a:r>
              <a:rPr lang="en-US" sz="2200"/>
              <a:t> 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29CC4-4018-B34F-AFBD-7CFA96D9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1C5DD-9BD8-B043-8B96-12FF9449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3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khái</a:t>
            </a:r>
            <a:r>
              <a:rPr lang="en-US"/>
              <a:t> </a:t>
            </a:r>
            <a:r>
              <a:rPr lang="en-US" err="1"/>
              <a:t>niệm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err="1"/>
              <a:t>Bộ</a:t>
            </a:r>
            <a:r>
              <a:rPr lang="en-US" b="1"/>
              <a:t> </a:t>
            </a:r>
            <a:r>
              <a:rPr lang="en-US" b="1" err="1"/>
              <a:t>xử</a:t>
            </a:r>
            <a:r>
              <a:rPr lang="en-US" b="1"/>
              <a:t> </a:t>
            </a:r>
            <a:r>
              <a:rPr lang="en-US" b="1" err="1"/>
              <a:t>lý</a:t>
            </a:r>
            <a:r>
              <a:rPr lang="en-US" b="1"/>
              <a:t> </a:t>
            </a:r>
            <a:r>
              <a:rPr lang="en-US" b="1" err="1"/>
              <a:t>lệnh</a:t>
            </a:r>
            <a:r>
              <a:rPr lang="en-US" b="1"/>
              <a:t> (Shell)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biệt</a:t>
            </a:r>
            <a:r>
              <a:rPr lang="en-US"/>
              <a:t>: </a:t>
            </a:r>
            <a:r>
              <a:rPr lang="en-US" err="1"/>
              <a:t>nơi</a:t>
            </a:r>
            <a:r>
              <a:rPr lang="en-US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dung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hành</a:t>
            </a:r>
            <a:endParaRPr lang="en-US"/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err="1"/>
              <a:t>Nhiệm</a:t>
            </a:r>
            <a:r>
              <a:rPr lang="en-US"/>
              <a:t> </a:t>
            </a:r>
            <a:r>
              <a:rPr lang="en-US" err="1"/>
              <a:t>vụ</a:t>
            </a:r>
            <a:r>
              <a:rPr lang="en-US"/>
              <a:t>:</a:t>
            </a:r>
          </a:p>
          <a:p>
            <a:pPr lvl="1">
              <a:buFontTx/>
              <a:buChar char="-"/>
            </a:pPr>
            <a:r>
              <a:rPr lang="en-US" sz="2200" err="1"/>
              <a:t>Nhận</a:t>
            </a:r>
            <a:r>
              <a:rPr lang="en-US" sz="2200"/>
              <a:t> </a:t>
            </a:r>
            <a:r>
              <a:rPr lang="en-US" sz="2200" err="1"/>
              <a:t>lệnh</a:t>
            </a:r>
            <a:r>
              <a:rPr lang="en-US" sz="2200"/>
              <a:t> </a:t>
            </a:r>
            <a:r>
              <a:rPr lang="en-US" sz="2200" err="1"/>
              <a:t>của</a:t>
            </a:r>
            <a:r>
              <a:rPr lang="en-US" sz="2200"/>
              <a:t> </a:t>
            </a:r>
            <a:r>
              <a:rPr lang="en-US" sz="2200" err="1"/>
              <a:t>người</a:t>
            </a:r>
            <a:r>
              <a:rPr lang="en-US" sz="2200"/>
              <a:t> </a:t>
            </a:r>
            <a:r>
              <a:rPr lang="en-US" sz="2200" err="1"/>
              <a:t>sử</a:t>
            </a:r>
            <a:r>
              <a:rPr lang="en-US" sz="2200"/>
              <a:t> </a:t>
            </a:r>
            <a:r>
              <a:rPr lang="en-US" sz="2200" err="1"/>
              <a:t>dụng</a:t>
            </a:r>
            <a:endParaRPr lang="en-US" sz="2200"/>
          </a:p>
          <a:p>
            <a:pPr lvl="1">
              <a:buFontTx/>
              <a:buChar char="-"/>
            </a:pPr>
            <a:r>
              <a:rPr lang="en-US" sz="2200" err="1"/>
              <a:t>Phân</a:t>
            </a:r>
            <a:r>
              <a:rPr lang="en-US" sz="2200"/>
              <a:t> </a:t>
            </a:r>
            <a:r>
              <a:rPr lang="en-US" sz="2200" err="1"/>
              <a:t>tích</a:t>
            </a:r>
            <a:r>
              <a:rPr lang="en-US" sz="2200"/>
              <a:t> </a:t>
            </a:r>
            <a:r>
              <a:rPr lang="en-US" sz="2200" err="1"/>
              <a:t>lệnh</a:t>
            </a:r>
            <a:endParaRPr lang="en-US" sz="2200"/>
          </a:p>
          <a:p>
            <a:pPr lvl="1">
              <a:buFontTx/>
              <a:buChar char="-"/>
            </a:pPr>
            <a:r>
              <a:rPr lang="en-US" sz="2200" err="1"/>
              <a:t>Phát</a:t>
            </a:r>
            <a:r>
              <a:rPr lang="en-US" sz="2200"/>
              <a:t> </a:t>
            </a:r>
            <a:r>
              <a:rPr lang="en-US" sz="2200" err="1"/>
              <a:t>sinh</a:t>
            </a:r>
            <a:r>
              <a:rPr lang="en-US" sz="2200"/>
              <a:t> </a:t>
            </a:r>
            <a:r>
              <a:rPr lang="en-US" sz="2200" err="1"/>
              <a:t>tiến</a:t>
            </a:r>
            <a:r>
              <a:rPr lang="en-US" sz="2200"/>
              <a:t> </a:t>
            </a:r>
            <a:r>
              <a:rPr lang="en-US" sz="2200" err="1"/>
              <a:t>trình</a:t>
            </a:r>
            <a:r>
              <a:rPr lang="en-US" sz="2200"/>
              <a:t> </a:t>
            </a:r>
            <a:r>
              <a:rPr lang="en-US" sz="2200" err="1"/>
              <a:t>mới</a:t>
            </a:r>
            <a:r>
              <a:rPr lang="en-US" sz="2200"/>
              <a:t> </a:t>
            </a:r>
            <a:r>
              <a:rPr lang="en-US" sz="2200" err="1"/>
              <a:t>để</a:t>
            </a:r>
            <a:r>
              <a:rPr lang="en-US" sz="2200"/>
              <a:t> </a:t>
            </a:r>
            <a:r>
              <a:rPr lang="en-US" sz="2200" err="1"/>
              <a:t>thực</a:t>
            </a:r>
            <a:r>
              <a:rPr lang="en-US" sz="2200"/>
              <a:t> </a:t>
            </a:r>
            <a:r>
              <a:rPr lang="en-US" sz="2200" err="1"/>
              <a:t>hiên</a:t>
            </a:r>
            <a:r>
              <a:rPr lang="en-US" sz="2200"/>
              <a:t> </a:t>
            </a:r>
            <a:r>
              <a:rPr lang="en-US" sz="2200" err="1"/>
              <a:t>yêu</a:t>
            </a:r>
            <a:r>
              <a:rPr lang="en-US" sz="2200"/>
              <a:t> </a:t>
            </a:r>
            <a:r>
              <a:rPr lang="en-US" sz="2200" err="1"/>
              <a:t>cầu</a:t>
            </a:r>
            <a:r>
              <a:rPr lang="en-US" sz="2200"/>
              <a:t> </a:t>
            </a:r>
            <a:r>
              <a:rPr lang="en-US" sz="2200" err="1"/>
              <a:t>của</a:t>
            </a:r>
            <a:r>
              <a:rPr lang="en-US" sz="2200"/>
              <a:t> </a:t>
            </a:r>
            <a:r>
              <a:rPr lang="en-US" sz="2200" err="1"/>
              <a:t>lệnh</a:t>
            </a:r>
            <a:endParaRPr lang="en-US" sz="2200"/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qua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chế</a:t>
            </a:r>
            <a:r>
              <a:rPr lang="en-US"/>
              <a:t> </a:t>
            </a:r>
            <a:r>
              <a:rPr lang="en-US" err="1"/>
              <a:t>dòng</a:t>
            </a:r>
            <a:r>
              <a:rPr lang="en-US"/>
              <a:t> </a:t>
            </a:r>
            <a:r>
              <a:rPr lang="en-US" err="1"/>
              <a:t>lệnh</a:t>
            </a:r>
            <a:endParaRPr lang="en-US"/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err="1"/>
              <a:t>Môi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đơn</a:t>
            </a:r>
            <a:r>
              <a:rPr lang="en-US"/>
              <a:t> </a:t>
            </a:r>
            <a:r>
              <a:rPr lang="en-US" err="1"/>
              <a:t>nhiệm</a:t>
            </a:r>
            <a:r>
              <a:rPr lang="en-US"/>
              <a:t> (MS-DOS): </a:t>
            </a:r>
            <a:r>
              <a:rPr lang="en-US" err="1"/>
              <a:t>chờ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thúc</a:t>
            </a:r>
            <a:r>
              <a:rPr lang="en-US"/>
              <a:t> </a:t>
            </a:r>
            <a:r>
              <a:rPr lang="en-US" err="1"/>
              <a:t>mới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mới</a:t>
            </a:r>
            <a:endParaRPr lang="en-US"/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err="1"/>
              <a:t>Môi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đa</a:t>
            </a:r>
            <a:r>
              <a:rPr lang="en-US"/>
              <a:t> </a:t>
            </a:r>
            <a:r>
              <a:rPr lang="en-US" err="1"/>
              <a:t>nhiệm</a:t>
            </a:r>
            <a:r>
              <a:rPr lang="en-US"/>
              <a:t> (UNIX, WINDOWS, …):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khởi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mới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, Shell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mới</a:t>
            </a:r>
            <a:r>
              <a:rPr lang="en-US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6A30-F4DF-0D48-AE0A-8B4A3989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18223-AE7D-3848-8A4C-5DA7B5D7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7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khái</a:t>
            </a:r>
            <a:r>
              <a:rPr lang="en-US"/>
              <a:t> </a:t>
            </a:r>
            <a:r>
              <a:rPr lang="en-US" err="1"/>
              <a:t>niệm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err="1"/>
              <a:t>Lời</a:t>
            </a:r>
            <a:r>
              <a:rPr lang="en-US" b="1"/>
              <a:t> </a:t>
            </a:r>
            <a:r>
              <a:rPr lang="en-US" b="1" err="1"/>
              <a:t>gọi</a:t>
            </a:r>
            <a:r>
              <a:rPr lang="en-US" b="1"/>
              <a:t> </a:t>
            </a:r>
            <a:r>
              <a:rPr lang="en-US" b="1" err="1"/>
              <a:t>hệ</a:t>
            </a:r>
            <a:r>
              <a:rPr lang="en-US" b="1"/>
              <a:t> </a:t>
            </a:r>
            <a:r>
              <a:rPr lang="en-US" b="1" err="1"/>
              <a:t>thống</a:t>
            </a:r>
            <a:endParaRPr lang="en-US"/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môi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hành</a:t>
            </a:r>
            <a:endParaRPr lang="en-US"/>
          </a:p>
          <a:p>
            <a:pPr lvl="1">
              <a:buFontTx/>
              <a:buChar char="-"/>
            </a:pPr>
            <a:r>
              <a:rPr lang="en-US" sz="2200" err="1"/>
              <a:t>Chương</a:t>
            </a:r>
            <a:r>
              <a:rPr lang="en-US" sz="2200"/>
              <a:t> </a:t>
            </a:r>
            <a:r>
              <a:rPr lang="en-US" sz="2200" err="1"/>
              <a:t>trình</a:t>
            </a:r>
            <a:r>
              <a:rPr lang="en-US" sz="2200"/>
              <a:t> dung </a:t>
            </a:r>
            <a:r>
              <a:rPr lang="en-US" sz="2200" err="1"/>
              <a:t>các</a:t>
            </a:r>
            <a:r>
              <a:rPr lang="en-US" sz="2200"/>
              <a:t> </a:t>
            </a:r>
            <a:r>
              <a:rPr lang="en-US" sz="2200" err="1"/>
              <a:t>lời</a:t>
            </a:r>
            <a:r>
              <a:rPr lang="en-US" sz="2200"/>
              <a:t> </a:t>
            </a:r>
            <a:r>
              <a:rPr lang="en-US" sz="2200" err="1"/>
              <a:t>gọi</a:t>
            </a:r>
            <a:r>
              <a:rPr lang="en-US" sz="2200"/>
              <a:t> </a:t>
            </a:r>
            <a:r>
              <a:rPr lang="en-US" sz="2200" err="1"/>
              <a:t>hệ</a:t>
            </a:r>
            <a:r>
              <a:rPr lang="en-US" sz="2200"/>
              <a:t> </a:t>
            </a:r>
            <a:r>
              <a:rPr lang="en-US" sz="2200" err="1"/>
              <a:t>thống</a:t>
            </a:r>
            <a:r>
              <a:rPr lang="en-US" sz="2200"/>
              <a:t> </a:t>
            </a:r>
            <a:r>
              <a:rPr lang="en-US" sz="2200" err="1"/>
              <a:t>để</a:t>
            </a:r>
            <a:r>
              <a:rPr lang="en-US" sz="2200"/>
              <a:t> </a:t>
            </a:r>
            <a:r>
              <a:rPr lang="en-US" sz="2200" err="1"/>
              <a:t>yêu</a:t>
            </a:r>
            <a:r>
              <a:rPr lang="en-US" sz="2200"/>
              <a:t> </a:t>
            </a:r>
            <a:r>
              <a:rPr lang="en-US" sz="2200" err="1"/>
              <a:t>cầu</a:t>
            </a:r>
            <a:r>
              <a:rPr lang="en-US" sz="2200"/>
              <a:t> </a:t>
            </a:r>
            <a:r>
              <a:rPr lang="en-US" sz="2200" err="1"/>
              <a:t>các</a:t>
            </a:r>
            <a:r>
              <a:rPr lang="en-US" sz="2200"/>
              <a:t> </a:t>
            </a:r>
            <a:r>
              <a:rPr lang="en-US" sz="2200" err="1"/>
              <a:t>dịch</a:t>
            </a:r>
            <a:r>
              <a:rPr lang="en-US" sz="2200"/>
              <a:t> </a:t>
            </a:r>
            <a:r>
              <a:rPr lang="en-US" sz="2200" err="1"/>
              <a:t>vụ</a:t>
            </a:r>
            <a:r>
              <a:rPr lang="en-US" sz="2200"/>
              <a:t> </a:t>
            </a:r>
            <a:r>
              <a:rPr lang="en-US" sz="2200" err="1"/>
              <a:t>từ</a:t>
            </a:r>
            <a:r>
              <a:rPr lang="en-US" sz="2200"/>
              <a:t> HĐH</a:t>
            </a:r>
          </a:p>
          <a:p>
            <a:pPr lvl="1">
              <a:buFontTx/>
              <a:buChar char="-"/>
            </a:pPr>
            <a:r>
              <a:rPr lang="en-US" sz="2200" err="1"/>
              <a:t>Mỗi</a:t>
            </a:r>
            <a:r>
              <a:rPr lang="en-US" sz="2200"/>
              <a:t> </a:t>
            </a:r>
            <a:r>
              <a:rPr lang="en-US" sz="2200" err="1"/>
              <a:t>lời</a:t>
            </a:r>
            <a:r>
              <a:rPr lang="en-US" sz="2200"/>
              <a:t> </a:t>
            </a:r>
            <a:r>
              <a:rPr lang="en-US" sz="2200" err="1"/>
              <a:t>gọi</a:t>
            </a:r>
            <a:r>
              <a:rPr lang="en-US" sz="2200"/>
              <a:t> </a:t>
            </a:r>
            <a:r>
              <a:rPr lang="en-US" sz="2200" err="1"/>
              <a:t>hệ</a:t>
            </a:r>
            <a:r>
              <a:rPr lang="en-US" sz="2200"/>
              <a:t> </a:t>
            </a:r>
            <a:r>
              <a:rPr lang="en-US" sz="2200" err="1"/>
              <a:t>thống</a:t>
            </a:r>
            <a:r>
              <a:rPr lang="en-US" sz="2200"/>
              <a:t> </a:t>
            </a:r>
            <a:r>
              <a:rPr lang="en-US" sz="2200" err="1"/>
              <a:t>ứng</a:t>
            </a:r>
            <a:r>
              <a:rPr lang="en-US" sz="2200"/>
              <a:t> </a:t>
            </a:r>
            <a:r>
              <a:rPr lang="en-US" sz="2200" err="1"/>
              <a:t>với</a:t>
            </a:r>
            <a:r>
              <a:rPr lang="en-US" sz="2200"/>
              <a:t> </a:t>
            </a:r>
            <a:r>
              <a:rPr lang="en-US" sz="2200" err="1"/>
              <a:t>một</a:t>
            </a:r>
            <a:r>
              <a:rPr lang="en-US" sz="2200"/>
              <a:t> </a:t>
            </a:r>
            <a:r>
              <a:rPr lang="en-US" sz="2200" err="1"/>
              <a:t>thư</a:t>
            </a:r>
            <a:r>
              <a:rPr lang="en-US" sz="2200"/>
              <a:t> </a:t>
            </a:r>
            <a:r>
              <a:rPr lang="en-US" sz="2200" err="1"/>
              <a:t>viện</a:t>
            </a:r>
            <a:r>
              <a:rPr lang="en-US" sz="2200"/>
              <a:t> </a:t>
            </a:r>
            <a:r>
              <a:rPr lang="en-US" sz="2200" err="1"/>
              <a:t>các</a:t>
            </a:r>
            <a:r>
              <a:rPr lang="en-US" sz="2200"/>
              <a:t> </a:t>
            </a:r>
            <a:r>
              <a:rPr lang="en-US" sz="2200" err="1"/>
              <a:t>chương</a:t>
            </a:r>
            <a:r>
              <a:rPr lang="en-US" sz="2200"/>
              <a:t> </a:t>
            </a:r>
            <a:r>
              <a:rPr lang="en-US" sz="2200" err="1"/>
              <a:t>trình</a:t>
            </a:r>
            <a:r>
              <a:rPr lang="en-US" sz="2200"/>
              <a:t> con</a:t>
            </a:r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gọi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dưới</a:t>
            </a:r>
            <a:r>
              <a:rPr lang="en-US"/>
              <a:t> </a:t>
            </a:r>
            <a:r>
              <a:rPr lang="en-US" err="1"/>
              <a:t>dạng</a:t>
            </a:r>
            <a:endParaRPr lang="en-US"/>
          </a:p>
          <a:p>
            <a:pPr lvl="1">
              <a:buFontTx/>
              <a:buChar char="-"/>
            </a:pPr>
            <a:r>
              <a:rPr lang="en-US" sz="2200" err="1"/>
              <a:t>Các</a:t>
            </a:r>
            <a:r>
              <a:rPr lang="en-US" sz="2200"/>
              <a:t> </a:t>
            </a:r>
            <a:r>
              <a:rPr lang="en-US" sz="2200" err="1"/>
              <a:t>câu</a:t>
            </a:r>
            <a:r>
              <a:rPr lang="en-US" sz="2200"/>
              <a:t> </a:t>
            </a:r>
            <a:r>
              <a:rPr lang="en-US" sz="2200" err="1"/>
              <a:t>lệnh</a:t>
            </a:r>
            <a:r>
              <a:rPr lang="en-US" sz="2200"/>
              <a:t> </a:t>
            </a:r>
            <a:r>
              <a:rPr lang="en-US" sz="2200" err="1"/>
              <a:t>trong</a:t>
            </a:r>
            <a:r>
              <a:rPr lang="en-US" sz="2200"/>
              <a:t> </a:t>
            </a:r>
            <a:r>
              <a:rPr lang="en-US" sz="2200" err="1"/>
              <a:t>các</a:t>
            </a:r>
            <a:r>
              <a:rPr lang="en-US" sz="2200"/>
              <a:t> </a:t>
            </a:r>
            <a:r>
              <a:rPr lang="en-US" sz="2200" err="1"/>
              <a:t>ngôn</a:t>
            </a:r>
            <a:r>
              <a:rPr lang="en-US" sz="2200"/>
              <a:t> </a:t>
            </a:r>
            <a:r>
              <a:rPr lang="en-US" sz="2200" err="1"/>
              <a:t>ngữ</a:t>
            </a:r>
            <a:r>
              <a:rPr lang="en-US" sz="2200"/>
              <a:t> </a:t>
            </a:r>
            <a:r>
              <a:rPr lang="en-US" sz="2200" err="1"/>
              <a:t>lập</a:t>
            </a:r>
            <a:r>
              <a:rPr lang="en-US" sz="2200"/>
              <a:t> </a:t>
            </a:r>
            <a:r>
              <a:rPr lang="en-US" sz="2200" err="1"/>
              <a:t>trình</a:t>
            </a:r>
            <a:r>
              <a:rPr lang="en-US" sz="2200"/>
              <a:t> </a:t>
            </a:r>
            <a:r>
              <a:rPr lang="en-US" sz="2200" err="1"/>
              <a:t>cấp</a:t>
            </a:r>
            <a:r>
              <a:rPr lang="en-US" sz="2200"/>
              <a:t> </a:t>
            </a:r>
            <a:r>
              <a:rPr lang="en-US" sz="2200" err="1"/>
              <a:t>thấp</a:t>
            </a:r>
            <a:endParaRPr lang="en-US" sz="2200"/>
          </a:p>
          <a:p>
            <a:pPr lvl="1">
              <a:buFontTx/>
              <a:buChar char="-"/>
            </a:pPr>
            <a:r>
              <a:rPr lang="en-US" sz="2200" err="1"/>
              <a:t>Lệnh</a:t>
            </a:r>
            <a:r>
              <a:rPr lang="en-US" sz="2200"/>
              <a:t> </a:t>
            </a:r>
            <a:r>
              <a:rPr lang="en-US" sz="2200" err="1"/>
              <a:t>gọi</a:t>
            </a:r>
            <a:r>
              <a:rPr lang="en-US" sz="2200"/>
              <a:t> </a:t>
            </a:r>
            <a:r>
              <a:rPr lang="en-US" sz="2200" err="1"/>
              <a:t>ngắt</a:t>
            </a:r>
            <a:r>
              <a:rPr lang="en-US" sz="2200"/>
              <a:t> </a:t>
            </a:r>
            <a:r>
              <a:rPr lang="en-US" sz="2200" err="1"/>
              <a:t>trong</a:t>
            </a:r>
            <a:r>
              <a:rPr lang="en-US" sz="2200"/>
              <a:t> </a:t>
            </a:r>
            <a:r>
              <a:rPr lang="en-US" sz="2200" err="1"/>
              <a:t>hợp</a:t>
            </a:r>
            <a:r>
              <a:rPr lang="en-US" sz="2200"/>
              <a:t> </a:t>
            </a:r>
            <a:r>
              <a:rPr lang="en-US" sz="2200" err="1"/>
              <a:t>ngữ</a:t>
            </a:r>
            <a:endParaRPr lang="en-US" sz="2200"/>
          </a:p>
          <a:p>
            <a:pPr lvl="1">
              <a:buFontTx/>
              <a:buChar char="-"/>
            </a:pPr>
            <a:r>
              <a:rPr lang="en-US" sz="2200" err="1"/>
              <a:t>Thủ</a:t>
            </a:r>
            <a:r>
              <a:rPr lang="en-US" sz="2200"/>
              <a:t> </a:t>
            </a:r>
            <a:r>
              <a:rPr lang="en-US" sz="2200" err="1"/>
              <a:t>tục</a:t>
            </a:r>
            <a:r>
              <a:rPr lang="en-US" sz="2200"/>
              <a:t> </a:t>
            </a:r>
            <a:r>
              <a:rPr lang="en-US" sz="2200" err="1"/>
              <a:t>gọi</a:t>
            </a:r>
            <a:r>
              <a:rPr lang="en-US" sz="2200"/>
              <a:t> </a:t>
            </a:r>
            <a:r>
              <a:rPr lang="en-US" sz="2200" err="1"/>
              <a:t>hàm</a:t>
            </a:r>
            <a:r>
              <a:rPr lang="en-US" sz="2200"/>
              <a:t> API </a:t>
            </a:r>
            <a:r>
              <a:rPr lang="en-US" sz="2200" err="1"/>
              <a:t>trong</a:t>
            </a:r>
            <a:r>
              <a:rPr lang="en-US" sz="2200"/>
              <a:t> windows</a:t>
            </a:r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</a:t>
            </a:r>
            <a:r>
              <a:rPr lang="en-US" err="1"/>
              <a:t>vụ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trả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đặt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vùng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biệt</a:t>
            </a:r>
            <a:r>
              <a:rPr lang="en-US"/>
              <a:t> (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thanh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45EB-C898-A44F-9883-B521BFC7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6F699-0398-AB41-B072-402DB704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err="1"/>
              <a:t>Những</a:t>
            </a:r>
            <a:r>
              <a:rPr lang="en-US" b="1"/>
              <a:t> </a:t>
            </a:r>
            <a:r>
              <a:rPr lang="en-US" b="1" err="1"/>
              <a:t>thành</a:t>
            </a:r>
            <a:r>
              <a:rPr lang="en-US" b="1"/>
              <a:t> </a:t>
            </a:r>
            <a:r>
              <a:rPr lang="en-US" b="1" err="1"/>
              <a:t>phần</a:t>
            </a:r>
            <a:r>
              <a:rPr lang="en-US" b="1"/>
              <a:t> </a:t>
            </a:r>
            <a:r>
              <a:rPr lang="en-US" b="1" err="1"/>
              <a:t>của</a:t>
            </a:r>
            <a:r>
              <a:rPr lang="en-US" b="1"/>
              <a:t> </a:t>
            </a:r>
            <a:r>
              <a:rPr lang="en-US" b="1" err="1"/>
              <a:t>hệ</a:t>
            </a:r>
            <a:r>
              <a:rPr lang="en-US" b="1"/>
              <a:t> </a:t>
            </a:r>
            <a:r>
              <a:rPr lang="en-US" b="1" err="1"/>
              <a:t>thống</a:t>
            </a:r>
            <a:endParaRPr lang="en-US" b="1"/>
          </a:p>
          <a:p>
            <a:pPr marL="284163" indent="-284163">
              <a:buFont typeface="Calibri" panose="020F0502020204030204" pitchFamily="34" charset="0"/>
              <a:buChar char="-"/>
            </a:pP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trình</a:t>
            </a:r>
            <a:endParaRPr lang="en-US"/>
          </a:p>
          <a:p>
            <a:pPr marL="284163" indent="-284163">
              <a:buFont typeface="Calibri" panose="020F0502020204030204" pitchFamily="34" charset="0"/>
              <a:buChar char="-"/>
            </a:pP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chính</a:t>
            </a:r>
            <a:endParaRPr lang="en-US"/>
          </a:p>
          <a:p>
            <a:pPr marL="284163" indent="-284163">
              <a:buFont typeface="Calibri" panose="020F0502020204030204" pitchFamily="34" charset="0"/>
              <a:buChar char="-"/>
            </a:pP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ra</a:t>
            </a:r>
            <a:endParaRPr lang="en-US"/>
          </a:p>
          <a:p>
            <a:pPr marL="284163" indent="-284163">
              <a:buFont typeface="Calibri" panose="020F0502020204030204" pitchFamily="34" charset="0"/>
              <a:buChar char="-"/>
            </a:pP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file</a:t>
            </a:r>
          </a:p>
          <a:p>
            <a:pPr marL="284163" indent="-284163">
              <a:buFont typeface="Calibri" panose="020F0502020204030204" pitchFamily="34" charset="0"/>
              <a:buChar char="-"/>
            </a:pP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endParaRPr lang="en-US"/>
          </a:p>
          <a:p>
            <a:pPr marL="284163" indent="-284163">
              <a:buFont typeface="Calibri" panose="020F0502020204030204" pitchFamily="34" charset="0"/>
              <a:buChar char="-"/>
            </a:pP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trao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(</a:t>
            </a:r>
            <a:r>
              <a:rPr lang="en-US" err="1"/>
              <a:t>mạng</a:t>
            </a:r>
            <a:r>
              <a:rPr lang="en-US"/>
              <a:t>)</a:t>
            </a:r>
          </a:p>
          <a:p>
            <a:pPr marL="284163" indent="-284163">
              <a:buFont typeface="Calibri" panose="020F0502020204030204" pitchFamily="34" charset="0"/>
              <a:buChar char="-"/>
            </a:pP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bảo</a:t>
            </a:r>
            <a:r>
              <a:rPr lang="en-US"/>
              <a:t> </a:t>
            </a:r>
            <a:r>
              <a:rPr lang="en-US" err="1"/>
              <a:t>vệ</a:t>
            </a:r>
            <a:endParaRPr lang="en-US"/>
          </a:p>
          <a:p>
            <a:pPr marL="284163" indent="-284163">
              <a:buFont typeface="Calibri" panose="020F0502020204030204" pitchFamily="34" charset="0"/>
              <a:buChar char="-"/>
            </a:pP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dùng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C8354-7D91-EC42-BD4B-13F89609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C90A1-FF4B-C44E-AA30-AD034CF1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74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err="1"/>
              <a:t>Quản</a:t>
            </a:r>
            <a:r>
              <a:rPr lang="en-US" b="1"/>
              <a:t> </a:t>
            </a:r>
            <a:r>
              <a:rPr lang="en-US" b="1" err="1"/>
              <a:t>lý</a:t>
            </a:r>
            <a:r>
              <a:rPr lang="en-US" b="1"/>
              <a:t> </a:t>
            </a:r>
            <a:r>
              <a:rPr lang="en-US" b="1" err="1"/>
              <a:t>tiến</a:t>
            </a:r>
            <a:r>
              <a:rPr lang="en-US" b="1"/>
              <a:t> </a:t>
            </a:r>
            <a:r>
              <a:rPr lang="en-US" b="1" err="1"/>
              <a:t>trình</a:t>
            </a:r>
            <a:endParaRPr lang="en-US" b="1"/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: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đang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hoàn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endParaRPr lang="en-US"/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200" err="1"/>
              <a:t>Tài</a:t>
            </a:r>
            <a:r>
              <a:rPr lang="en-US" sz="2200"/>
              <a:t> </a:t>
            </a:r>
            <a:r>
              <a:rPr lang="en-US" sz="2200" err="1"/>
              <a:t>nguyên</a:t>
            </a:r>
            <a:r>
              <a:rPr lang="en-US" sz="2200"/>
              <a:t> </a:t>
            </a:r>
            <a:r>
              <a:rPr lang="en-US" sz="2200" err="1"/>
              <a:t>được</a:t>
            </a:r>
            <a:r>
              <a:rPr lang="en-US" sz="2200"/>
              <a:t> </a:t>
            </a:r>
            <a:r>
              <a:rPr lang="en-US" sz="2200" err="1"/>
              <a:t>cấp</a:t>
            </a:r>
            <a:r>
              <a:rPr lang="en-US" sz="2200"/>
              <a:t> </a:t>
            </a:r>
            <a:r>
              <a:rPr lang="en-US" sz="2200" err="1"/>
              <a:t>khi</a:t>
            </a:r>
            <a:r>
              <a:rPr lang="en-US" sz="2200"/>
              <a:t> </a:t>
            </a:r>
            <a:r>
              <a:rPr lang="en-US" sz="2200" err="1"/>
              <a:t>tiến</a:t>
            </a:r>
            <a:r>
              <a:rPr lang="en-US" sz="2200"/>
              <a:t> </a:t>
            </a:r>
            <a:r>
              <a:rPr lang="en-US" sz="2200" err="1"/>
              <a:t>trình</a:t>
            </a:r>
            <a:r>
              <a:rPr lang="en-US" sz="2200"/>
              <a:t> </a:t>
            </a:r>
            <a:r>
              <a:rPr lang="en-US" sz="2200" err="1"/>
              <a:t>được</a:t>
            </a:r>
            <a:r>
              <a:rPr lang="en-US" sz="2200"/>
              <a:t> </a:t>
            </a:r>
            <a:r>
              <a:rPr lang="en-US" sz="2200" err="1"/>
              <a:t>khởi</a:t>
            </a:r>
            <a:r>
              <a:rPr lang="en-US" sz="2200"/>
              <a:t> </a:t>
            </a:r>
            <a:r>
              <a:rPr lang="en-US" sz="2200" err="1"/>
              <a:t>động</a:t>
            </a:r>
            <a:r>
              <a:rPr lang="en-US" sz="2200"/>
              <a:t> hay </a:t>
            </a:r>
            <a:r>
              <a:rPr lang="en-US" sz="2200" err="1"/>
              <a:t>khi</a:t>
            </a:r>
            <a:r>
              <a:rPr lang="en-US" sz="2200"/>
              <a:t> </a:t>
            </a:r>
            <a:r>
              <a:rPr lang="en-US" sz="2200" err="1"/>
              <a:t>đang</a:t>
            </a:r>
            <a:r>
              <a:rPr lang="en-US" sz="2200"/>
              <a:t> </a:t>
            </a:r>
            <a:r>
              <a:rPr lang="en-US" sz="2200" err="1"/>
              <a:t>thi</a:t>
            </a:r>
            <a:r>
              <a:rPr lang="en-US" sz="2200"/>
              <a:t> </a:t>
            </a:r>
            <a:r>
              <a:rPr lang="en-US" sz="2200" err="1"/>
              <a:t>hành</a:t>
            </a:r>
            <a:endParaRPr lang="en-US" sz="2200"/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200" err="1"/>
              <a:t>Tiến</a:t>
            </a:r>
            <a:r>
              <a:rPr lang="en-US" sz="2200"/>
              <a:t> </a:t>
            </a:r>
            <a:r>
              <a:rPr lang="en-US" sz="2200" err="1"/>
              <a:t>trình</a:t>
            </a:r>
            <a:r>
              <a:rPr lang="en-US" sz="2200"/>
              <a:t> </a:t>
            </a:r>
            <a:r>
              <a:rPr lang="en-US" sz="2200" err="1"/>
              <a:t>kết</a:t>
            </a:r>
            <a:r>
              <a:rPr lang="en-US" sz="2200"/>
              <a:t> </a:t>
            </a:r>
            <a:r>
              <a:rPr lang="en-US" sz="2200" err="1"/>
              <a:t>thúc</a:t>
            </a:r>
            <a:r>
              <a:rPr lang="en-US" sz="2200"/>
              <a:t>, </a:t>
            </a:r>
            <a:r>
              <a:rPr lang="en-US" sz="2200" err="1"/>
              <a:t>tài</a:t>
            </a:r>
            <a:r>
              <a:rPr lang="en-US" sz="2200"/>
              <a:t> </a:t>
            </a:r>
            <a:r>
              <a:rPr lang="en-US" sz="2200" err="1"/>
              <a:t>nguyên</a:t>
            </a:r>
            <a:r>
              <a:rPr lang="en-US" sz="2200"/>
              <a:t> </a:t>
            </a:r>
            <a:r>
              <a:rPr lang="en-US" sz="2200" err="1"/>
              <a:t>được</a:t>
            </a:r>
            <a:r>
              <a:rPr lang="en-US" sz="2200"/>
              <a:t> </a:t>
            </a:r>
            <a:r>
              <a:rPr lang="en-US" sz="2200" err="1"/>
              <a:t>trả</a:t>
            </a:r>
            <a:r>
              <a:rPr lang="en-US" sz="2200"/>
              <a:t> </a:t>
            </a:r>
            <a:r>
              <a:rPr lang="en-US" sz="2200" err="1"/>
              <a:t>về</a:t>
            </a:r>
            <a:endParaRPr lang="en-US" sz="2200"/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tồn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điểm</a:t>
            </a:r>
            <a:endParaRPr lang="en-US"/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200" err="1"/>
              <a:t>Tiến</a:t>
            </a:r>
            <a:r>
              <a:rPr lang="en-US" sz="2200"/>
              <a:t> </a:t>
            </a:r>
            <a:r>
              <a:rPr lang="en-US" sz="2200" err="1"/>
              <a:t>trình</a:t>
            </a:r>
            <a:r>
              <a:rPr lang="en-US" sz="2200"/>
              <a:t> </a:t>
            </a:r>
            <a:r>
              <a:rPr lang="en-US" sz="2200" err="1"/>
              <a:t>hệ</a:t>
            </a:r>
            <a:r>
              <a:rPr lang="en-US" sz="2200"/>
              <a:t> </a:t>
            </a:r>
            <a:r>
              <a:rPr lang="en-US" sz="2200" err="1"/>
              <a:t>thống</a:t>
            </a:r>
            <a:endParaRPr lang="en-US" sz="2200"/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200" err="1"/>
              <a:t>Tiến</a:t>
            </a:r>
            <a:r>
              <a:rPr lang="en-US" sz="2200"/>
              <a:t> </a:t>
            </a:r>
            <a:r>
              <a:rPr lang="en-US" sz="2200" err="1"/>
              <a:t>trình</a:t>
            </a:r>
            <a:r>
              <a:rPr lang="en-US" sz="2200"/>
              <a:t> </a:t>
            </a:r>
            <a:r>
              <a:rPr lang="en-US" sz="2200" err="1"/>
              <a:t>người</a:t>
            </a:r>
            <a:r>
              <a:rPr lang="en-US" sz="2200"/>
              <a:t> </a:t>
            </a:r>
            <a:r>
              <a:rPr lang="en-US" sz="2200" err="1"/>
              <a:t>sử</a:t>
            </a:r>
            <a:r>
              <a:rPr lang="en-US" sz="2200"/>
              <a:t> </a:t>
            </a:r>
            <a:r>
              <a:rPr lang="en-US" sz="2200" err="1"/>
              <a:t>dụng</a:t>
            </a:r>
            <a:endParaRPr lang="en-US" sz="2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32516-C74F-D747-A235-F29D48AD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A2160-67A4-4946-A448-E2ADE2CB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9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err="1"/>
              <a:t>Quản</a:t>
            </a:r>
            <a:r>
              <a:rPr lang="en-US" b="1"/>
              <a:t> </a:t>
            </a:r>
            <a:r>
              <a:rPr lang="en-US" b="1" err="1"/>
              <a:t>lý</a:t>
            </a:r>
            <a:r>
              <a:rPr lang="en-US" b="1"/>
              <a:t> </a:t>
            </a:r>
            <a:r>
              <a:rPr lang="en-US" b="1" err="1"/>
              <a:t>tiến</a:t>
            </a:r>
            <a:r>
              <a:rPr lang="en-US" b="1"/>
              <a:t> </a:t>
            </a:r>
            <a:r>
              <a:rPr lang="en-US" b="1" err="1"/>
              <a:t>trình</a:t>
            </a:r>
            <a:endParaRPr lang="en-US" b="1"/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/>
              <a:t>Nhiệm</a:t>
            </a:r>
            <a:r>
              <a:rPr lang="en-US"/>
              <a:t> </a:t>
            </a:r>
            <a:r>
              <a:rPr lang="en-US" err="1"/>
              <a:t>vụ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HĐH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err="1"/>
              <a:t>Tạo</a:t>
            </a:r>
            <a:r>
              <a:rPr lang="en-US" sz="2200"/>
              <a:t> </a:t>
            </a:r>
            <a:r>
              <a:rPr lang="en-US" sz="2200" err="1"/>
              <a:t>và</a:t>
            </a:r>
            <a:r>
              <a:rPr lang="en-US" sz="2200"/>
              <a:t> </a:t>
            </a:r>
            <a:r>
              <a:rPr lang="en-US" sz="2200" err="1"/>
              <a:t>hủy</a:t>
            </a:r>
            <a:r>
              <a:rPr lang="en-US" sz="2200"/>
              <a:t> </a:t>
            </a:r>
            <a:r>
              <a:rPr lang="en-US" sz="2200" err="1"/>
              <a:t>các</a:t>
            </a:r>
            <a:r>
              <a:rPr lang="en-US" sz="2200"/>
              <a:t> </a:t>
            </a:r>
            <a:r>
              <a:rPr lang="en-US" sz="2200" err="1"/>
              <a:t>tiến</a:t>
            </a:r>
            <a:r>
              <a:rPr lang="en-US" sz="2200"/>
              <a:t> </a:t>
            </a:r>
            <a:r>
              <a:rPr lang="en-US" sz="2200" err="1"/>
              <a:t>trình</a:t>
            </a:r>
            <a:r>
              <a:rPr lang="en-US" sz="2200"/>
              <a:t> </a:t>
            </a:r>
            <a:r>
              <a:rPr lang="en-US" sz="2200" err="1"/>
              <a:t>của</a:t>
            </a:r>
            <a:r>
              <a:rPr lang="en-US" sz="2200"/>
              <a:t> </a:t>
            </a:r>
            <a:r>
              <a:rPr lang="en-US" sz="2200" err="1"/>
              <a:t>người</a:t>
            </a:r>
            <a:r>
              <a:rPr lang="en-US" sz="2200"/>
              <a:t> </a:t>
            </a:r>
            <a:r>
              <a:rPr lang="en-US" sz="2200" err="1"/>
              <a:t>sử</a:t>
            </a:r>
            <a:r>
              <a:rPr lang="en-US" sz="2200"/>
              <a:t> </a:t>
            </a:r>
            <a:r>
              <a:rPr lang="en-US" sz="2200" err="1"/>
              <a:t>dụng</a:t>
            </a:r>
            <a:r>
              <a:rPr lang="en-US" sz="2200"/>
              <a:t> </a:t>
            </a:r>
            <a:r>
              <a:rPr lang="en-US" sz="2200" err="1"/>
              <a:t>và</a:t>
            </a:r>
            <a:r>
              <a:rPr lang="en-US" sz="2200"/>
              <a:t> </a:t>
            </a:r>
            <a:r>
              <a:rPr lang="en-US" sz="2200" err="1"/>
              <a:t>của</a:t>
            </a:r>
            <a:r>
              <a:rPr lang="en-US" sz="2200"/>
              <a:t> </a:t>
            </a:r>
            <a:r>
              <a:rPr lang="en-US" sz="2200" err="1"/>
              <a:t>hệ</a:t>
            </a:r>
            <a:r>
              <a:rPr lang="en-US" sz="2200"/>
              <a:t> </a:t>
            </a:r>
            <a:r>
              <a:rPr lang="en-US" sz="2200" err="1"/>
              <a:t>thống</a:t>
            </a:r>
            <a:endParaRPr lang="en-US" sz="22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err="1"/>
              <a:t>Ngưng</a:t>
            </a:r>
            <a:r>
              <a:rPr lang="en-US" sz="2200"/>
              <a:t> </a:t>
            </a:r>
            <a:r>
              <a:rPr lang="en-US" sz="2200" err="1"/>
              <a:t>và</a:t>
            </a:r>
            <a:r>
              <a:rPr lang="en-US" sz="2200"/>
              <a:t>  </a:t>
            </a:r>
            <a:r>
              <a:rPr lang="en-US" sz="2200" err="1"/>
              <a:t>thực</a:t>
            </a:r>
            <a:r>
              <a:rPr lang="en-US" sz="2200"/>
              <a:t> </a:t>
            </a:r>
            <a:r>
              <a:rPr lang="en-US" sz="2200" err="1"/>
              <a:t>hiện</a:t>
            </a:r>
            <a:r>
              <a:rPr lang="en-US" sz="2200"/>
              <a:t> </a:t>
            </a:r>
            <a:r>
              <a:rPr lang="en-US" sz="2200" err="1"/>
              <a:t>lại</a:t>
            </a:r>
            <a:r>
              <a:rPr lang="en-US" sz="2200"/>
              <a:t> </a:t>
            </a:r>
            <a:r>
              <a:rPr lang="en-US" sz="2200" err="1"/>
              <a:t>một</a:t>
            </a:r>
            <a:r>
              <a:rPr lang="en-US" sz="2200"/>
              <a:t> </a:t>
            </a:r>
            <a:r>
              <a:rPr lang="en-US" sz="2200" err="1"/>
              <a:t>tiến</a:t>
            </a:r>
            <a:r>
              <a:rPr lang="en-US" sz="2200"/>
              <a:t> </a:t>
            </a:r>
            <a:r>
              <a:rPr lang="en-US" sz="2200" err="1"/>
              <a:t>trình</a:t>
            </a:r>
            <a:endParaRPr lang="en-US" sz="22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err="1"/>
              <a:t>Cung</a:t>
            </a:r>
            <a:r>
              <a:rPr lang="en-US" sz="2200"/>
              <a:t> </a:t>
            </a:r>
            <a:r>
              <a:rPr lang="en-US" sz="2200" err="1"/>
              <a:t>cấp</a:t>
            </a:r>
            <a:r>
              <a:rPr lang="en-US" sz="2200"/>
              <a:t> </a:t>
            </a:r>
            <a:r>
              <a:rPr lang="en-US" sz="2200" err="1"/>
              <a:t>cơ</a:t>
            </a:r>
            <a:r>
              <a:rPr lang="en-US" sz="2200"/>
              <a:t> </a:t>
            </a:r>
            <a:r>
              <a:rPr lang="en-US" sz="2200" err="1"/>
              <a:t>chế</a:t>
            </a:r>
            <a:r>
              <a:rPr lang="en-US" sz="2200"/>
              <a:t> </a:t>
            </a:r>
            <a:r>
              <a:rPr lang="en-US" sz="2200" err="1"/>
              <a:t>đồng</a:t>
            </a:r>
            <a:r>
              <a:rPr lang="en-US" sz="2200"/>
              <a:t> </a:t>
            </a:r>
            <a:r>
              <a:rPr lang="en-US" sz="2200" err="1"/>
              <a:t>bộ</a:t>
            </a:r>
            <a:r>
              <a:rPr lang="en-US" sz="2200"/>
              <a:t> </a:t>
            </a:r>
            <a:r>
              <a:rPr lang="en-US" sz="2200" err="1"/>
              <a:t>tiến</a:t>
            </a:r>
            <a:r>
              <a:rPr lang="en-US" sz="2200"/>
              <a:t> </a:t>
            </a:r>
            <a:r>
              <a:rPr lang="en-US" sz="2200" err="1"/>
              <a:t>trình</a:t>
            </a:r>
            <a:endParaRPr lang="en-US" sz="22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err="1"/>
              <a:t>Cung</a:t>
            </a:r>
            <a:r>
              <a:rPr lang="en-US" sz="2200"/>
              <a:t> </a:t>
            </a:r>
            <a:r>
              <a:rPr lang="en-US" sz="2200" err="1"/>
              <a:t>cấp</a:t>
            </a:r>
            <a:r>
              <a:rPr lang="en-US" sz="2200"/>
              <a:t> các </a:t>
            </a:r>
            <a:r>
              <a:rPr lang="en-US" sz="2200" err="1"/>
              <a:t>thông</a:t>
            </a:r>
            <a:r>
              <a:rPr lang="en-US" sz="2200"/>
              <a:t> tin </a:t>
            </a:r>
            <a:r>
              <a:rPr lang="en-US" sz="2200" err="1"/>
              <a:t>giữa</a:t>
            </a:r>
            <a:r>
              <a:rPr lang="en-US" sz="2200"/>
              <a:t> </a:t>
            </a:r>
            <a:r>
              <a:rPr lang="en-US" sz="2200" err="1"/>
              <a:t>các</a:t>
            </a:r>
            <a:r>
              <a:rPr lang="en-US" sz="2200"/>
              <a:t> </a:t>
            </a:r>
            <a:r>
              <a:rPr lang="en-US" sz="2200" err="1"/>
              <a:t>tiến</a:t>
            </a:r>
            <a:r>
              <a:rPr lang="en-US" sz="2200"/>
              <a:t> </a:t>
            </a:r>
            <a:r>
              <a:rPr lang="en-US" sz="2200" err="1"/>
              <a:t>trình</a:t>
            </a:r>
            <a:endParaRPr lang="en-US" sz="22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err="1"/>
              <a:t>Cung</a:t>
            </a:r>
            <a:r>
              <a:rPr lang="en-US" sz="2200"/>
              <a:t> </a:t>
            </a:r>
            <a:r>
              <a:rPr lang="en-US" sz="2200" err="1"/>
              <a:t>cấp</a:t>
            </a:r>
            <a:r>
              <a:rPr lang="en-US" sz="2200"/>
              <a:t> </a:t>
            </a:r>
            <a:r>
              <a:rPr lang="en-US" sz="2200" err="1"/>
              <a:t>cơ</a:t>
            </a:r>
            <a:r>
              <a:rPr lang="en-US" sz="2200"/>
              <a:t> </a:t>
            </a:r>
            <a:r>
              <a:rPr lang="en-US" sz="2200" err="1"/>
              <a:t>chế</a:t>
            </a:r>
            <a:r>
              <a:rPr lang="en-US" sz="2200"/>
              <a:t> </a:t>
            </a:r>
            <a:r>
              <a:rPr lang="en-US" sz="2200" err="1"/>
              <a:t>kiểm</a:t>
            </a:r>
            <a:r>
              <a:rPr lang="en-US" sz="2200"/>
              <a:t> </a:t>
            </a:r>
            <a:r>
              <a:rPr lang="en-US" sz="2200" err="1"/>
              <a:t>soát</a:t>
            </a:r>
            <a:r>
              <a:rPr lang="en-US" sz="2200"/>
              <a:t> </a:t>
            </a:r>
            <a:r>
              <a:rPr lang="en-US" sz="2200" err="1"/>
              <a:t>bế</a:t>
            </a:r>
            <a:r>
              <a:rPr lang="en-US" sz="2200"/>
              <a:t> </a:t>
            </a:r>
            <a:r>
              <a:rPr lang="en-US" sz="2200" err="1"/>
              <a:t>tắc</a:t>
            </a:r>
            <a:r>
              <a:rPr lang="en-US" sz="2200"/>
              <a:t> </a:t>
            </a:r>
            <a:r>
              <a:rPr lang="en-US" sz="2200" err="1"/>
              <a:t>giữa</a:t>
            </a:r>
            <a:r>
              <a:rPr lang="en-US" sz="2200"/>
              <a:t> </a:t>
            </a:r>
            <a:r>
              <a:rPr lang="en-US" sz="2200" err="1"/>
              <a:t>các</a:t>
            </a:r>
            <a:r>
              <a:rPr lang="en-US" sz="2200"/>
              <a:t> </a:t>
            </a:r>
            <a:r>
              <a:rPr lang="en-US" sz="2200" err="1"/>
              <a:t>tiến</a:t>
            </a:r>
            <a:r>
              <a:rPr lang="en-US" sz="2200"/>
              <a:t> </a:t>
            </a:r>
            <a:r>
              <a:rPr lang="en-US" sz="2200" err="1"/>
              <a:t>trình</a:t>
            </a:r>
            <a:endParaRPr lang="en-US" sz="2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3BF60-0B1A-9F45-BEFB-F3C0B514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49DF6-A395-794D-8F34-2A14D403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92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thành phần của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err="1"/>
              <a:t>Quản</a:t>
            </a:r>
            <a:r>
              <a:rPr lang="en-US" b="1"/>
              <a:t> </a:t>
            </a:r>
            <a:r>
              <a:rPr lang="en-US" b="1" err="1"/>
              <a:t>lý</a:t>
            </a:r>
            <a:r>
              <a:rPr lang="en-US" b="1"/>
              <a:t> </a:t>
            </a:r>
            <a:r>
              <a:rPr lang="en-US" b="1" err="1"/>
              <a:t>bộ</a:t>
            </a:r>
            <a:r>
              <a:rPr lang="en-US" b="1"/>
              <a:t> nhớ chính</a:t>
            </a:r>
          </a:p>
          <a:p>
            <a:pPr marL="223838" indent="-223838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kiểu</a:t>
            </a:r>
            <a:r>
              <a:rPr lang="en-US"/>
              <a:t> byte (word). </a:t>
            </a:r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địa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.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nơi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CPU </a:t>
            </a:r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xuất</a:t>
            </a:r>
            <a:endParaRPr lang="en-US"/>
          </a:p>
          <a:p>
            <a:pPr marL="223838" indent="-223838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muốn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trước</a:t>
            </a:r>
            <a:r>
              <a:rPr lang="en-US"/>
              <a:t> </a:t>
            </a:r>
            <a:r>
              <a:rPr lang="en-US" err="1"/>
              <a:t>hết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ánh</a:t>
            </a:r>
            <a:r>
              <a:rPr lang="en-US"/>
              <a:t> </a:t>
            </a:r>
            <a:r>
              <a:rPr lang="en-US" err="1"/>
              <a:t>xạ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địa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tuyệt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nạp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.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,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.</a:t>
            </a:r>
          </a:p>
          <a:p>
            <a:pPr marL="223838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 </a:t>
            </a:r>
            <a:r>
              <a:rPr lang="en-US" err="1"/>
              <a:t>ưu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CPU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tốc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,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giữ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.</a:t>
            </a:r>
          </a:p>
          <a:p>
            <a:pPr marL="223838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err="1"/>
              <a:t>Vai</a:t>
            </a:r>
            <a:r>
              <a:rPr lang="en-US"/>
              <a:t> </a:t>
            </a:r>
            <a:r>
              <a:rPr lang="en-US" err="1"/>
              <a:t>trò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HĐH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:</a:t>
            </a:r>
          </a:p>
          <a:p>
            <a:pPr marL="465138" lvl="1" indent="-1730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err="1"/>
              <a:t>Lưu</a:t>
            </a:r>
            <a:r>
              <a:rPr lang="en-US" sz="2200"/>
              <a:t> </a:t>
            </a:r>
            <a:r>
              <a:rPr lang="en-US" sz="2200" err="1"/>
              <a:t>giữ</a:t>
            </a:r>
            <a:r>
              <a:rPr lang="en-US" sz="2200"/>
              <a:t> </a:t>
            </a:r>
            <a:r>
              <a:rPr lang="en-US" sz="2200" err="1"/>
              <a:t>thông</a:t>
            </a:r>
            <a:r>
              <a:rPr lang="en-US" sz="2200"/>
              <a:t> tin </a:t>
            </a:r>
            <a:r>
              <a:rPr lang="en-US" sz="2200" err="1"/>
              <a:t>về</a:t>
            </a:r>
            <a:r>
              <a:rPr lang="en-US" sz="2200"/>
              <a:t> </a:t>
            </a:r>
            <a:r>
              <a:rPr lang="en-US" sz="2200" err="1"/>
              <a:t>các</a:t>
            </a:r>
            <a:r>
              <a:rPr lang="en-US" sz="2200"/>
              <a:t> </a:t>
            </a:r>
            <a:r>
              <a:rPr lang="en-US" sz="2200" err="1"/>
              <a:t>vị</a:t>
            </a:r>
            <a:r>
              <a:rPr lang="en-US" sz="2200"/>
              <a:t> </a:t>
            </a:r>
            <a:r>
              <a:rPr lang="en-US" sz="2200" err="1"/>
              <a:t>trí</a:t>
            </a:r>
            <a:r>
              <a:rPr lang="en-US" sz="2200"/>
              <a:t> </a:t>
            </a:r>
            <a:r>
              <a:rPr lang="en-US" sz="2200" err="1"/>
              <a:t>trong</a:t>
            </a:r>
            <a:r>
              <a:rPr lang="en-US" sz="2200"/>
              <a:t> </a:t>
            </a:r>
            <a:r>
              <a:rPr lang="en-US" sz="2200" err="1"/>
              <a:t>bộ</a:t>
            </a:r>
            <a:r>
              <a:rPr lang="en-US" sz="2200"/>
              <a:t> </a:t>
            </a:r>
            <a:r>
              <a:rPr lang="en-US" sz="2200" err="1"/>
              <a:t>nhớ</a:t>
            </a:r>
            <a:r>
              <a:rPr lang="en-US" sz="2200"/>
              <a:t> </a:t>
            </a:r>
            <a:r>
              <a:rPr lang="en-US" sz="2200" err="1"/>
              <a:t>đã</a:t>
            </a:r>
            <a:r>
              <a:rPr lang="en-US" sz="2200"/>
              <a:t> </a:t>
            </a:r>
            <a:r>
              <a:rPr lang="en-US" sz="2200" err="1"/>
              <a:t>được</a:t>
            </a:r>
            <a:r>
              <a:rPr lang="en-US" sz="2200"/>
              <a:t> </a:t>
            </a:r>
            <a:r>
              <a:rPr lang="en-US" sz="2200" err="1"/>
              <a:t>sử</a:t>
            </a:r>
            <a:r>
              <a:rPr lang="en-US" sz="2200"/>
              <a:t> </a:t>
            </a:r>
            <a:r>
              <a:rPr lang="en-US" sz="2200" err="1"/>
              <a:t>dụng</a:t>
            </a:r>
            <a:r>
              <a:rPr lang="en-US" sz="2200"/>
              <a:t> </a:t>
            </a:r>
            <a:r>
              <a:rPr lang="en-US" sz="2200" err="1"/>
              <a:t>và</a:t>
            </a:r>
            <a:r>
              <a:rPr lang="en-US" sz="2200"/>
              <a:t> </a:t>
            </a:r>
            <a:r>
              <a:rPr lang="en-US" sz="2200" err="1"/>
              <a:t>ai</a:t>
            </a:r>
            <a:r>
              <a:rPr lang="en-US" sz="2200"/>
              <a:t> </a:t>
            </a:r>
            <a:r>
              <a:rPr lang="en-US" sz="2200" err="1"/>
              <a:t>sử</a:t>
            </a:r>
            <a:r>
              <a:rPr lang="en-US" sz="2200"/>
              <a:t> </a:t>
            </a:r>
            <a:r>
              <a:rPr lang="en-US" sz="2200" err="1"/>
              <a:t>dụng</a:t>
            </a:r>
            <a:endParaRPr lang="en-US" sz="2200"/>
          </a:p>
          <a:p>
            <a:pPr marL="465138" lvl="1" indent="-1730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err="1"/>
              <a:t>Quyết</a:t>
            </a:r>
            <a:r>
              <a:rPr lang="en-US" sz="2200"/>
              <a:t> </a:t>
            </a:r>
            <a:r>
              <a:rPr lang="en-US" sz="2200" err="1"/>
              <a:t>định</a:t>
            </a:r>
            <a:r>
              <a:rPr lang="en-US" sz="2200"/>
              <a:t> </a:t>
            </a:r>
            <a:r>
              <a:rPr lang="en-US" sz="2200" err="1"/>
              <a:t>tiến</a:t>
            </a:r>
            <a:r>
              <a:rPr lang="en-US" sz="2200"/>
              <a:t> </a:t>
            </a:r>
            <a:r>
              <a:rPr lang="en-US" sz="2200" err="1"/>
              <a:t>trình</a:t>
            </a:r>
            <a:r>
              <a:rPr lang="en-US" sz="2200"/>
              <a:t> </a:t>
            </a:r>
            <a:r>
              <a:rPr lang="en-US" sz="2200" err="1"/>
              <a:t>nào</a:t>
            </a:r>
            <a:r>
              <a:rPr lang="en-US" sz="2200"/>
              <a:t> </a:t>
            </a:r>
            <a:r>
              <a:rPr lang="en-US" sz="2200" err="1"/>
              <a:t>được</a:t>
            </a:r>
            <a:r>
              <a:rPr lang="en-US" sz="2200"/>
              <a:t> </a:t>
            </a:r>
            <a:r>
              <a:rPr lang="en-US" sz="2200" err="1"/>
              <a:t>nạp</a:t>
            </a:r>
            <a:r>
              <a:rPr lang="en-US" sz="2200"/>
              <a:t> </a:t>
            </a:r>
            <a:r>
              <a:rPr lang="en-US" sz="2200" err="1"/>
              <a:t>vào</a:t>
            </a:r>
            <a:r>
              <a:rPr lang="en-US" sz="2200"/>
              <a:t> </a:t>
            </a:r>
            <a:r>
              <a:rPr lang="en-US" sz="2200" err="1"/>
              <a:t>bộ</a:t>
            </a:r>
            <a:r>
              <a:rPr lang="en-US" sz="2200"/>
              <a:t> </a:t>
            </a:r>
            <a:r>
              <a:rPr lang="en-US" sz="2200" err="1"/>
              <a:t>nhớ</a:t>
            </a:r>
            <a:r>
              <a:rPr lang="en-US" sz="2200"/>
              <a:t> </a:t>
            </a:r>
            <a:r>
              <a:rPr lang="en-US" sz="2200" err="1"/>
              <a:t>chính</a:t>
            </a:r>
            <a:r>
              <a:rPr lang="en-US" sz="2200"/>
              <a:t>, </a:t>
            </a:r>
            <a:r>
              <a:rPr lang="en-US" sz="2200" err="1"/>
              <a:t>khi</a:t>
            </a:r>
            <a:r>
              <a:rPr lang="en-US" sz="2200"/>
              <a:t> </a:t>
            </a:r>
            <a:r>
              <a:rPr lang="en-US" sz="2200" err="1"/>
              <a:t>bộ</a:t>
            </a:r>
            <a:r>
              <a:rPr lang="en-US" sz="2200"/>
              <a:t> </a:t>
            </a:r>
            <a:r>
              <a:rPr lang="en-US" sz="2200" err="1"/>
              <a:t>nhớ</a:t>
            </a:r>
            <a:r>
              <a:rPr lang="en-US" sz="2200"/>
              <a:t> </a:t>
            </a:r>
            <a:r>
              <a:rPr lang="en-US" sz="2200" err="1"/>
              <a:t>đã</a:t>
            </a:r>
            <a:r>
              <a:rPr lang="en-US" sz="2200"/>
              <a:t> </a:t>
            </a:r>
            <a:r>
              <a:rPr lang="en-US" sz="2200" err="1"/>
              <a:t>có</a:t>
            </a:r>
            <a:r>
              <a:rPr lang="en-US" sz="2200"/>
              <a:t> </a:t>
            </a:r>
            <a:r>
              <a:rPr lang="en-US" sz="2200" err="1"/>
              <a:t>thể</a:t>
            </a:r>
            <a:r>
              <a:rPr lang="en-US" sz="2200"/>
              <a:t> dung </a:t>
            </a:r>
            <a:r>
              <a:rPr lang="en-US" sz="2200" err="1"/>
              <a:t>được</a:t>
            </a:r>
            <a:endParaRPr lang="en-US" sz="2200"/>
          </a:p>
          <a:p>
            <a:pPr marL="465138" lvl="1" indent="-1730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err="1"/>
              <a:t>Cấp</a:t>
            </a:r>
            <a:r>
              <a:rPr lang="en-US" sz="2200"/>
              <a:t> </a:t>
            </a:r>
            <a:r>
              <a:rPr lang="en-US" sz="2200" err="1"/>
              <a:t>phát</a:t>
            </a:r>
            <a:r>
              <a:rPr lang="en-US" sz="2200"/>
              <a:t> </a:t>
            </a:r>
            <a:r>
              <a:rPr lang="en-US" sz="2200" err="1"/>
              <a:t>và</a:t>
            </a:r>
            <a:r>
              <a:rPr lang="en-US" sz="2200"/>
              <a:t> </a:t>
            </a:r>
            <a:r>
              <a:rPr lang="en-US" sz="2200" err="1"/>
              <a:t>thu</a:t>
            </a:r>
            <a:r>
              <a:rPr lang="en-US" sz="2200"/>
              <a:t> </a:t>
            </a:r>
            <a:r>
              <a:rPr lang="en-US" sz="2200" err="1"/>
              <a:t>hồi</a:t>
            </a:r>
            <a:r>
              <a:rPr lang="en-US" sz="2200"/>
              <a:t> </a:t>
            </a:r>
            <a:r>
              <a:rPr lang="en-US" sz="2200" err="1"/>
              <a:t>bộ</a:t>
            </a:r>
            <a:r>
              <a:rPr lang="en-US" sz="2200"/>
              <a:t> </a:t>
            </a:r>
            <a:r>
              <a:rPr lang="en-US" sz="2200" err="1"/>
              <a:t>nhớ</a:t>
            </a:r>
            <a:r>
              <a:rPr lang="en-US" sz="2200"/>
              <a:t> </a:t>
            </a:r>
            <a:r>
              <a:rPr lang="en-US" sz="2200" err="1"/>
              <a:t>khi</a:t>
            </a:r>
            <a:r>
              <a:rPr lang="en-US" sz="2200"/>
              <a:t> </a:t>
            </a:r>
            <a:r>
              <a:rPr lang="en-US" sz="2200" err="1"/>
              <a:t>cần</a:t>
            </a:r>
            <a:r>
              <a:rPr lang="en-US" sz="2200"/>
              <a:t> </a:t>
            </a:r>
            <a:r>
              <a:rPr lang="en-US" sz="2200" err="1"/>
              <a:t>thiết</a:t>
            </a:r>
            <a:endParaRPr lang="en-US" sz="2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10012-8560-A04D-B9EC-10A5C994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F7C3C-CD78-BA4D-A745-5C226EA9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năng</a:t>
            </a:r>
            <a:endParaRPr lang="en-US"/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phần</a:t>
            </a:r>
          </a:p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OS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: Windows, Linux </a:t>
            </a:r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872DD-0E48-2548-9D51-F370B871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75EF4-92A9-9348-BE7D-2EA70AA8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7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thành phần của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err="1"/>
              <a:t>Quản</a:t>
            </a:r>
            <a:r>
              <a:rPr lang="en-US" b="1"/>
              <a:t> </a:t>
            </a:r>
            <a:r>
              <a:rPr lang="en-US" b="1" err="1"/>
              <a:t>lý</a:t>
            </a:r>
            <a:r>
              <a:rPr lang="en-US" b="1"/>
              <a:t> </a:t>
            </a:r>
            <a:r>
              <a:rPr lang="en-US" b="1" err="1"/>
              <a:t>hệ</a:t>
            </a:r>
            <a:r>
              <a:rPr lang="en-US" b="1"/>
              <a:t> </a:t>
            </a:r>
            <a:r>
              <a:rPr lang="en-US" b="1" err="1"/>
              <a:t>thống</a:t>
            </a:r>
            <a:r>
              <a:rPr lang="en-US" b="1"/>
              <a:t> </a:t>
            </a:r>
            <a:r>
              <a:rPr lang="en-US" b="1" err="1"/>
              <a:t>vào</a:t>
            </a:r>
            <a:r>
              <a:rPr lang="en-US" b="1"/>
              <a:t> </a:t>
            </a:r>
            <a:r>
              <a:rPr lang="en-US" b="1" err="1"/>
              <a:t>ra</a:t>
            </a:r>
            <a:endParaRPr lang="en-US" b="1"/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đích</a:t>
            </a:r>
            <a:r>
              <a:rPr lang="en-US"/>
              <a:t>: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dấu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thù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bị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cứng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làm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dễ</a:t>
            </a:r>
            <a:r>
              <a:rPr lang="en-US"/>
              <a:t> </a:t>
            </a:r>
            <a:r>
              <a:rPr lang="en-US" err="1"/>
              <a:t>thao</a:t>
            </a:r>
            <a:r>
              <a:rPr lang="en-US"/>
              <a:t> </a:t>
            </a:r>
            <a:r>
              <a:rPr lang="en-US" err="1"/>
              <a:t>tác</a:t>
            </a:r>
            <a:r>
              <a:rPr lang="en-US"/>
              <a:t> </a:t>
            </a:r>
            <a:r>
              <a:rPr lang="en-US" err="1"/>
              <a:t>hơn</a:t>
            </a:r>
            <a:r>
              <a:rPr lang="en-US"/>
              <a:t>.</a:t>
            </a:r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bao</a:t>
            </a:r>
            <a:r>
              <a:rPr lang="en-US"/>
              <a:t> </a:t>
            </a:r>
            <a:r>
              <a:rPr lang="en-US" err="1"/>
              <a:t>gồm</a:t>
            </a:r>
            <a:r>
              <a:rPr lang="en-US"/>
              <a:t>:</a:t>
            </a:r>
          </a:p>
          <a:p>
            <a:pPr lvl="1">
              <a:buFontTx/>
              <a:buChar char="-"/>
            </a:pPr>
            <a:r>
              <a:rPr lang="en-US" sz="2200" err="1"/>
              <a:t>Thành</a:t>
            </a:r>
            <a:r>
              <a:rPr lang="en-US" sz="2200"/>
              <a:t> </a:t>
            </a:r>
            <a:r>
              <a:rPr lang="en-US" sz="2200" err="1"/>
              <a:t>phần</a:t>
            </a:r>
            <a:r>
              <a:rPr lang="en-US" sz="2200"/>
              <a:t> </a:t>
            </a:r>
            <a:r>
              <a:rPr lang="en-US" sz="2200" err="1"/>
              <a:t>quản</a:t>
            </a:r>
            <a:r>
              <a:rPr lang="en-US" sz="2200"/>
              <a:t> </a:t>
            </a:r>
            <a:r>
              <a:rPr lang="en-US" sz="2200" err="1"/>
              <a:t>lý</a:t>
            </a:r>
            <a:r>
              <a:rPr lang="en-US" sz="2200"/>
              <a:t> </a:t>
            </a:r>
            <a:r>
              <a:rPr lang="en-US" sz="2200" err="1"/>
              <a:t>bộ</a:t>
            </a:r>
            <a:r>
              <a:rPr lang="en-US" sz="2200"/>
              <a:t> </a:t>
            </a:r>
            <a:r>
              <a:rPr lang="en-US" sz="2200" err="1"/>
              <a:t>nhớ</a:t>
            </a:r>
            <a:r>
              <a:rPr lang="en-US" sz="2200"/>
              <a:t> </a:t>
            </a:r>
            <a:r>
              <a:rPr lang="en-US" sz="2200" err="1"/>
              <a:t>gồm</a:t>
            </a:r>
            <a:r>
              <a:rPr lang="en-US" sz="2200"/>
              <a:t> buffering, caching, spooling</a:t>
            </a:r>
          </a:p>
          <a:p>
            <a:pPr lvl="1">
              <a:buFontTx/>
              <a:buChar char="-"/>
            </a:pPr>
            <a:r>
              <a:rPr lang="en-US" sz="2200" err="1"/>
              <a:t>Giao</a:t>
            </a:r>
            <a:r>
              <a:rPr lang="en-US" sz="2200"/>
              <a:t> </a:t>
            </a:r>
            <a:r>
              <a:rPr lang="en-US" sz="2200" err="1"/>
              <a:t>tiếp</a:t>
            </a:r>
            <a:r>
              <a:rPr lang="en-US" sz="2200"/>
              <a:t> </a:t>
            </a:r>
            <a:r>
              <a:rPr lang="en-US" sz="2200" err="1"/>
              <a:t>điều</a:t>
            </a:r>
            <a:r>
              <a:rPr lang="en-US" sz="2200"/>
              <a:t> </a:t>
            </a:r>
            <a:r>
              <a:rPr lang="en-US" sz="2200" err="1"/>
              <a:t>khiển</a:t>
            </a:r>
            <a:r>
              <a:rPr lang="en-US" sz="2200"/>
              <a:t> </a:t>
            </a:r>
            <a:r>
              <a:rPr lang="en-US" sz="2200" err="1"/>
              <a:t>thiết</a:t>
            </a:r>
            <a:r>
              <a:rPr lang="en-US" sz="2200"/>
              <a:t> </a:t>
            </a:r>
            <a:r>
              <a:rPr lang="en-US" sz="2200" err="1"/>
              <a:t>bị</a:t>
            </a:r>
            <a:r>
              <a:rPr lang="en-US" sz="2200"/>
              <a:t> </a:t>
            </a:r>
            <a:r>
              <a:rPr lang="en-US" sz="2200" err="1"/>
              <a:t>tổng</a:t>
            </a:r>
            <a:r>
              <a:rPr lang="en-US" sz="2200"/>
              <a:t> </a:t>
            </a:r>
            <a:r>
              <a:rPr lang="en-US" sz="2200" err="1"/>
              <a:t>quát</a:t>
            </a:r>
            <a:endParaRPr lang="en-US" sz="2200"/>
          </a:p>
          <a:p>
            <a:pPr lvl="1">
              <a:buFontTx/>
              <a:buChar char="-"/>
            </a:pPr>
            <a:r>
              <a:rPr lang="en-US" sz="2200" err="1"/>
              <a:t>Bộ</a:t>
            </a:r>
            <a:r>
              <a:rPr lang="en-US" sz="2200"/>
              <a:t> </a:t>
            </a:r>
            <a:r>
              <a:rPr lang="en-US" sz="2200" err="1"/>
              <a:t>điều</a:t>
            </a:r>
            <a:r>
              <a:rPr lang="en-US" sz="2200"/>
              <a:t> </a:t>
            </a:r>
            <a:r>
              <a:rPr lang="en-US" sz="2200" err="1"/>
              <a:t>khiển</a:t>
            </a:r>
            <a:r>
              <a:rPr lang="en-US" sz="2200"/>
              <a:t> </a:t>
            </a:r>
            <a:r>
              <a:rPr lang="en-US" sz="2200" err="1"/>
              <a:t>cho</a:t>
            </a:r>
            <a:r>
              <a:rPr lang="en-US" sz="2200"/>
              <a:t>  </a:t>
            </a:r>
            <a:r>
              <a:rPr lang="en-US" sz="2200" err="1"/>
              <a:t>các</a:t>
            </a:r>
            <a:r>
              <a:rPr lang="en-US" sz="2200"/>
              <a:t> </a:t>
            </a:r>
            <a:r>
              <a:rPr lang="en-US" sz="2200" err="1"/>
              <a:t>thiết</a:t>
            </a:r>
            <a:r>
              <a:rPr lang="en-US" sz="2200"/>
              <a:t> </a:t>
            </a:r>
            <a:r>
              <a:rPr lang="en-US" sz="2200" err="1"/>
              <a:t>bị</a:t>
            </a:r>
            <a:r>
              <a:rPr lang="en-US" sz="2200"/>
              <a:t> </a:t>
            </a:r>
            <a:r>
              <a:rPr lang="en-US" sz="2200" err="1"/>
              <a:t>phần</a:t>
            </a:r>
            <a:r>
              <a:rPr lang="en-US" sz="2200"/>
              <a:t> </a:t>
            </a:r>
            <a:r>
              <a:rPr lang="en-US" sz="2200" err="1"/>
              <a:t>cứng</a:t>
            </a:r>
            <a:r>
              <a:rPr lang="en-US" sz="2200"/>
              <a:t> </a:t>
            </a:r>
            <a:r>
              <a:rPr lang="en-US" sz="2200" err="1"/>
              <a:t>đặc</a:t>
            </a:r>
            <a:r>
              <a:rPr lang="en-US" sz="2200"/>
              <a:t> </a:t>
            </a:r>
            <a:r>
              <a:rPr lang="en-US" sz="2200" err="1"/>
              <a:t>biệt</a:t>
            </a:r>
            <a:r>
              <a:rPr lang="en-US" sz="2200"/>
              <a:t>. </a:t>
            </a:r>
            <a:r>
              <a:rPr lang="en-US" sz="2200" err="1"/>
              <a:t>Chỉ</a:t>
            </a:r>
            <a:r>
              <a:rPr lang="en-US" sz="2200"/>
              <a:t> </a:t>
            </a:r>
            <a:r>
              <a:rPr lang="en-US" sz="2200" err="1"/>
              <a:t>có</a:t>
            </a:r>
            <a:r>
              <a:rPr lang="en-US" sz="2200"/>
              <a:t> device driver </a:t>
            </a:r>
            <a:r>
              <a:rPr lang="en-US" sz="2200" err="1"/>
              <a:t>mới</a:t>
            </a:r>
            <a:r>
              <a:rPr lang="en-US" sz="2200"/>
              <a:t> </a:t>
            </a:r>
            <a:r>
              <a:rPr lang="en-US" sz="2200" err="1"/>
              <a:t>hiểu</a:t>
            </a:r>
            <a:r>
              <a:rPr lang="en-US" sz="2200"/>
              <a:t> </a:t>
            </a:r>
            <a:r>
              <a:rPr lang="en-US" sz="2200" err="1"/>
              <a:t>đến</a:t>
            </a:r>
            <a:r>
              <a:rPr lang="en-US" sz="2200"/>
              <a:t> </a:t>
            </a:r>
            <a:r>
              <a:rPr lang="en-US" sz="2200" err="1"/>
              <a:t>cấu</a:t>
            </a:r>
            <a:r>
              <a:rPr lang="en-US" sz="2200"/>
              <a:t> </a:t>
            </a:r>
            <a:r>
              <a:rPr lang="en-US" sz="2200" err="1"/>
              <a:t>trúc</a:t>
            </a:r>
            <a:r>
              <a:rPr lang="en-US" sz="2200"/>
              <a:t> </a:t>
            </a:r>
            <a:r>
              <a:rPr lang="en-US" sz="2200" err="1"/>
              <a:t>đặc</a:t>
            </a:r>
            <a:r>
              <a:rPr lang="en-US" sz="2200"/>
              <a:t> </a:t>
            </a:r>
            <a:r>
              <a:rPr lang="en-US" sz="2200" err="1"/>
              <a:t>thù</a:t>
            </a:r>
            <a:r>
              <a:rPr lang="en-US" sz="2200"/>
              <a:t> </a:t>
            </a:r>
            <a:r>
              <a:rPr lang="en-US" sz="2200" err="1"/>
              <a:t>của</a:t>
            </a:r>
            <a:r>
              <a:rPr lang="en-US" sz="2200"/>
              <a:t> </a:t>
            </a:r>
            <a:r>
              <a:rPr lang="en-US" sz="2200" err="1"/>
              <a:t>thiết</a:t>
            </a:r>
            <a:r>
              <a:rPr lang="en-US" sz="2200"/>
              <a:t> </a:t>
            </a:r>
            <a:r>
              <a:rPr lang="en-US" sz="2200" err="1"/>
              <a:t>bị</a:t>
            </a:r>
            <a:r>
              <a:rPr lang="en-US" sz="2200"/>
              <a:t> </a:t>
            </a:r>
            <a:r>
              <a:rPr lang="en-US" sz="2200" err="1"/>
              <a:t>mà</a:t>
            </a:r>
            <a:r>
              <a:rPr lang="en-US" sz="2200"/>
              <a:t> </a:t>
            </a:r>
            <a:r>
              <a:rPr lang="en-US" sz="2200" err="1"/>
              <a:t>nó</a:t>
            </a:r>
            <a:r>
              <a:rPr lang="en-US" sz="2200"/>
              <a:t> </a:t>
            </a:r>
            <a:r>
              <a:rPr lang="en-US" sz="2200" err="1"/>
              <a:t>mô</a:t>
            </a:r>
            <a:r>
              <a:rPr lang="en-US" sz="2200"/>
              <a:t> </a:t>
            </a:r>
            <a:r>
              <a:rPr lang="en-US" sz="2200" err="1"/>
              <a:t>tả</a:t>
            </a:r>
            <a:r>
              <a:rPr lang="en-US" sz="220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7FDA-357F-264A-B103-8174EEF3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5CFFD-C450-AE40-917E-244717CB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8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thành phần của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err="1"/>
              <a:t>Quản</a:t>
            </a:r>
            <a:r>
              <a:rPr lang="en-US" b="1"/>
              <a:t> </a:t>
            </a:r>
            <a:r>
              <a:rPr lang="en-US" b="1" err="1"/>
              <a:t>lý</a:t>
            </a:r>
            <a:r>
              <a:rPr lang="en-US" b="1"/>
              <a:t> file</a:t>
            </a:r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bị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endParaRPr lang="en-US"/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/>
              <a:t>File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đơn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nhất</a:t>
            </a:r>
            <a:endParaRPr lang="en-US"/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/>
              <a:t>Nhiệm</a:t>
            </a:r>
            <a:r>
              <a:rPr lang="en-US"/>
              <a:t> </a:t>
            </a:r>
            <a:r>
              <a:rPr lang="en-US" err="1"/>
              <a:t>vụ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file</a:t>
            </a:r>
          </a:p>
          <a:p>
            <a:pPr lvl="1">
              <a:buFontTx/>
              <a:buChar char="-"/>
            </a:pPr>
            <a:r>
              <a:rPr lang="en-US" sz="2200" err="1"/>
              <a:t>Tạo</a:t>
            </a:r>
            <a:r>
              <a:rPr lang="en-US" sz="2200"/>
              <a:t>, </a:t>
            </a:r>
            <a:r>
              <a:rPr lang="en-US" sz="2200" err="1"/>
              <a:t>xóa</a:t>
            </a:r>
            <a:r>
              <a:rPr lang="en-US" sz="2200"/>
              <a:t> </a:t>
            </a:r>
            <a:r>
              <a:rPr lang="en-US" sz="2200" err="1"/>
              <a:t>một</a:t>
            </a:r>
            <a:r>
              <a:rPr lang="en-US" sz="2200"/>
              <a:t> </a:t>
            </a:r>
            <a:r>
              <a:rPr lang="en-US" sz="2200" err="1"/>
              <a:t>tập</a:t>
            </a:r>
            <a:r>
              <a:rPr lang="en-US" sz="2200"/>
              <a:t> tin, </a:t>
            </a:r>
            <a:r>
              <a:rPr lang="en-US" sz="2200" err="1"/>
              <a:t>thư</a:t>
            </a:r>
            <a:r>
              <a:rPr lang="en-US" sz="2200"/>
              <a:t> </a:t>
            </a:r>
            <a:r>
              <a:rPr lang="en-US" sz="2200" err="1"/>
              <a:t>mục</a:t>
            </a:r>
            <a:endParaRPr lang="en-US" sz="2200"/>
          </a:p>
          <a:p>
            <a:pPr lvl="1">
              <a:buFontTx/>
              <a:buChar char="-"/>
            </a:pPr>
            <a:r>
              <a:rPr lang="en-US" sz="2200" err="1"/>
              <a:t>Hỗ</a:t>
            </a:r>
            <a:r>
              <a:rPr lang="en-US" sz="2200"/>
              <a:t> </a:t>
            </a:r>
            <a:r>
              <a:rPr lang="en-US" sz="2200" err="1"/>
              <a:t>trợ</a:t>
            </a:r>
            <a:r>
              <a:rPr lang="en-US" sz="2200"/>
              <a:t> </a:t>
            </a:r>
            <a:r>
              <a:rPr lang="en-US" sz="2200" err="1"/>
              <a:t>các</a:t>
            </a:r>
            <a:r>
              <a:rPr lang="en-US" sz="2200"/>
              <a:t> </a:t>
            </a:r>
            <a:r>
              <a:rPr lang="en-US" sz="2200" err="1"/>
              <a:t>thao</a:t>
            </a:r>
            <a:r>
              <a:rPr lang="en-US" sz="2200"/>
              <a:t> </a:t>
            </a:r>
            <a:r>
              <a:rPr lang="en-US" sz="2200" err="1"/>
              <a:t>tác</a:t>
            </a:r>
            <a:r>
              <a:rPr lang="en-US" sz="2200"/>
              <a:t> </a:t>
            </a:r>
            <a:r>
              <a:rPr lang="en-US" sz="2200" err="1"/>
              <a:t>trên</a:t>
            </a:r>
            <a:r>
              <a:rPr lang="en-US" sz="2200"/>
              <a:t> file </a:t>
            </a:r>
            <a:r>
              <a:rPr lang="en-US" sz="2200" err="1"/>
              <a:t>và</a:t>
            </a:r>
            <a:r>
              <a:rPr lang="en-US" sz="2200"/>
              <a:t> </a:t>
            </a:r>
            <a:r>
              <a:rPr lang="en-US" sz="2200" err="1"/>
              <a:t>thư</a:t>
            </a:r>
            <a:r>
              <a:rPr lang="en-US" sz="2200"/>
              <a:t> </a:t>
            </a:r>
            <a:r>
              <a:rPr lang="en-US" sz="2200" err="1"/>
              <a:t>mục</a:t>
            </a:r>
            <a:endParaRPr lang="en-US" sz="2200"/>
          </a:p>
          <a:p>
            <a:pPr lvl="1">
              <a:buFontTx/>
              <a:buChar char="-"/>
            </a:pPr>
            <a:r>
              <a:rPr lang="en-US" sz="2200" err="1"/>
              <a:t>Ánh</a:t>
            </a:r>
            <a:r>
              <a:rPr lang="en-US" sz="2200"/>
              <a:t> </a:t>
            </a:r>
            <a:r>
              <a:rPr lang="en-US" sz="2200" err="1"/>
              <a:t>xạ</a:t>
            </a:r>
            <a:r>
              <a:rPr lang="en-US" sz="2200"/>
              <a:t> file </a:t>
            </a:r>
            <a:r>
              <a:rPr lang="en-US" sz="2200" err="1"/>
              <a:t>trên</a:t>
            </a:r>
            <a:r>
              <a:rPr lang="en-US" sz="2200"/>
              <a:t> </a:t>
            </a:r>
            <a:r>
              <a:rPr lang="en-US" sz="2200" err="1"/>
              <a:t>hệ</a:t>
            </a:r>
            <a:r>
              <a:rPr lang="en-US" sz="2200"/>
              <a:t> </a:t>
            </a:r>
            <a:r>
              <a:rPr lang="en-US" sz="2200" err="1"/>
              <a:t>thống</a:t>
            </a:r>
            <a:r>
              <a:rPr lang="en-US" sz="2200"/>
              <a:t> </a:t>
            </a:r>
            <a:r>
              <a:rPr lang="en-US" sz="2200" err="1"/>
              <a:t>lưu</a:t>
            </a:r>
            <a:r>
              <a:rPr lang="en-US" sz="2200"/>
              <a:t> </a:t>
            </a:r>
            <a:r>
              <a:rPr lang="en-US" sz="2200" err="1"/>
              <a:t>trữ</a:t>
            </a:r>
            <a:r>
              <a:rPr lang="en-US" sz="2200"/>
              <a:t> </a:t>
            </a:r>
            <a:r>
              <a:rPr lang="en-US" sz="2200" err="1"/>
              <a:t>phụ</a:t>
            </a:r>
            <a:endParaRPr lang="en-US" sz="2200"/>
          </a:p>
          <a:p>
            <a:pPr lvl="1">
              <a:buFontTx/>
              <a:buChar char="-"/>
            </a:pPr>
            <a:r>
              <a:rPr lang="en-US" sz="2200"/>
              <a:t>Backup </a:t>
            </a:r>
            <a:r>
              <a:rPr lang="en-US" sz="2200" err="1"/>
              <a:t>hệ</a:t>
            </a:r>
            <a:r>
              <a:rPr lang="en-US" sz="2200"/>
              <a:t> </a:t>
            </a:r>
            <a:r>
              <a:rPr lang="en-US" sz="2200" err="1"/>
              <a:t>thống</a:t>
            </a:r>
            <a:r>
              <a:rPr lang="en-US" sz="2200"/>
              <a:t> file </a:t>
            </a:r>
            <a:r>
              <a:rPr lang="en-US" sz="2200" err="1"/>
              <a:t>trên</a:t>
            </a:r>
            <a:r>
              <a:rPr lang="en-US" sz="2200"/>
              <a:t> </a:t>
            </a:r>
            <a:r>
              <a:rPr lang="en-US" sz="2200" err="1"/>
              <a:t>các</a:t>
            </a:r>
            <a:r>
              <a:rPr lang="en-US" sz="2200"/>
              <a:t> </a:t>
            </a:r>
            <a:r>
              <a:rPr lang="en-US" sz="2200" err="1"/>
              <a:t>thiết</a:t>
            </a:r>
            <a:r>
              <a:rPr lang="en-US" sz="2200"/>
              <a:t> </a:t>
            </a:r>
            <a:r>
              <a:rPr lang="en-US" sz="2200" err="1"/>
              <a:t>bị</a:t>
            </a:r>
            <a:r>
              <a:rPr lang="en-US" sz="2200"/>
              <a:t> </a:t>
            </a:r>
            <a:r>
              <a:rPr lang="en-US" sz="2200" err="1"/>
              <a:t>lưu</a:t>
            </a:r>
            <a:r>
              <a:rPr lang="en-US" sz="2200"/>
              <a:t> </a:t>
            </a:r>
            <a:r>
              <a:rPr lang="en-US" sz="2200" err="1"/>
              <a:t>trữ</a:t>
            </a:r>
            <a:endParaRPr lang="en-US" sz="2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DC43-2945-BF40-A1F5-4225715E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A59D1-5BFE-4944-9913-CF14C4AB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06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thành phần của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err="1"/>
              <a:t>Quản</a:t>
            </a:r>
            <a:r>
              <a:rPr lang="en-US" b="1"/>
              <a:t> </a:t>
            </a:r>
            <a:r>
              <a:rPr lang="en-US" b="1" err="1"/>
              <a:t>lý</a:t>
            </a:r>
            <a:r>
              <a:rPr lang="en-US" b="1"/>
              <a:t> </a:t>
            </a:r>
            <a:r>
              <a:rPr lang="en-US" b="1" err="1"/>
              <a:t>bộ</a:t>
            </a:r>
            <a:r>
              <a:rPr lang="en-US" b="1"/>
              <a:t> </a:t>
            </a:r>
            <a:r>
              <a:rPr lang="en-US" b="1" err="1"/>
              <a:t>nhớ</a:t>
            </a:r>
            <a:r>
              <a:rPr lang="en-US" b="1"/>
              <a:t> </a:t>
            </a:r>
            <a:r>
              <a:rPr lang="en-US" b="1" err="1"/>
              <a:t>lưu</a:t>
            </a:r>
            <a:r>
              <a:rPr lang="en-US" b="1"/>
              <a:t> </a:t>
            </a:r>
            <a:r>
              <a:rPr lang="en-US" b="1" err="1"/>
              <a:t>trữ</a:t>
            </a:r>
            <a:endParaRPr lang="en-US" b="1"/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phụ</a:t>
            </a:r>
            <a:r>
              <a:rPr lang="en-US"/>
              <a:t> (</a:t>
            </a:r>
            <a:r>
              <a:rPr lang="en-US" err="1"/>
              <a:t>đĩa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)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tới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nó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nạp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đĩa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chứa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endParaRPr lang="en-US"/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đĩa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chứa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tạm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: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ảo</a:t>
            </a:r>
            <a:endParaRPr lang="en-US"/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/>
              <a:t>Vai</a:t>
            </a:r>
            <a:r>
              <a:rPr lang="en-US"/>
              <a:t> </a:t>
            </a:r>
            <a:r>
              <a:rPr lang="en-US" err="1"/>
              <a:t>trò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HĐH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đĩa</a:t>
            </a:r>
            <a:r>
              <a:rPr lang="en-US"/>
              <a:t> </a:t>
            </a:r>
          </a:p>
          <a:p>
            <a:pPr lvl="1">
              <a:buFontTx/>
              <a:buChar char="-"/>
            </a:pPr>
            <a:r>
              <a:rPr lang="en-US" sz="2200" err="1"/>
              <a:t>Quản</a:t>
            </a:r>
            <a:r>
              <a:rPr lang="en-US" sz="2200"/>
              <a:t> </a:t>
            </a:r>
            <a:r>
              <a:rPr lang="en-US" sz="2200" err="1"/>
              <a:t>lý</a:t>
            </a:r>
            <a:r>
              <a:rPr lang="en-US" sz="2200"/>
              <a:t> </a:t>
            </a:r>
            <a:r>
              <a:rPr lang="en-US" sz="2200" err="1"/>
              <a:t>vùng</a:t>
            </a:r>
            <a:r>
              <a:rPr lang="en-US" sz="2200"/>
              <a:t> </a:t>
            </a:r>
            <a:r>
              <a:rPr lang="en-US" sz="2200" err="1"/>
              <a:t>trống</a:t>
            </a:r>
            <a:r>
              <a:rPr lang="en-US" sz="2200"/>
              <a:t> </a:t>
            </a:r>
            <a:r>
              <a:rPr lang="en-US" sz="2200" err="1"/>
              <a:t>trên</a:t>
            </a:r>
            <a:r>
              <a:rPr lang="en-US" sz="2200"/>
              <a:t> </a:t>
            </a:r>
            <a:r>
              <a:rPr lang="en-US" sz="2200" err="1"/>
              <a:t>đĩa</a:t>
            </a:r>
            <a:endParaRPr lang="en-US" sz="2200"/>
          </a:p>
          <a:p>
            <a:pPr lvl="1">
              <a:buFontTx/>
              <a:buChar char="-"/>
            </a:pPr>
            <a:r>
              <a:rPr lang="en-US" sz="2200" err="1"/>
              <a:t>Cung</a:t>
            </a:r>
            <a:r>
              <a:rPr lang="en-US" sz="2200"/>
              <a:t> </a:t>
            </a:r>
            <a:r>
              <a:rPr lang="en-US" sz="2200" err="1"/>
              <a:t>cấp</a:t>
            </a:r>
            <a:r>
              <a:rPr lang="en-US" sz="2200"/>
              <a:t> </a:t>
            </a:r>
            <a:r>
              <a:rPr lang="en-US" sz="2200" err="1"/>
              <a:t>vùng</a:t>
            </a:r>
            <a:r>
              <a:rPr lang="en-US" sz="2200"/>
              <a:t> </a:t>
            </a:r>
            <a:r>
              <a:rPr lang="en-US" sz="2200" err="1"/>
              <a:t>lưu</a:t>
            </a:r>
            <a:r>
              <a:rPr lang="en-US" sz="2200"/>
              <a:t> </a:t>
            </a:r>
            <a:r>
              <a:rPr lang="en-US" sz="2200" err="1"/>
              <a:t>trữ</a:t>
            </a:r>
            <a:r>
              <a:rPr lang="en-US" sz="2200"/>
              <a:t> </a:t>
            </a:r>
            <a:r>
              <a:rPr lang="en-US" sz="2200" err="1"/>
              <a:t>theo</a:t>
            </a:r>
            <a:r>
              <a:rPr lang="en-US" sz="2200"/>
              <a:t> </a:t>
            </a:r>
            <a:r>
              <a:rPr lang="en-US" sz="2200" err="1"/>
              <a:t>yêu</a:t>
            </a:r>
            <a:r>
              <a:rPr lang="en-US" sz="2200"/>
              <a:t> </a:t>
            </a:r>
            <a:r>
              <a:rPr lang="en-US" sz="2200" err="1"/>
              <a:t>cầu</a:t>
            </a:r>
            <a:endParaRPr lang="en-US" sz="2200"/>
          </a:p>
          <a:p>
            <a:pPr lvl="1">
              <a:buFontTx/>
              <a:buChar char="-"/>
            </a:pPr>
            <a:r>
              <a:rPr lang="en-US" sz="2200" err="1"/>
              <a:t>Lập</a:t>
            </a:r>
            <a:r>
              <a:rPr lang="en-US" sz="2200"/>
              <a:t> </a:t>
            </a:r>
            <a:r>
              <a:rPr lang="en-US" sz="2200" err="1"/>
              <a:t>lịch</a:t>
            </a:r>
            <a:r>
              <a:rPr lang="en-US" sz="2200"/>
              <a:t> </a:t>
            </a:r>
            <a:r>
              <a:rPr lang="en-US" sz="2200" err="1"/>
              <a:t>cho</a:t>
            </a:r>
            <a:r>
              <a:rPr lang="en-US" sz="2200"/>
              <a:t> </a:t>
            </a:r>
            <a:r>
              <a:rPr lang="en-US" sz="2200" err="1"/>
              <a:t>truy</a:t>
            </a:r>
            <a:r>
              <a:rPr lang="en-US" sz="2200"/>
              <a:t> </a:t>
            </a:r>
            <a:r>
              <a:rPr lang="en-US" sz="2200" err="1"/>
              <a:t>nhập</a:t>
            </a:r>
            <a:r>
              <a:rPr lang="en-US" sz="2200"/>
              <a:t> </a:t>
            </a:r>
            <a:r>
              <a:rPr lang="en-US" sz="2200" err="1"/>
              <a:t>đĩa</a:t>
            </a:r>
            <a:r>
              <a:rPr lang="en-US" sz="2200"/>
              <a:t> </a:t>
            </a:r>
            <a:r>
              <a:rPr lang="en-US" sz="2200" err="1"/>
              <a:t>hiệu</a:t>
            </a:r>
            <a:r>
              <a:rPr lang="en-US" sz="2200"/>
              <a:t> </a:t>
            </a:r>
            <a:r>
              <a:rPr lang="en-US" sz="2200" err="1"/>
              <a:t>quả</a:t>
            </a:r>
            <a:endParaRPr lang="en-US" sz="2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A9D81-BE18-B548-8A47-7B664E2F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6FDCD-6B13-3540-8AF5-E3C73C0E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3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thành phần của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err="1"/>
              <a:t>Hệ</a:t>
            </a:r>
            <a:r>
              <a:rPr lang="en-US" b="1"/>
              <a:t> </a:t>
            </a:r>
            <a:r>
              <a:rPr lang="en-US" b="1" err="1"/>
              <a:t>thống</a:t>
            </a:r>
            <a:r>
              <a:rPr lang="en-US" b="1"/>
              <a:t> </a:t>
            </a:r>
            <a:r>
              <a:rPr lang="en-US" b="1" err="1"/>
              <a:t>trao</a:t>
            </a:r>
            <a:r>
              <a:rPr lang="en-US" b="1"/>
              <a:t> </a:t>
            </a:r>
            <a:r>
              <a:rPr lang="en-US" b="1" err="1"/>
              <a:t>đổi</a:t>
            </a:r>
            <a:r>
              <a:rPr lang="en-US" b="1"/>
              <a:t> </a:t>
            </a:r>
            <a:r>
              <a:rPr lang="en-US" b="1" err="1"/>
              <a:t>dữ</a:t>
            </a:r>
            <a:r>
              <a:rPr lang="en-US" b="1"/>
              <a:t> </a:t>
            </a:r>
            <a:r>
              <a:rPr lang="en-US" b="1" err="1"/>
              <a:t>liệu</a:t>
            </a:r>
            <a:r>
              <a:rPr lang="en-US" b="1"/>
              <a:t> (</a:t>
            </a:r>
            <a:r>
              <a:rPr lang="en-US" b="1" err="1"/>
              <a:t>hệ</a:t>
            </a:r>
            <a:r>
              <a:rPr lang="en-US" b="1"/>
              <a:t> </a:t>
            </a:r>
            <a:r>
              <a:rPr lang="en-US" b="1" err="1"/>
              <a:t>thống</a:t>
            </a:r>
            <a:r>
              <a:rPr lang="en-US" b="1"/>
              <a:t> </a:t>
            </a:r>
            <a:r>
              <a:rPr lang="en-US" b="1" err="1"/>
              <a:t>phân</a:t>
            </a:r>
            <a:r>
              <a:rPr lang="en-US" b="1"/>
              <a:t> </a:t>
            </a:r>
            <a:r>
              <a:rPr lang="en-US" b="1" err="1"/>
              <a:t>tán</a:t>
            </a:r>
            <a:r>
              <a:rPr lang="en-US" b="1"/>
              <a:t>)</a:t>
            </a:r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tán</a:t>
            </a:r>
            <a:r>
              <a:rPr lang="en-US"/>
              <a:t> </a:t>
            </a:r>
            <a:r>
              <a:rPr lang="en-US" err="1"/>
              <a:t>gồm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VXL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hồ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chung</a:t>
            </a:r>
            <a:r>
              <a:rPr lang="en-US"/>
              <a:t>. </a:t>
            </a:r>
            <a:r>
              <a:rPr lang="en-US" err="1"/>
              <a:t>Mỗi</a:t>
            </a:r>
            <a:r>
              <a:rPr lang="en-US"/>
              <a:t> VXL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cục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riêng</a:t>
            </a:r>
            <a:endParaRPr lang="en-US"/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/>
              <a:t>Các</a:t>
            </a:r>
            <a:r>
              <a:rPr lang="en-US"/>
              <a:t> VXL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qua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mạng</a:t>
            </a:r>
            <a:r>
              <a:rPr lang="en-US"/>
              <a:t> </a:t>
            </a:r>
            <a:r>
              <a:rPr lang="en-US" err="1"/>
              <a:t>truyền</a:t>
            </a:r>
            <a:r>
              <a:rPr lang="en-US"/>
              <a:t> </a:t>
            </a:r>
            <a:r>
              <a:rPr lang="en-US" err="1"/>
              <a:t>thông</a:t>
            </a:r>
            <a:endParaRPr lang="en-US"/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/>
              <a:t>Truyền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nhờ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(FPT, HTTP, …)</a:t>
            </a:r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tán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tới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endParaRPr lang="en-US"/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tới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dung </a:t>
            </a:r>
            <a:r>
              <a:rPr lang="en-US" err="1"/>
              <a:t>chung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phép</a:t>
            </a:r>
            <a:endParaRPr lang="en-US"/>
          </a:p>
          <a:p>
            <a:pPr lvl="1">
              <a:buFontTx/>
              <a:buChar char="-"/>
            </a:pPr>
            <a:r>
              <a:rPr lang="en-US" sz="2200" err="1"/>
              <a:t>Tăng</a:t>
            </a:r>
            <a:r>
              <a:rPr lang="en-US" sz="2200"/>
              <a:t> </a:t>
            </a:r>
            <a:r>
              <a:rPr lang="en-US" sz="2200" err="1"/>
              <a:t>tốc</a:t>
            </a:r>
            <a:r>
              <a:rPr lang="en-US" sz="2200"/>
              <a:t> </a:t>
            </a:r>
            <a:r>
              <a:rPr lang="en-US" sz="2200" err="1"/>
              <a:t>độ</a:t>
            </a:r>
            <a:r>
              <a:rPr lang="en-US" sz="2200"/>
              <a:t> </a:t>
            </a:r>
            <a:r>
              <a:rPr lang="en-US" sz="2200" err="1"/>
              <a:t>tính</a:t>
            </a:r>
            <a:r>
              <a:rPr lang="en-US" sz="2200"/>
              <a:t> </a:t>
            </a:r>
            <a:r>
              <a:rPr lang="en-US" sz="2200" err="1"/>
              <a:t>toán</a:t>
            </a:r>
            <a:endParaRPr lang="en-US" sz="2200"/>
          </a:p>
          <a:p>
            <a:pPr lvl="1">
              <a:buFontTx/>
              <a:buChar char="-"/>
            </a:pPr>
            <a:r>
              <a:rPr lang="en-US" sz="2200" err="1"/>
              <a:t>Tăng</a:t>
            </a:r>
            <a:r>
              <a:rPr lang="en-US" sz="2200"/>
              <a:t> </a:t>
            </a:r>
            <a:r>
              <a:rPr lang="en-US" sz="2200" err="1"/>
              <a:t>khả</a:t>
            </a:r>
            <a:r>
              <a:rPr lang="en-US" sz="2200"/>
              <a:t> </a:t>
            </a:r>
            <a:r>
              <a:rPr lang="en-US" sz="2200" err="1"/>
              <a:t>năng</a:t>
            </a:r>
            <a:r>
              <a:rPr lang="en-US" sz="2200"/>
              <a:t> </a:t>
            </a:r>
            <a:r>
              <a:rPr lang="en-US" sz="2200" err="1"/>
              <a:t>sẵn</a:t>
            </a:r>
            <a:r>
              <a:rPr lang="en-US" sz="2200"/>
              <a:t> sang </a:t>
            </a:r>
            <a:r>
              <a:rPr lang="en-US" sz="2200" err="1"/>
              <a:t>của</a:t>
            </a:r>
            <a:r>
              <a:rPr lang="en-US" sz="2200"/>
              <a:t> </a:t>
            </a:r>
            <a:r>
              <a:rPr lang="en-US" sz="2200" err="1"/>
              <a:t>dữ</a:t>
            </a:r>
            <a:r>
              <a:rPr lang="en-US" sz="2200"/>
              <a:t> </a:t>
            </a:r>
            <a:r>
              <a:rPr lang="en-US" sz="2200" err="1"/>
              <a:t>liệu</a:t>
            </a:r>
            <a:endParaRPr lang="en-US" sz="2200"/>
          </a:p>
          <a:p>
            <a:pPr lvl="1">
              <a:buFontTx/>
              <a:buChar char="-"/>
            </a:pPr>
            <a:r>
              <a:rPr lang="en-US" sz="2200" err="1"/>
              <a:t>Tăng</a:t>
            </a:r>
            <a:r>
              <a:rPr lang="en-US" sz="2200"/>
              <a:t> </a:t>
            </a:r>
            <a:r>
              <a:rPr lang="en-US" sz="2200" err="1"/>
              <a:t>độ</a:t>
            </a:r>
            <a:r>
              <a:rPr lang="en-US" sz="2200"/>
              <a:t> tin </a:t>
            </a:r>
            <a:r>
              <a:rPr lang="en-US" sz="2200" err="1"/>
              <a:t>cậy</a:t>
            </a:r>
            <a:r>
              <a:rPr lang="en-US" sz="2200"/>
              <a:t> </a:t>
            </a:r>
            <a:r>
              <a:rPr lang="en-US" sz="2200" err="1"/>
              <a:t>của</a:t>
            </a:r>
            <a:r>
              <a:rPr lang="en-US" sz="2200"/>
              <a:t> </a:t>
            </a:r>
            <a:r>
              <a:rPr lang="en-US" sz="2200" err="1"/>
              <a:t>hệ</a:t>
            </a:r>
            <a:r>
              <a:rPr lang="en-US" sz="2200"/>
              <a:t> </a:t>
            </a:r>
            <a:r>
              <a:rPr lang="en-US" sz="2200" err="1"/>
              <a:t>thống</a:t>
            </a:r>
            <a:endParaRPr lang="en-US" sz="2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0697-7DD9-584E-AD2B-A16D2F72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2D1DE-F092-8648-92CA-7B291BC4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18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thành phần của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err="1"/>
              <a:t>Bảo</a:t>
            </a:r>
            <a:r>
              <a:rPr lang="en-US" b="1"/>
              <a:t> </a:t>
            </a:r>
            <a:r>
              <a:rPr lang="en-US" b="1" err="1"/>
              <a:t>vệ</a:t>
            </a:r>
            <a:r>
              <a:rPr lang="en-US" b="1"/>
              <a:t> </a:t>
            </a:r>
            <a:r>
              <a:rPr lang="en-US" b="1" err="1"/>
              <a:t>hệ</a:t>
            </a:r>
            <a:r>
              <a:rPr lang="en-US" b="1"/>
              <a:t> </a:t>
            </a:r>
            <a:r>
              <a:rPr lang="en-US" b="1" err="1"/>
              <a:t>thống</a:t>
            </a:r>
            <a:endParaRPr lang="en-US" b="1"/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dung </a:t>
            </a:r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các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tiến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trình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phải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được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bảo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vệ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từ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các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sự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hoạt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động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của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tiến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trình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khác</a:t>
            </a:r>
            <a:r>
              <a:rPr lang="en-US">
                <a:sym typeface="Wingdings" panose="05000000000000000000" pitchFamily="2" charset="2"/>
              </a:rPr>
              <a:t>.</a:t>
            </a:r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>
                <a:sym typeface="Wingdings" panose="05000000000000000000" pitchFamily="2" charset="2"/>
              </a:rPr>
              <a:t>Bảo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vệ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là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cơ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chế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kiểm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soát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truy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nhập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của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chương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trình</a:t>
            </a:r>
            <a:r>
              <a:rPr lang="en-US">
                <a:sym typeface="Wingdings" panose="05000000000000000000" pitchFamily="2" charset="2"/>
              </a:rPr>
              <a:t>, </a:t>
            </a:r>
            <a:r>
              <a:rPr lang="en-US" err="1">
                <a:sym typeface="Wingdings" panose="05000000000000000000" pitchFamily="2" charset="2"/>
              </a:rPr>
              <a:t>tiến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trình</a:t>
            </a:r>
            <a:r>
              <a:rPr lang="en-US">
                <a:sym typeface="Wingdings" panose="05000000000000000000" pitchFamily="2" charset="2"/>
              </a:rPr>
              <a:t> hay </a:t>
            </a:r>
            <a:r>
              <a:rPr lang="en-US" err="1">
                <a:sym typeface="Wingdings" panose="05000000000000000000" pitchFamily="2" charset="2"/>
              </a:rPr>
              <a:t>người</a:t>
            </a:r>
            <a:r>
              <a:rPr lang="en-US">
                <a:sym typeface="Wingdings" panose="05000000000000000000" pitchFamily="2" charset="2"/>
              </a:rPr>
              <a:t> dung </a:t>
            </a:r>
            <a:r>
              <a:rPr lang="en-US" err="1">
                <a:sym typeface="Wingdings" panose="05000000000000000000" pitchFamily="2" charset="2"/>
              </a:rPr>
              <a:t>tới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hệ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thống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hoặc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các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tài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nguyên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người</a:t>
            </a:r>
            <a:r>
              <a:rPr lang="en-US">
                <a:sym typeface="Wingdings" panose="05000000000000000000" pitchFamily="2" charset="2"/>
              </a:rPr>
              <a:t> dung.</a:t>
            </a:r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>
                <a:sym typeface="Wingdings" panose="05000000000000000000" pitchFamily="2" charset="2"/>
              </a:rPr>
              <a:t>Cơ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chế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bảo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vệ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đòi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hỏi</a:t>
            </a:r>
            <a:r>
              <a:rPr lang="en-US">
                <a:sym typeface="Wingdings" panose="05000000000000000000" pitchFamily="2" charset="2"/>
              </a:rPr>
              <a:t>:</a:t>
            </a:r>
          </a:p>
          <a:p>
            <a:pPr lvl="1">
              <a:buFontTx/>
              <a:buChar char="-"/>
            </a:pPr>
            <a:r>
              <a:rPr lang="en-US" sz="2200">
                <a:sym typeface="Wingdings" panose="05000000000000000000" pitchFamily="2" charset="2"/>
              </a:rPr>
              <a:t>Phân </a:t>
            </a:r>
            <a:r>
              <a:rPr lang="en-US" sz="2200" err="1">
                <a:sym typeface="Wingdings" panose="05000000000000000000" pitchFamily="2" charset="2"/>
              </a:rPr>
              <a:t>biệt</a:t>
            </a: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>
                <a:sym typeface="Wingdings" panose="05000000000000000000" pitchFamily="2" charset="2"/>
              </a:rPr>
              <a:t>giữa</a:t>
            </a: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>
                <a:sym typeface="Wingdings" panose="05000000000000000000" pitchFamily="2" charset="2"/>
              </a:rPr>
              <a:t>sử</a:t>
            </a: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>
                <a:sym typeface="Wingdings" panose="05000000000000000000" pitchFamily="2" charset="2"/>
              </a:rPr>
              <a:t>dụng</a:t>
            </a: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>
                <a:sym typeface="Wingdings" panose="05000000000000000000" pitchFamily="2" charset="2"/>
              </a:rPr>
              <a:t>hợp</a:t>
            </a: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>
                <a:sym typeface="Wingdings" panose="05000000000000000000" pitchFamily="2" charset="2"/>
              </a:rPr>
              <a:t>pháp</a:t>
            </a: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>
                <a:sym typeface="Wingdings" panose="05000000000000000000" pitchFamily="2" charset="2"/>
              </a:rPr>
              <a:t>và</a:t>
            </a: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>
                <a:sym typeface="Wingdings" panose="05000000000000000000" pitchFamily="2" charset="2"/>
              </a:rPr>
              <a:t>không</a:t>
            </a: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>
                <a:sym typeface="Wingdings" panose="05000000000000000000" pitchFamily="2" charset="2"/>
              </a:rPr>
              <a:t>hợp</a:t>
            </a: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>
                <a:sym typeface="Wingdings" panose="05000000000000000000" pitchFamily="2" charset="2"/>
              </a:rPr>
              <a:t>pháp</a:t>
            </a:r>
            <a:endParaRPr lang="en-US" sz="220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en-US" sz="2200" err="1">
                <a:sym typeface="Wingdings" panose="05000000000000000000" pitchFamily="2" charset="2"/>
              </a:rPr>
              <a:t>Xác</a:t>
            </a: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>
                <a:sym typeface="Wingdings" panose="05000000000000000000" pitchFamily="2" charset="2"/>
              </a:rPr>
              <a:t>lập</a:t>
            </a: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>
                <a:sym typeface="Wingdings" panose="05000000000000000000" pitchFamily="2" charset="2"/>
              </a:rPr>
              <a:t>các</a:t>
            </a: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>
                <a:sym typeface="Wingdings" panose="05000000000000000000" pitchFamily="2" charset="2"/>
              </a:rPr>
              <a:t>kiểm</a:t>
            </a: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>
                <a:sym typeface="Wingdings" panose="05000000000000000000" pitchFamily="2" charset="2"/>
              </a:rPr>
              <a:t>soát</a:t>
            </a: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>
                <a:sym typeface="Wingdings" panose="05000000000000000000" pitchFamily="2" charset="2"/>
              </a:rPr>
              <a:t>được</a:t>
            </a: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>
                <a:sym typeface="Wingdings" panose="05000000000000000000" pitchFamily="2" charset="2"/>
              </a:rPr>
              <a:t>áp</a:t>
            </a: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>
                <a:sym typeface="Wingdings" panose="05000000000000000000" pitchFamily="2" charset="2"/>
              </a:rPr>
              <a:t>đặt</a:t>
            </a:r>
            <a:endParaRPr lang="en-US" sz="220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en-US" sz="2200" err="1">
                <a:sym typeface="Wingdings" panose="05000000000000000000" pitchFamily="2" charset="2"/>
              </a:rPr>
              <a:t>Cung</a:t>
            </a: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>
                <a:sym typeface="Wingdings" panose="05000000000000000000" pitchFamily="2" charset="2"/>
              </a:rPr>
              <a:t>cấp</a:t>
            </a: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>
                <a:sym typeface="Wingdings" panose="05000000000000000000" pitchFamily="2" charset="2"/>
              </a:rPr>
              <a:t>các</a:t>
            </a: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>
                <a:sym typeface="Wingdings" panose="05000000000000000000" pitchFamily="2" charset="2"/>
              </a:rPr>
              <a:t>phương</a:t>
            </a: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>
                <a:sym typeface="Wingdings" panose="05000000000000000000" pitchFamily="2" charset="2"/>
              </a:rPr>
              <a:t>tiện</a:t>
            </a: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>
                <a:sym typeface="Wingdings" panose="05000000000000000000" pitchFamily="2" charset="2"/>
              </a:rPr>
              <a:t>ép</a:t>
            </a:r>
            <a:r>
              <a:rPr lang="en-US" sz="2200">
                <a:sym typeface="Wingdings" panose="05000000000000000000" pitchFamily="2" charset="2"/>
              </a:rPr>
              <a:t> </a:t>
            </a:r>
            <a:r>
              <a:rPr lang="en-US" sz="2200" err="1">
                <a:sym typeface="Wingdings" panose="05000000000000000000" pitchFamily="2" charset="2"/>
              </a:rPr>
              <a:t>buộc</a:t>
            </a:r>
            <a:endParaRPr lang="en-US" sz="2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4F0E6-2716-F94E-A076-D211EE92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55E74-DBF7-714E-882B-8846BE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1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thành phần của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err="1"/>
              <a:t>Giao</a:t>
            </a:r>
            <a:r>
              <a:rPr lang="en-US" b="1"/>
              <a:t> </a:t>
            </a:r>
            <a:r>
              <a:rPr lang="en-US" b="1" err="1"/>
              <a:t>diện</a:t>
            </a:r>
            <a:r>
              <a:rPr lang="en-US" b="1"/>
              <a:t> </a:t>
            </a:r>
            <a:r>
              <a:rPr lang="en-US" b="1" err="1"/>
              <a:t>người</a:t>
            </a:r>
            <a:r>
              <a:rPr lang="en-US" b="1"/>
              <a:t> </a:t>
            </a:r>
            <a:r>
              <a:rPr lang="en-US" b="1" err="1"/>
              <a:t>dùng</a:t>
            </a:r>
            <a:endParaRPr lang="en-US" b="1"/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.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HĐH </a:t>
            </a:r>
            <a:r>
              <a:rPr lang="en-US" err="1"/>
              <a:t>bởi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</a:t>
            </a:r>
            <a:r>
              <a:rPr lang="en-US" err="1"/>
              <a:t>nhằm</a:t>
            </a:r>
            <a:endParaRPr lang="en-US"/>
          </a:p>
          <a:p>
            <a:pPr lvl="1">
              <a:buFontTx/>
              <a:buChar char="-"/>
            </a:pPr>
            <a:r>
              <a:rPr lang="en-US" sz="2200" err="1"/>
              <a:t>Tạo</a:t>
            </a:r>
            <a:r>
              <a:rPr lang="en-US" sz="2200"/>
              <a:t> </a:t>
            </a:r>
            <a:r>
              <a:rPr lang="en-US" sz="2200" err="1"/>
              <a:t>và</a:t>
            </a:r>
            <a:r>
              <a:rPr lang="en-US" sz="2200"/>
              <a:t> </a:t>
            </a:r>
            <a:r>
              <a:rPr lang="en-US" sz="2200" err="1"/>
              <a:t>quản</a:t>
            </a:r>
            <a:r>
              <a:rPr lang="en-US" sz="2200"/>
              <a:t> </a:t>
            </a:r>
            <a:r>
              <a:rPr lang="en-US" sz="2200" err="1"/>
              <a:t>lý</a:t>
            </a:r>
            <a:r>
              <a:rPr lang="en-US" sz="2200"/>
              <a:t> </a:t>
            </a:r>
            <a:r>
              <a:rPr lang="en-US" sz="2200" err="1"/>
              <a:t>tiến</a:t>
            </a:r>
            <a:r>
              <a:rPr lang="en-US" sz="2200"/>
              <a:t> </a:t>
            </a:r>
            <a:r>
              <a:rPr lang="en-US" sz="2200" err="1"/>
              <a:t>trình</a:t>
            </a:r>
            <a:endParaRPr lang="en-US" sz="2200"/>
          </a:p>
          <a:p>
            <a:pPr lvl="1">
              <a:buFontTx/>
              <a:buChar char="-"/>
            </a:pPr>
            <a:r>
              <a:rPr lang="en-US" sz="2200" err="1"/>
              <a:t>Quản</a:t>
            </a:r>
            <a:r>
              <a:rPr lang="en-US" sz="2200"/>
              <a:t> </a:t>
            </a:r>
            <a:r>
              <a:rPr lang="en-US" sz="2200" err="1"/>
              <a:t>lý</a:t>
            </a:r>
            <a:r>
              <a:rPr lang="en-US" sz="2200"/>
              <a:t> </a:t>
            </a:r>
            <a:r>
              <a:rPr lang="en-US" sz="2200" err="1"/>
              <a:t>bộ</a:t>
            </a:r>
            <a:r>
              <a:rPr lang="en-US" sz="2200"/>
              <a:t> </a:t>
            </a:r>
            <a:r>
              <a:rPr lang="en-US" sz="2200" err="1"/>
              <a:t>nhớ</a:t>
            </a:r>
            <a:r>
              <a:rPr lang="en-US" sz="2200"/>
              <a:t> </a:t>
            </a:r>
            <a:r>
              <a:rPr lang="en-US" sz="2200" err="1"/>
              <a:t>chính</a:t>
            </a:r>
            <a:r>
              <a:rPr lang="en-US" sz="2200"/>
              <a:t>, </a:t>
            </a:r>
            <a:r>
              <a:rPr lang="en-US" sz="2200" err="1"/>
              <a:t>bộ</a:t>
            </a:r>
            <a:r>
              <a:rPr lang="en-US" sz="2200"/>
              <a:t> </a:t>
            </a:r>
            <a:r>
              <a:rPr lang="en-US" sz="2200" err="1"/>
              <a:t>nhớ</a:t>
            </a:r>
            <a:r>
              <a:rPr lang="en-US" sz="2200"/>
              <a:t> </a:t>
            </a:r>
            <a:r>
              <a:rPr lang="en-US" sz="2200" err="1"/>
              <a:t>lưu</a:t>
            </a:r>
            <a:r>
              <a:rPr lang="en-US" sz="2200"/>
              <a:t> </a:t>
            </a:r>
            <a:r>
              <a:rPr lang="en-US" sz="2200" err="1"/>
              <a:t>trữ</a:t>
            </a:r>
            <a:endParaRPr lang="en-US" sz="2200"/>
          </a:p>
          <a:p>
            <a:pPr lvl="1">
              <a:buFontTx/>
              <a:buChar char="-"/>
            </a:pPr>
            <a:r>
              <a:rPr lang="en-US" sz="2200" err="1"/>
              <a:t>Truy</a:t>
            </a:r>
            <a:r>
              <a:rPr lang="en-US" sz="2200"/>
              <a:t> </a:t>
            </a:r>
            <a:r>
              <a:rPr lang="en-US" sz="2200" err="1"/>
              <a:t>nhập</a:t>
            </a:r>
            <a:r>
              <a:rPr lang="en-US" sz="2200"/>
              <a:t> </a:t>
            </a:r>
            <a:r>
              <a:rPr lang="en-US" sz="2200" err="1"/>
              <a:t>hệ</a:t>
            </a:r>
            <a:r>
              <a:rPr lang="en-US" sz="2200"/>
              <a:t> </a:t>
            </a:r>
            <a:r>
              <a:rPr lang="en-US" sz="2200" err="1"/>
              <a:t>thống</a:t>
            </a:r>
            <a:r>
              <a:rPr lang="en-US" sz="2200"/>
              <a:t> file</a:t>
            </a:r>
          </a:p>
          <a:p>
            <a:pPr lvl="1">
              <a:buFontTx/>
              <a:buChar char="-"/>
            </a:pPr>
            <a:r>
              <a:rPr lang="en-US" sz="2200" err="1"/>
              <a:t>Bảo</a:t>
            </a:r>
            <a:r>
              <a:rPr lang="en-US" sz="2200"/>
              <a:t> </a:t>
            </a:r>
            <a:r>
              <a:rPr lang="en-US" sz="2200" err="1"/>
              <a:t>vệ</a:t>
            </a:r>
            <a:endParaRPr lang="en-US" sz="2200"/>
          </a:p>
          <a:p>
            <a:pPr lvl="1">
              <a:buFontTx/>
              <a:buChar char="-"/>
            </a:pPr>
            <a:r>
              <a:rPr lang="en-US" sz="2200" err="1"/>
              <a:t>Hệ</a:t>
            </a:r>
            <a:r>
              <a:rPr lang="en-US" sz="2200"/>
              <a:t> </a:t>
            </a:r>
            <a:r>
              <a:rPr lang="en-US" sz="2200" err="1"/>
              <a:t>thống</a:t>
            </a:r>
            <a:r>
              <a:rPr lang="en-US" sz="2200"/>
              <a:t> </a:t>
            </a:r>
            <a:r>
              <a:rPr lang="en-US" sz="2200" err="1"/>
              <a:t>mạng</a:t>
            </a:r>
            <a:endParaRPr lang="en-US" sz="2200"/>
          </a:p>
          <a:p>
            <a:pPr lvl="1">
              <a:buFontTx/>
              <a:buChar char="-"/>
            </a:pPr>
            <a:r>
              <a:rPr lang="en-US" sz="2200"/>
              <a:t>…</a:t>
            </a:r>
          </a:p>
          <a:p>
            <a:pPr marL="223838" indent="-223838">
              <a:buFont typeface="Wingdings" panose="05000000000000000000" pitchFamily="2" charset="2"/>
              <a:buChar char="§"/>
            </a:pP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dùng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dòng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hay </a:t>
            </a:r>
            <a:r>
              <a:rPr lang="en-US" err="1"/>
              <a:t>thân</a:t>
            </a:r>
            <a:r>
              <a:rPr lang="en-US"/>
              <a:t> </a:t>
            </a:r>
            <a:r>
              <a:rPr lang="en-US" err="1"/>
              <a:t>thiện</a:t>
            </a:r>
            <a:r>
              <a:rPr lang="en-US"/>
              <a:t> </a:t>
            </a:r>
            <a:r>
              <a:rPr lang="en-US" err="1"/>
              <a:t>hơn</a:t>
            </a:r>
            <a:r>
              <a:rPr lang="en-US"/>
              <a:t> </a:t>
            </a:r>
            <a:r>
              <a:rPr lang="en-US" err="1"/>
              <a:t>nhờ</a:t>
            </a:r>
            <a:r>
              <a:rPr lang="en-US"/>
              <a:t> dung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họa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BF19-2F16-414E-A27C-ED94E34D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95372-9732-FD44-B998-85770C2D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57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Dịch</a:t>
            </a:r>
            <a:r>
              <a:rPr lang="en-US"/>
              <a:t> </a:t>
            </a:r>
            <a:r>
              <a:rPr lang="en-US" err="1"/>
              <a:t>vụ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hành</a:t>
            </a:r>
          </a:p>
          <a:p>
            <a:r>
              <a:rPr lang="en-US"/>
              <a:t>Thi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</a:p>
          <a:p>
            <a:r>
              <a:rPr lang="en-US"/>
              <a:t>Thao </a:t>
            </a:r>
            <a:r>
              <a:rPr lang="en-US" err="1"/>
              <a:t>tác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xuất</a:t>
            </a:r>
          </a:p>
          <a:p>
            <a:r>
              <a:rPr lang="en-US"/>
              <a:t>Thao </a:t>
            </a:r>
            <a:r>
              <a:rPr lang="en-US" err="1"/>
              <a:t>tác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tin</a:t>
            </a:r>
          </a:p>
          <a:p>
            <a:r>
              <a:rPr lang="en-US"/>
              <a:t>Truyền thông</a:t>
            </a:r>
          </a:p>
          <a:p>
            <a:r>
              <a:rPr lang="en-US"/>
              <a:t>Phát </a:t>
            </a:r>
            <a:r>
              <a:rPr lang="en-US" err="1"/>
              <a:t>hiện</a:t>
            </a:r>
            <a:r>
              <a:rPr lang="en-US"/>
              <a:t> lỗi</a:t>
            </a:r>
          </a:p>
          <a:p>
            <a:r>
              <a:rPr lang="en-US"/>
              <a:t>Cung </a:t>
            </a:r>
            <a:r>
              <a:rPr lang="en-US" err="1"/>
              <a:t>cấp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nguyên</a:t>
            </a:r>
          </a:p>
          <a:p>
            <a:r>
              <a:rPr lang="en-US"/>
              <a:t>Thống </a:t>
            </a:r>
            <a:r>
              <a:rPr lang="en-US" err="1"/>
              <a:t>kê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cáo</a:t>
            </a:r>
          </a:p>
          <a:p>
            <a:r>
              <a:rPr lang="en-US"/>
              <a:t>Bảo </a:t>
            </a:r>
            <a:r>
              <a:rPr lang="en-US" err="1"/>
              <a:t>vệ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A4C4F-3E1D-DF48-A1B7-AC380F4E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C86C1-40DE-7149-8785-B826835B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25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D109-D6B5-4CAE-976E-F6E35965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Sự phát triển của hệ điều hành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00F83-084A-4FCC-8AA6-9A7018A3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81595-39CA-4FF9-B465-352BE9BB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5C27B4A-C75C-4FC1-A881-910A27A807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896730"/>
              </p:ext>
            </p:extLst>
          </p:nvPr>
        </p:nvGraphicFramePr>
        <p:xfrm>
          <a:off x="1397000" y="2153972"/>
          <a:ext cx="6223000" cy="3418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0175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0C8E-B9D5-4B7D-8174-28629A91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2411A-AE6A-4972-85FF-94C9D6D1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09E07-DD6A-4384-8F5D-3DEFD337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192762-F8CF-4822-A346-EF54AE2D3D99}"/>
              </a:ext>
            </a:extLst>
          </p:cNvPr>
          <p:cNvSpPr txBox="1">
            <a:spLocks/>
          </p:cNvSpPr>
          <p:nvPr/>
        </p:nvSpPr>
        <p:spPr>
          <a:xfrm>
            <a:off x="455645" y="160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Windows vs. Linux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03E1B22-ECB5-4A94-8A7B-50890E957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66435"/>
            <a:ext cx="1981200" cy="207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B86265AF-F63D-4B64-BBD5-C33A0C37E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989094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656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7D9A95F-B6CD-46C6-9FA2-A59D07C9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của Windows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FD1B7-6B16-4506-8AF4-FBC26683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8325A6-DD42-46EB-B4F1-95A05034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5DE728-C55D-4EFA-9BDA-2852FFC2D4C0}"/>
              </a:ext>
            </a:extLst>
          </p:cNvPr>
          <p:cNvGrpSpPr/>
          <p:nvPr/>
        </p:nvGrpSpPr>
        <p:grpSpPr>
          <a:xfrm>
            <a:off x="457200" y="1524000"/>
            <a:ext cx="8229600" cy="5059362"/>
            <a:chOff x="169334" y="582083"/>
            <a:chExt cx="7363353" cy="436298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8CF67C-FE89-43F1-B9D9-95760975E3F1}"/>
                </a:ext>
              </a:extLst>
            </p:cNvPr>
            <p:cNvGrpSpPr/>
            <p:nvPr/>
          </p:nvGrpSpPr>
          <p:grpSpPr>
            <a:xfrm>
              <a:off x="169334" y="1524000"/>
              <a:ext cx="2535819" cy="1393692"/>
              <a:chOff x="169334" y="1524000"/>
              <a:chExt cx="2535819" cy="1393692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F10FA98-FC22-42C7-A277-821E79C8D4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314" r="42205" b="26751"/>
              <a:stretch/>
            </p:blipFill>
            <p:spPr>
              <a:xfrm>
                <a:off x="190500" y="1524000"/>
                <a:ext cx="2514653" cy="8255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8FC6BD2A-5B08-414C-8EFD-9F52A7871A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1203" b="57283"/>
              <a:stretch/>
            </p:blipFill>
            <p:spPr>
              <a:xfrm>
                <a:off x="169334" y="2349500"/>
                <a:ext cx="2281003" cy="568192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A8929F9-B979-4804-92D4-8F26E192C5D7}"/>
                </a:ext>
              </a:extLst>
            </p:cNvPr>
            <p:cNvGrpSpPr/>
            <p:nvPr/>
          </p:nvGrpSpPr>
          <p:grpSpPr>
            <a:xfrm>
              <a:off x="2853319" y="582083"/>
              <a:ext cx="4679368" cy="4362980"/>
              <a:chOff x="2853319" y="582083"/>
              <a:chExt cx="4679368" cy="436298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972351A-AB65-4A1F-BA8E-EC1F5C5445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3319" y="582083"/>
                <a:ext cx="4679368" cy="4053417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C739DBC-9BEC-428B-B5B2-969BEE9E6F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67227"/>
              <a:stretch/>
            </p:blipFill>
            <p:spPr>
              <a:xfrm>
                <a:off x="3105441" y="4635500"/>
                <a:ext cx="4175125" cy="3095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5344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tính</a:t>
            </a:r>
            <a:endParaRPr lang="en-US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9" y="1639615"/>
            <a:ext cx="7793178" cy="389659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BD23D-14AF-CC42-8762-A414B3D1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5F259-61F5-2948-BB12-0D8F02BB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55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C18E-2141-46DF-A0B2-2219ACAC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/>
              <a:t>Cấu trúc Module của Linux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14DEC-6327-4E8D-9C4E-516327939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39" y="1600200"/>
            <a:ext cx="6397121" cy="45259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95B98-A61B-4C5B-9DB5-0506515C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IT-FIT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3CF3F-6064-46D7-A1F9-22542415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ECF66EE-04D8-4187-95C2-30E60F42E948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59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00F3-EB4F-42BA-90EC-31E0E80C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Version</a:t>
            </a:r>
            <a:br>
              <a:rPr lang="en-US"/>
            </a:br>
            <a:r>
              <a:rPr lang="en-US"/>
              <a:t>Phiên bản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231869-F1AE-485A-B33B-121D3195C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953E-72EB-4464-9CFE-239F3C3836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/>
              <a:t>Windows 95</a:t>
            </a:r>
          </a:p>
          <a:p>
            <a:r>
              <a:rPr lang="en-US" sz="2400"/>
              <a:t>Windows 98</a:t>
            </a:r>
          </a:p>
          <a:p>
            <a:r>
              <a:rPr lang="en-US" sz="2400"/>
              <a:t>Windows Me</a:t>
            </a:r>
          </a:p>
          <a:p>
            <a:r>
              <a:rPr lang="en-US" sz="2400"/>
              <a:t>Windows XP</a:t>
            </a:r>
          </a:p>
          <a:p>
            <a:r>
              <a:rPr lang="en-US" sz="2400"/>
              <a:t>Windows 2000</a:t>
            </a:r>
          </a:p>
          <a:p>
            <a:r>
              <a:rPr lang="en-US" sz="2400"/>
              <a:t>Windows 2003</a:t>
            </a:r>
          </a:p>
          <a:p>
            <a:r>
              <a:rPr lang="en-US"/>
              <a:t>Windows 7</a:t>
            </a:r>
          </a:p>
          <a:p>
            <a:r>
              <a:rPr lang="en-US"/>
              <a:t>Windows 8</a:t>
            </a:r>
          </a:p>
          <a:p>
            <a:r>
              <a:rPr lang="en-US"/>
              <a:t>Windows 10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E7BCEC-5A86-41A9-A57C-861917EE1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Linux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1CFCFE-5756-400A-BA44-7AF7746466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Suse</a:t>
            </a:r>
          </a:p>
          <a:p>
            <a:r>
              <a:rPr lang="en-IN"/>
              <a:t>Fedora</a:t>
            </a:r>
          </a:p>
          <a:p>
            <a:r>
              <a:rPr lang="en-IN"/>
              <a:t>Redhat</a:t>
            </a:r>
          </a:p>
          <a:p>
            <a:r>
              <a:rPr lang="en-IN"/>
              <a:t>Debian</a:t>
            </a:r>
          </a:p>
          <a:p>
            <a:r>
              <a:rPr lang="en-IN"/>
              <a:t>Ubantu</a:t>
            </a:r>
          </a:p>
          <a:p>
            <a:r>
              <a:rPr lang="en-IN"/>
              <a:t>Knoppix</a:t>
            </a:r>
          </a:p>
          <a:p>
            <a:r>
              <a:rPr lang="en-IN"/>
              <a:t>Slackware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DE6F7-CFEB-4363-94ED-C2268B5F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0B4D3-B8C1-42D1-BD5A-9FC39B50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66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8B11-C127-413B-AA92-6C421226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/>
              <a:t>Bundled software</a:t>
            </a:r>
            <a:br>
              <a:rPr lang="en-US" sz="4400"/>
            </a:br>
            <a:r>
              <a:rPr lang="en-US" sz="4400"/>
              <a:t>Phần mềm đóng gói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8DEB8-C042-4FD3-A6A5-EF7927EA0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Windows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4FB3-932F-443C-BEF2-B0E17FC6BD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MS Office: </a:t>
            </a:r>
            <a:r>
              <a:rPr lang="en-US" sz="2400" dirty="0" err="1"/>
              <a:t>mua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riêng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0B6A1-E379-4F56-910E-A0CEAFEF7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Linux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F7E53-27A2-487F-88AF-D992FDC027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Office: open source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FD1B7-6B16-4506-8AF4-FBC26683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8325A6-DD42-46EB-B4F1-95A05034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9" name="Picture 2" descr="C:\Users\ashwinja\Desktop\Ubuntu-0000.png">
            <a:extLst>
              <a:ext uri="{FF2B5EF4-FFF2-40B4-BE49-F238E27FC236}">
                <a16:creationId xmlns:a16="http://schemas.microsoft.com/office/drawing/2014/main" id="{5C629D39-5CDA-4449-9D1A-3E3EB688F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405220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862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8B11-C127-413B-AA92-6C421226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Drivers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8DEB8-C042-4FD3-A6A5-EF7927EA0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Windows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4FB3-932F-443C-BEF2-B0E17FC6BD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Người dùng phải tự download và cài đặt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0B6A1-E379-4F56-910E-A0CEAFEF7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Linux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F7E53-27A2-487F-88AF-D992FDC027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/>
              <a:t>Tích hợp sẵn (built-in driver set)</a:t>
            </a:r>
          </a:p>
          <a:p>
            <a:r>
              <a:rPr lang="en-US"/>
              <a:t>Tự động download và cài đặt (webcam, wi-fi, ethernet card, …)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FD1B7-6B16-4506-8AF4-FBC26683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8325A6-DD42-46EB-B4F1-95A05034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13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AD67A5A-D13F-4045-AB16-978CBB16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 Share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EDEE3-5E9F-485F-8A42-AE6158A7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824CFF-7B08-437B-BF2F-DF551E98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5B6DB48-B9FF-4435-BC6C-3F12AB966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83304"/>
              </p:ext>
            </p:extLst>
          </p:nvPr>
        </p:nvGraphicFramePr>
        <p:xfrm>
          <a:off x="1" y="1290474"/>
          <a:ext cx="9144000" cy="3205326"/>
        </p:xfrm>
        <a:graphic>
          <a:graphicData uri="http://schemas.openxmlformats.org/drawingml/2006/table">
            <a:tbl>
              <a:tblPr/>
              <a:tblGrid>
                <a:gridCol w="198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0629" marR="40629" marT="30480" marB="30480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3600" b="1" dirty="0">
                          <a:solidFill>
                            <a:srgbClr val="000000"/>
                          </a:solidFill>
                          <a:latin typeface="Bleeding Cowboys" pitchFamily="2" charset="0"/>
                          <a:ea typeface="Times New Roman"/>
                          <a:cs typeface="Times New Roman"/>
                        </a:rPr>
                        <a:t>Windows</a:t>
                      </a:r>
                      <a:endParaRPr lang="en-IN" sz="3600" dirty="0">
                        <a:latin typeface="Bleeding Cowboys" pitchFamily="2" charset="0"/>
                        <a:ea typeface="Calibri"/>
                        <a:cs typeface="Times New Roman"/>
                      </a:endParaRPr>
                    </a:p>
                  </a:txBody>
                  <a:tcPr marL="40629" marR="40629" marT="30480" marB="30480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3600" b="1" dirty="0">
                          <a:solidFill>
                            <a:srgbClr val="000000"/>
                          </a:solidFill>
                          <a:latin typeface="Bleeding Cowboys" pitchFamily="2" charset="0"/>
                          <a:ea typeface="Times New Roman"/>
                          <a:cs typeface="Times New Roman"/>
                        </a:rPr>
                        <a:t>Linux</a:t>
                      </a:r>
                      <a:endParaRPr lang="en-IN" sz="3600" dirty="0">
                        <a:latin typeface="Bleeding Cowboys" pitchFamily="2" charset="0"/>
                        <a:ea typeface="Calibri"/>
                        <a:cs typeface="Times New Roman"/>
                      </a:endParaRPr>
                    </a:p>
                  </a:txBody>
                  <a:tcPr marL="40629" marR="40629" marT="30480" marB="30480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6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Estimated Desktop Usage Share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629" marR="40629" marT="30480" marB="30480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84.07% (w3counter)</a:t>
                      </a:r>
                      <a:endParaRPr lang="en-IN" sz="1800" u="none" baseline="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0629" marR="40629" marT="30480" marB="30480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1.71% (w3counter)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629" marR="40629" marT="30480" marB="30480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Server market share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629" marR="40629" marT="30480" marB="30480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73.9% (officially registered)</a:t>
                      </a:r>
                      <a:endParaRPr lang="en-IN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629" marR="40629" marT="30480" marB="30480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21.2% (officially </a:t>
                      </a:r>
                      <a:r>
                        <a:rPr lang="en-IN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registered)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629" marR="40629" marT="30480" marB="30480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0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Top 500supercomputer operating system family share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629" marR="40629" marT="30480" marB="30480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1.0% (absolute 5)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629" marR="40629" marT="30480" marB="30480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91.0% (absolute 455), the 14 fastest supercomputers run Linux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629" marR="40629" marT="30480" marB="30480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Picture 2" descr="C:\Users\Vatsa\Desktop\cmp\operating_system_market_share.jpg">
            <a:extLst>
              <a:ext uri="{FF2B5EF4-FFF2-40B4-BE49-F238E27FC236}">
                <a16:creationId xmlns:a16="http://schemas.microsoft.com/office/drawing/2014/main" id="{718E2A1C-86CB-40C2-837B-64B4F843B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4648200"/>
            <a:ext cx="3050832" cy="2073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4968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8B11-C127-413B-AA92-6C421226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/>
              <a:t>Prices, Reliability, Hardware, Security, Open Source, Support,…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8DEB8-C042-4FD3-A6A5-EF7927EA0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4FB3-932F-443C-BEF2-B0E17FC6BD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0B6A1-E379-4F56-910E-A0CEAFEF7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Linux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F7E53-27A2-487F-88AF-D992FDC027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FD1B7-6B16-4506-8AF4-FBC26683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8325A6-DD42-46EB-B4F1-95A05034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0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tính</a:t>
            </a:r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17638"/>
            <a:ext cx="5938706" cy="485209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62C99-9AFA-1442-957D-5F94B7F5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56DA5-47F9-4E47-B7E3-3D65FFDA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3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tính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err="1"/>
              <a:t>Các</a:t>
            </a:r>
            <a:r>
              <a:rPr lang="en-US" sz="2400" b="1"/>
              <a:t> </a:t>
            </a:r>
            <a:r>
              <a:rPr lang="en-US" sz="2400" b="1" err="1"/>
              <a:t>thành</a:t>
            </a:r>
            <a:r>
              <a:rPr lang="en-US" sz="2400" b="1"/>
              <a:t> </a:t>
            </a:r>
            <a:r>
              <a:rPr lang="en-US" sz="2400" b="1" err="1"/>
              <a:t>phần</a:t>
            </a:r>
            <a:r>
              <a:rPr lang="en-US" sz="2400" b="1"/>
              <a:t> </a:t>
            </a:r>
            <a:r>
              <a:rPr lang="en-US" sz="2400" b="1" err="1"/>
              <a:t>của</a:t>
            </a:r>
            <a:r>
              <a:rPr lang="en-US" sz="2400" b="1"/>
              <a:t> </a:t>
            </a:r>
            <a:r>
              <a:rPr lang="en-US" sz="2400" b="1" err="1"/>
              <a:t>một</a:t>
            </a:r>
            <a:r>
              <a:rPr lang="en-US" sz="2400" b="1"/>
              <a:t> </a:t>
            </a:r>
            <a:r>
              <a:rPr lang="en-US" sz="2400" b="1" err="1"/>
              <a:t>hệ</a:t>
            </a:r>
            <a:r>
              <a:rPr lang="en-US" sz="2400" b="1"/>
              <a:t> </a:t>
            </a:r>
            <a:r>
              <a:rPr lang="en-US" sz="2400" b="1" err="1"/>
              <a:t>thống</a:t>
            </a:r>
            <a:r>
              <a:rPr lang="en-US" sz="2400" b="1"/>
              <a:t> </a:t>
            </a:r>
            <a:r>
              <a:rPr lang="en-US" sz="2400" b="1" err="1"/>
              <a:t>máy</a:t>
            </a:r>
            <a:r>
              <a:rPr lang="en-US" sz="2400" b="1"/>
              <a:t> </a:t>
            </a:r>
            <a:r>
              <a:rPr lang="en-US" sz="2400" b="1" err="1"/>
              <a:t>tính</a:t>
            </a:r>
            <a:r>
              <a:rPr lang="en-US" sz="2400" b="1"/>
              <a:t>:</a:t>
            </a:r>
          </a:p>
          <a:p>
            <a:pPr marL="1435100" indent="-14351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err="1"/>
              <a:t>Phần</a:t>
            </a:r>
            <a:r>
              <a:rPr lang="en-US" sz="2400" b="1"/>
              <a:t> </a:t>
            </a:r>
            <a:r>
              <a:rPr lang="en-US" sz="2400" b="1" err="1"/>
              <a:t>cứng</a:t>
            </a:r>
            <a:r>
              <a:rPr lang="en-US" sz="2400"/>
              <a:t>: </a:t>
            </a:r>
            <a:r>
              <a:rPr lang="en-US" sz="2400" err="1"/>
              <a:t>cung</a:t>
            </a:r>
            <a:r>
              <a:rPr lang="en-US" sz="2400"/>
              <a:t> </a:t>
            </a:r>
            <a:r>
              <a:rPr lang="en-US" sz="2400" err="1"/>
              <a:t>cấp</a:t>
            </a:r>
            <a:r>
              <a:rPr lang="en-US" sz="2400"/>
              <a:t> </a:t>
            </a:r>
            <a:r>
              <a:rPr lang="en-US" sz="2400" err="1"/>
              <a:t>các</a:t>
            </a:r>
            <a:r>
              <a:rPr lang="en-US" sz="2400"/>
              <a:t> </a:t>
            </a:r>
            <a:r>
              <a:rPr lang="en-US" sz="2400" err="1"/>
              <a:t>tài</a:t>
            </a:r>
            <a:r>
              <a:rPr lang="en-US" sz="2400"/>
              <a:t> </a:t>
            </a:r>
            <a:r>
              <a:rPr lang="en-US" sz="2400" err="1"/>
              <a:t>nguyên</a:t>
            </a:r>
            <a:r>
              <a:rPr lang="en-US" sz="2400"/>
              <a:t> </a:t>
            </a:r>
            <a:r>
              <a:rPr lang="en-US" sz="2400" err="1"/>
              <a:t>tính</a:t>
            </a:r>
            <a:r>
              <a:rPr lang="en-US" sz="2400"/>
              <a:t> </a:t>
            </a:r>
            <a:r>
              <a:rPr lang="en-US" sz="2400" err="1"/>
              <a:t>toán</a:t>
            </a:r>
            <a:r>
              <a:rPr lang="en-US" sz="2400"/>
              <a:t> </a:t>
            </a:r>
            <a:r>
              <a:rPr lang="en-US" sz="2400" err="1"/>
              <a:t>cơ</a:t>
            </a:r>
            <a:r>
              <a:rPr lang="en-US" sz="2400"/>
              <a:t> </a:t>
            </a:r>
            <a:r>
              <a:rPr lang="en-US" sz="2400" err="1"/>
              <a:t>bản</a:t>
            </a:r>
            <a:r>
              <a:rPr lang="en-US" sz="2400"/>
              <a:t> (</a:t>
            </a:r>
            <a:r>
              <a:rPr lang="en-US" sz="1600"/>
              <a:t>CPU, memory, I/O devices)</a:t>
            </a:r>
          </a:p>
          <a:p>
            <a:pPr marL="1435100" indent="-14351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err="1"/>
              <a:t>Hệ</a:t>
            </a:r>
            <a:r>
              <a:rPr lang="en-US" sz="2400" b="1"/>
              <a:t> </a:t>
            </a:r>
            <a:r>
              <a:rPr lang="en-US" sz="2400" b="1" err="1"/>
              <a:t>điều</a:t>
            </a:r>
            <a:r>
              <a:rPr lang="en-US" sz="2400" b="1"/>
              <a:t> </a:t>
            </a:r>
            <a:r>
              <a:rPr lang="en-US" sz="2400" b="1" err="1"/>
              <a:t>hành</a:t>
            </a:r>
            <a:r>
              <a:rPr lang="en-US" sz="2400"/>
              <a:t>: </a:t>
            </a:r>
            <a:r>
              <a:rPr lang="en-US" sz="2400" err="1"/>
              <a:t>Điều</a:t>
            </a:r>
            <a:r>
              <a:rPr lang="en-US" sz="2400"/>
              <a:t> </a:t>
            </a:r>
            <a:r>
              <a:rPr lang="en-US" sz="2400" err="1"/>
              <a:t>khiển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vi-VN" sz="2400">
                <a:latin typeface="Calibri" panose="020F0502020204030204" pitchFamily="34" charset="0"/>
              </a:rPr>
              <a:t>điều phối việc sử dụng phần cứng giữa các ứng dụng và người dùng khác nhau</a:t>
            </a:r>
            <a:endParaRPr lang="en-US" sz="2400">
              <a:latin typeface="Calibri" panose="020F0502020204030204" pitchFamily="34" charset="0"/>
            </a:endParaRPr>
          </a:p>
          <a:p>
            <a:pPr marL="1435100" indent="-14351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err="1"/>
              <a:t>Chương</a:t>
            </a:r>
            <a:r>
              <a:rPr lang="en-US" sz="2400" b="1"/>
              <a:t> </a:t>
            </a:r>
            <a:r>
              <a:rPr lang="en-US" sz="2400" b="1" err="1"/>
              <a:t>trình</a:t>
            </a:r>
            <a:r>
              <a:rPr lang="en-US" sz="2400" b="1"/>
              <a:t> </a:t>
            </a:r>
            <a:r>
              <a:rPr lang="en-US" sz="2400" b="1" err="1"/>
              <a:t>ứng</a:t>
            </a:r>
            <a:r>
              <a:rPr lang="en-US" sz="2400" b="1"/>
              <a:t> </a:t>
            </a:r>
            <a:r>
              <a:rPr lang="en-US" sz="2400" b="1" err="1"/>
              <a:t>dụng</a:t>
            </a:r>
            <a:r>
              <a:rPr lang="en-US" sz="2400" b="1"/>
              <a:t>: </a:t>
            </a:r>
            <a:r>
              <a:rPr lang="en-US" sz="2400" err="1"/>
              <a:t>sử</a:t>
            </a:r>
            <a:r>
              <a:rPr lang="en-US" sz="2400"/>
              <a:t> </a:t>
            </a:r>
            <a:r>
              <a:rPr lang="en-US" sz="2400" err="1"/>
              <a:t>dụng</a:t>
            </a:r>
            <a:r>
              <a:rPr lang="en-US" sz="2400"/>
              <a:t> </a:t>
            </a:r>
            <a:r>
              <a:rPr lang="en-US" sz="2400" err="1"/>
              <a:t>tài</a:t>
            </a:r>
            <a:r>
              <a:rPr lang="en-US" sz="2400"/>
              <a:t> </a:t>
            </a:r>
            <a:r>
              <a:rPr lang="en-US" sz="2400" err="1"/>
              <a:t>nguyên</a:t>
            </a:r>
            <a:r>
              <a:rPr lang="en-US" sz="2400"/>
              <a:t> </a:t>
            </a:r>
            <a:r>
              <a:rPr lang="en-US" sz="2400" err="1"/>
              <a:t>của</a:t>
            </a:r>
            <a:r>
              <a:rPr lang="en-US" sz="2400"/>
              <a:t> </a:t>
            </a:r>
            <a:r>
              <a:rPr lang="en-US" sz="2400" err="1"/>
              <a:t>máy</a:t>
            </a:r>
            <a:r>
              <a:rPr lang="en-US" sz="2400"/>
              <a:t> </a:t>
            </a:r>
            <a:r>
              <a:rPr lang="en-US" sz="2400" err="1"/>
              <a:t>tính</a:t>
            </a:r>
            <a:r>
              <a:rPr lang="en-US" sz="2400"/>
              <a:t> </a:t>
            </a:r>
            <a:r>
              <a:rPr lang="en-US" sz="2400" err="1"/>
              <a:t>để</a:t>
            </a:r>
            <a:r>
              <a:rPr lang="en-US" sz="2400"/>
              <a:t> </a:t>
            </a:r>
            <a:r>
              <a:rPr lang="en-US" sz="2400" err="1"/>
              <a:t>giải</a:t>
            </a:r>
            <a:r>
              <a:rPr lang="en-US" sz="2400"/>
              <a:t> </a:t>
            </a:r>
            <a:r>
              <a:rPr lang="en-US" sz="2400" err="1"/>
              <a:t>quyết</a:t>
            </a:r>
            <a:r>
              <a:rPr lang="en-US" sz="2400"/>
              <a:t> </a:t>
            </a:r>
            <a:r>
              <a:rPr lang="en-US" sz="2400" err="1"/>
              <a:t>các</a:t>
            </a:r>
            <a:r>
              <a:rPr lang="en-US" sz="2400"/>
              <a:t> </a:t>
            </a:r>
            <a:r>
              <a:rPr lang="en-US" sz="2400" err="1"/>
              <a:t>yêu</a:t>
            </a:r>
            <a:r>
              <a:rPr lang="en-US" sz="2400"/>
              <a:t> </a:t>
            </a:r>
            <a:r>
              <a:rPr lang="en-US" sz="2400" err="1"/>
              <a:t>cầu</a:t>
            </a:r>
            <a:r>
              <a:rPr lang="en-US" sz="2400"/>
              <a:t> </a:t>
            </a:r>
            <a:r>
              <a:rPr lang="en-US" sz="2400" err="1"/>
              <a:t>của</a:t>
            </a:r>
            <a:r>
              <a:rPr lang="en-US" sz="2400"/>
              <a:t> </a:t>
            </a:r>
            <a:r>
              <a:rPr lang="en-US" sz="2400" err="1"/>
              <a:t>người</a:t>
            </a:r>
            <a:r>
              <a:rPr lang="en-US" sz="2400"/>
              <a:t> </a:t>
            </a:r>
            <a:r>
              <a:rPr lang="en-US" sz="2400" err="1"/>
              <a:t>sử</a:t>
            </a:r>
            <a:r>
              <a:rPr lang="en-US" sz="2400"/>
              <a:t> </a:t>
            </a:r>
            <a:r>
              <a:rPr lang="en-US" sz="2400" err="1"/>
              <a:t>dụng</a:t>
            </a:r>
            <a:endParaRPr lang="en-US" sz="2400"/>
          </a:p>
          <a:p>
            <a:pPr marL="1435100" indent="-14351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err="1"/>
              <a:t>Người</a:t>
            </a:r>
            <a:r>
              <a:rPr lang="en-US" sz="2400" b="1"/>
              <a:t> dùng: </a:t>
            </a:r>
            <a:r>
              <a:rPr lang="en-US" sz="2400" err="1"/>
              <a:t>Người</a:t>
            </a:r>
            <a:r>
              <a:rPr lang="en-US" sz="2400"/>
              <a:t> </a:t>
            </a:r>
            <a:r>
              <a:rPr lang="en-US" sz="2400" err="1"/>
              <a:t>sử</a:t>
            </a:r>
            <a:r>
              <a:rPr lang="en-US" sz="2400"/>
              <a:t> </a:t>
            </a:r>
            <a:r>
              <a:rPr lang="en-US" sz="2400" err="1"/>
              <a:t>dụng</a:t>
            </a:r>
            <a:r>
              <a:rPr lang="en-US" sz="2400"/>
              <a:t>, </a:t>
            </a:r>
            <a:r>
              <a:rPr lang="en-US" sz="2400" err="1"/>
              <a:t>máy</a:t>
            </a:r>
            <a:r>
              <a:rPr lang="en-US" sz="2400"/>
              <a:t> </a:t>
            </a:r>
            <a:r>
              <a:rPr lang="en-US" sz="2400" err="1"/>
              <a:t>móc</a:t>
            </a:r>
            <a:r>
              <a:rPr lang="en-US" sz="2400"/>
              <a:t> hay </a:t>
            </a:r>
            <a:r>
              <a:rPr lang="en-US" sz="2400" err="1"/>
              <a:t>máy</a:t>
            </a:r>
            <a:r>
              <a:rPr lang="en-US" sz="2400"/>
              <a:t> </a:t>
            </a:r>
            <a:r>
              <a:rPr lang="en-US" sz="2400" err="1"/>
              <a:t>tính</a:t>
            </a:r>
            <a:r>
              <a:rPr lang="en-US" sz="2400"/>
              <a:t> </a:t>
            </a:r>
            <a:r>
              <a:rPr lang="en-US" sz="2400" err="1"/>
              <a:t>khác</a:t>
            </a:r>
            <a:endParaRPr lang="en-US" sz="2400" b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98D1E-0586-5546-83EC-4490F606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172C4-3843-084D-A7DB-3FB32CF4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6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-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1" err="1"/>
              <a:t>Vị</a:t>
            </a:r>
            <a:r>
              <a:rPr lang="en-US" sz="2800" b="1"/>
              <a:t> </a:t>
            </a:r>
            <a:r>
              <a:rPr lang="en-US" sz="2800" b="1" err="1"/>
              <a:t>trí</a:t>
            </a:r>
            <a:r>
              <a:rPr lang="en-US" sz="2800" b="1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>
                <a:latin typeface="Calibri" panose="020F0502020204030204" pitchFamily="34" charset="0"/>
              </a:rPr>
              <a:t>Một chương trình hoạt động trung gian giữa người dùng (ứng</a:t>
            </a:r>
            <a:r>
              <a:rPr lang="en-US" sz="2000">
                <a:latin typeface="Calibri" panose="020F0502020204030204" pitchFamily="34" charset="0"/>
              </a:rPr>
              <a:t> </a:t>
            </a:r>
            <a:r>
              <a:rPr lang="vi-VN" sz="2000">
                <a:latin typeface="Calibri" panose="020F0502020204030204" pitchFamily="34" charset="0"/>
              </a:rPr>
              <a:t>dụng) và phần cứng máy tính</a:t>
            </a:r>
            <a:endParaRPr lang="en-US" sz="2000">
              <a:latin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>
                <a:latin typeface="Calibri" panose="020F0502020204030204" pitchFamily="34" charset="0"/>
              </a:rPr>
              <a:t>Thực thi các chương trình ứng dụng </a:t>
            </a:r>
            <a:endParaRPr lang="en-US" sz="2000">
              <a:latin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latin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latin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latin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1" err="1"/>
              <a:t>Mục</a:t>
            </a:r>
            <a:r>
              <a:rPr lang="en-US" sz="2800" b="1"/>
              <a:t> </a:t>
            </a:r>
            <a:r>
              <a:rPr lang="en-US" sz="2800" b="1" err="1"/>
              <a:t>tiêu</a:t>
            </a:r>
            <a:r>
              <a:rPr lang="en-US" sz="2800" b="1"/>
              <a:t> </a:t>
            </a:r>
            <a:r>
              <a:rPr lang="en-US" sz="2800" b="1" err="1"/>
              <a:t>của</a:t>
            </a:r>
            <a:r>
              <a:rPr lang="en-US" sz="2800" b="1"/>
              <a:t> OS: </a:t>
            </a:r>
            <a:r>
              <a:rPr lang="en-US" sz="2800" err="1"/>
              <a:t>Cung</a:t>
            </a:r>
            <a:r>
              <a:rPr lang="en-US" sz="2800"/>
              <a:t> </a:t>
            </a:r>
            <a:r>
              <a:rPr lang="en-US" sz="2800" err="1"/>
              <a:t>cấp</a:t>
            </a:r>
            <a:r>
              <a:rPr lang="en-US" sz="2800"/>
              <a:t> </a:t>
            </a:r>
            <a:r>
              <a:rPr lang="en-US" sz="2800" err="1"/>
              <a:t>một</a:t>
            </a:r>
            <a:r>
              <a:rPr lang="en-US" sz="2800"/>
              <a:t> </a:t>
            </a:r>
            <a:r>
              <a:rPr lang="en-US" sz="2800" err="1"/>
              <a:t>môi</a:t>
            </a:r>
            <a:r>
              <a:rPr lang="en-US" sz="2800"/>
              <a:t> </a:t>
            </a:r>
            <a:r>
              <a:rPr lang="en-US" sz="2800" err="1"/>
              <a:t>trường</a:t>
            </a:r>
            <a:r>
              <a:rPr lang="en-US" sz="2800"/>
              <a:t> </a:t>
            </a:r>
            <a:r>
              <a:rPr lang="en-US" sz="2800" err="1"/>
              <a:t>để</a:t>
            </a:r>
            <a:r>
              <a:rPr lang="en-US" sz="2800"/>
              <a:t> </a:t>
            </a:r>
            <a:r>
              <a:rPr lang="en-US" sz="2800" err="1"/>
              <a:t>người</a:t>
            </a:r>
            <a:r>
              <a:rPr lang="en-US" sz="2800"/>
              <a:t> </a:t>
            </a:r>
            <a:r>
              <a:rPr lang="en-US" sz="2800" err="1"/>
              <a:t>sử</a:t>
            </a:r>
            <a:r>
              <a:rPr lang="en-US" sz="2800"/>
              <a:t> </a:t>
            </a:r>
            <a:r>
              <a:rPr lang="en-US" sz="2800" err="1"/>
              <a:t>dụng</a:t>
            </a:r>
            <a:r>
              <a:rPr lang="en-US" sz="2800"/>
              <a:t> </a:t>
            </a:r>
            <a:r>
              <a:rPr lang="en-US" sz="2800" err="1"/>
              <a:t>có</a:t>
            </a:r>
            <a:r>
              <a:rPr lang="en-US" sz="2800"/>
              <a:t> </a:t>
            </a:r>
            <a:r>
              <a:rPr lang="en-US" sz="2800" err="1"/>
              <a:t>thể</a:t>
            </a:r>
            <a:r>
              <a:rPr lang="en-US" sz="2800"/>
              <a:t>  </a:t>
            </a:r>
            <a:r>
              <a:rPr lang="en-US" sz="2800" err="1"/>
              <a:t>thực</a:t>
            </a:r>
            <a:r>
              <a:rPr lang="en-US" sz="2800"/>
              <a:t> </a:t>
            </a:r>
            <a:r>
              <a:rPr lang="en-US" sz="2800" err="1"/>
              <a:t>hiện</a:t>
            </a:r>
            <a:r>
              <a:rPr lang="en-US" sz="2800"/>
              <a:t> </a:t>
            </a:r>
            <a:r>
              <a:rPr lang="en-US" sz="2800" err="1"/>
              <a:t>các</a:t>
            </a:r>
            <a:r>
              <a:rPr lang="en-US" sz="2800"/>
              <a:t> </a:t>
            </a:r>
            <a:r>
              <a:rPr lang="en-US" sz="2800" err="1"/>
              <a:t>chương</a:t>
            </a:r>
            <a:r>
              <a:rPr lang="en-US" sz="2800"/>
              <a:t> </a:t>
            </a:r>
            <a:r>
              <a:rPr lang="en-US" sz="2800" err="1"/>
              <a:t>trình</a:t>
            </a:r>
            <a:r>
              <a:rPr lang="en-US" sz="2800"/>
              <a:t> </a:t>
            </a:r>
            <a:r>
              <a:rPr lang="en-US" sz="2800" err="1"/>
              <a:t>ứng</a:t>
            </a:r>
            <a:r>
              <a:rPr lang="en-US" sz="2800"/>
              <a:t> </a:t>
            </a:r>
            <a:r>
              <a:rPr lang="en-US" sz="2800" err="1"/>
              <a:t>dụng</a:t>
            </a:r>
            <a:r>
              <a:rPr lang="en-US" sz="2800"/>
              <a:t> </a:t>
            </a:r>
            <a:r>
              <a:rPr lang="en-US" sz="2800" err="1"/>
              <a:t>và</a:t>
            </a:r>
            <a:r>
              <a:rPr lang="en-US" sz="2800"/>
              <a:t> </a:t>
            </a:r>
            <a:r>
              <a:rPr lang="en-US" sz="2800" err="1"/>
              <a:t>làm</a:t>
            </a:r>
            <a:r>
              <a:rPr lang="en-US" sz="2800"/>
              <a:t> </a:t>
            </a:r>
            <a:r>
              <a:rPr lang="en-US" sz="2800" err="1"/>
              <a:t>cho</a:t>
            </a:r>
            <a:r>
              <a:rPr lang="en-US" sz="2800"/>
              <a:t> </a:t>
            </a:r>
            <a:r>
              <a:rPr lang="en-US" sz="2800" err="1"/>
              <a:t>máy</a:t>
            </a:r>
            <a:r>
              <a:rPr lang="en-US" sz="2800"/>
              <a:t> </a:t>
            </a:r>
            <a:r>
              <a:rPr lang="en-US" sz="2800" err="1"/>
              <a:t>tính</a:t>
            </a:r>
            <a:r>
              <a:rPr lang="en-US" sz="2800"/>
              <a:t> </a:t>
            </a:r>
            <a:r>
              <a:rPr lang="en-US" sz="2800" err="1"/>
              <a:t>dễ</a:t>
            </a:r>
            <a:r>
              <a:rPr lang="en-US" sz="2800"/>
              <a:t> </a:t>
            </a:r>
            <a:r>
              <a:rPr lang="en-US" sz="2800" err="1"/>
              <a:t>sử</a:t>
            </a:r>
            <a:r>
              <a:rPr lang="en-US" sz="2800"/>
              <a:t> </a:t>
            </a:r>
            <a:r>
              <a:rPr lang="en-US" sz="2800" err="1"/>
              <a:t>dụng</a:t>
            </a:r>
            <a:r>
              <a:rPr lang="en-US" sz="2800"/>
              <a:t> </a:t>
            </a:r>
            <a:r>
              <a:rPr lang="en-US" sz="2800" err="1"/>
              <a:t>hơn</a:t>
            </a:r>
            <a:r>
              <a:rPr lang="en-US" sz="2800"/>
              <a:t>, </a:t>
            </a:r>
            <a:r>
              <a:rPr lang="en-US" sz="2800" err="1"/>
              <a:t>thuận</a:t>
            </a:r>
            <a:r>
              <a:rPr lang="en-US" sz="2800"/>
              <a:t> </a:t>
            </a:r>
            <a:r>
              <a:rPr lang="en-US" sz="2800" err="1"/>
              <a:t>lợi</a:t>
            </a:r>
            <a:r>
              <a:rPr lang="en-US" sz="2800"/>
              <a:t> </a:t>
            </a:r>
            <a:r>
              <a:rPr lang="en-US" sz="2800" err="1"/>
              <a:t>hơn</a:t>
            </a:r>
            <a:r>
              <a:rPr lang="en-US" sz="2800"/>
              <a:t> </a:t>
            </a:r>
            <a:r>
              <a:rPr lang="en-US" sz="2800" err="1"/>
              <a:t>và</a:t>
            </a:r>
            <a:r>
              <a:rPr lang="en-US" sz="2800"/>
              <a:t> </a:t>
            </a:r>
            <a:r>
              <a:rPr lang="en-US" sz="2800" err="1"/>
              <a:t>hiệu</a:t>
            </a:r>
            <a:r>
              <a:rPr lang="en-US" sz="2800"/>
              <a:t> </a:t>
            </a:r>
            <a:r>
              <a:rPr lang="en-US" sz="2800" err="1"/>
              <a:t>quả</a:t>
            </a:r>
            <a:r>
              <a:rPr lang="en-US" sz="2800"/>
              <a:t> </a:t>
            </a:r>
            <a:r>
              <a:rPr lang="en-US" sz="2800" err="1"/>
              <a:t>hơn</a:t>
            </a:r>
            <a:r>
              <a:rPr lang="en-US" sz="2800"/>
              <a:t>.</a:t>
            </a:r>
            <a:endParaRPr lang="en-US" sz="2800" b="1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err="1"/>
              <a:t>Thuận</a:t>
            </a:r>
            <a:r>
              <a:rPr lang="en-US" sz="2000"/>
              <a:t> </a:t>
            </a:r>
            <a:r>
              <a:rPr lang="en-US" sz="2000" err="1"/>
              <a:t>tiện</a:t>
            </a:r>
            <a:endParaRPr lang="en-US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err="1"/>
              <a:t>Hiệu</a:t>
            </a:r>
            <a:r>
              <a:rPr lang="en-US" sz="2000"/>
              <a:t> </a:t>
            </a:r>
            <a:r>
              <a:rPr lang="en-US" sz="2000" err="1"/>
              <a:t>quả</a:t>
            </a:r>
            <a:endParaRPr lang="en-US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err="1"/>
              <a:t>Khả</a:t>
            </a:r>
            <a:r>
              <a:rPr lang="en-US" sz="2000"/>
              <a:t> </a:t>
            </a:r>
            <a:r>
              <a:rPr lang="en-US" sz="2000" err="1"/>
              <a:t>năng</a:t>
            </a:r>
            <a:r>
              <a:rPr lang="en-US" sz="2000"/>
              <a:t> </a:t>
            </a:r>
            <a:r>
              <a:rPr lang="en-US" sz="2000" err="1"/>
              <a:t>phát</a:t>
            </a:r>
            <a:r>
              <a:rPr lang="en-US" sz="2000"/>
              <a:t> </a:t>
            </a:r>
            <a:r>
              <a:rPr lang="en-US" sz="2000" err="1"/>
              <a:t>triển</a:t>
            </a:r>
            <a:endParaRPr lang="en-US" sz="200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667000"/>
            <a:ext cx="4114800" cy="110530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10D7D-EEEC-024D-B15D-83805E76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5AFA-51DD-8D40-9A9A-676D813D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nghĩa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err="1">
                <a:latin typeface="Calibri" panose="020F0502020204030204" pitchFamily="34" charset="0"/>
              </a:rPr>
              <a:t>Nhiều</a:t>
            </a:r>
            <a:r>
              <a:rPr lang="en-US">
                <a:latin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</a:rPr>
              <a:t>góc</a:t>
            </a:r>
            <a:r>
              <a:rPr lang="en-US">
                <a:latin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</a:rPr>
              <a:t>độ</a:t>
            </a:r>
            <a:r>
              <a:rPr lang="en-US">
                <a:latin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</a:rPr>
              <a:t>quan</a:t>
            </a:r>
            <a:r>
              <a:rPr lang="en-US">
                <a:latin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</a:rPr>
              <a:t>sát</a:t>
            </a:r>
            <a:r>
              <a:rPr lang="en-US">
                <a:latin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</a:rPr>
              <a:t>đánh</a:t>
            </a:r>
            <a:r>
              <a:rPr lang="en-US">
                <a:latin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</a:rPr>
              <a:t>giá</a:t>
            </a:r>
            <a:r>
              <a:rPr lang="en-US">
                <a:latin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nhiều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định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nghĩa</a:t>
            </a:r>
            <a:endParaRPr lang="en-US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b="1" err="1">
                <a:latin typeface="Calibri" panose="020F0502020204030204" pitchFamily="34" charset="0"/>
                <a:sym typeface="Wingdings" panose="05000000000000000000" pitchFamily="2" charset="2"/>
              </a:rPr>
              <a:t>Người</a:t>
            </a:r>
            <a:r>
              <a:rPr lang="en-US" b="1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b="1" err="1">
                <a:latin typeface="Calibri" panose="020F0502020204030204" pitchFamily="34" charset="0"/>
                <a:sym typeface="Wingdings" panose="05000000000000000000" pitchFamily="2" charset="2"/>
              </a:rPr>
              <a:t>sử</a:t>
            </a:r>
            <a:r>
              <a:rPr lang="en-US" b="1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b="1" err="1">
                <a:latin typeface="Calibri" panose="020F0502020204030204" pitchFamily="34" charset="0"/>
                <a:sym typeface="Wingdings" panose="05000000000000000000" pitchFamily="2" charset="2"/>
              </a:rPr>
              <a:t>dụng</a:t>
            </a:r>
            <a:r>
              <a:rPr lang="en-US" b="1">
                <a:latin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Là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hệ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thống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chương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trình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phục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vụ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khai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thác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hệ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thống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tính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toán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một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cách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thuận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lợi</a:t>
            </a:r>
            <a:endParaRPr lang="en-US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b="1" err="1">
                <a:latin typeface="Calibri" panose="020F0502020204030204" pitchFamily="34" charset="0"/>
                <a:sym typeface="Wingdings" panose="05000000000000000000" pitchFamily="2" charset="2"/>
              </a:rPr>
              <a:t>Người</a:t>
            </a:r>
            <a:r>
              <a:rPr lang="en-US" b="1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b="1" err="1">
                <a:latin typeface="Calibri" panose="020F0502020204030204" pitchFamily="34" charset="0"/>
                <a:sym typeface="Wingdings" panose="05000000000000000000" pitchFamily="2" charset="2"/>
              </a:rPr>
              <a:t>quản</a:t>
            </a:r>
            <a:r>
              <a:rPr lang="en-US" b="1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b="1" err="1">
                <a:latin typeface="Calibri" panose="020F0502020204030204" pitchFamily="34" charset="0"/>
                <a:sym typeface="Wingdings" panose="05000000000000000000" pitchFamily="2" charset="2"/>
              </a:rPr>
              <a:t>lý</a:t>
            </a:r>
            <a:r>
              <a:rPr lang="en-US" b="1">
                <a:latin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Là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hệ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thống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chương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trình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phục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vụ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quản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lý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chặt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chẽ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và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sử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dụng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tối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ưu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các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tài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nguyên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của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hệ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thống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tính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toán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b="1" err="1">
                <a:latin typeface="Calibri" panose="020F0502020204030204" pitchFamily="34" charset="0"/>
                <a:sym typeface="Wingdings" panose="05000000000000000000" pitchFamily="2" charset="2"/>
              </a:rPr>
              <a:t>Quan</a:t>
            </a:r>
            <a:r>
              <a:rPr lang="en-US" b="1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b="1" err="1">
                <a:latin typeface="Calibri" panose="020F0502020204030204" pitchFamily="34" charset="0"/>
                <a:sym typeface="Wingdings" panose="05000000000000000000" pitchFamily="2" charset="2"/>
              </a:rPr>
              <a:t>điểm</a:t>
            </a:r>
            <a:r>
              <a:rPr lang="en-US" b="1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b="1" err="1">
                <a:latin typeface="Calibri" panose="020F0502020204030204" pitchFamily="34" charset="0"/>
                <a:sym typeface="Wingdings" panose="05000000000000000000" pitchFamily="2" charset="2"/>
              </a:rPr>
              <a:t>kỹ</a:t>
            </a:r>
            <a:r>
              <a:rPr lang="en-US" b="1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b="1" err="1">
                <a:latin typeface="Calibri" panose="020F0502020204030204" pitchFamily="34" charset="0"/>
                <a:sym typeface="Wingdings" panose="05000000000000000000" pitchFamily="2" charset="2"/>
              </a:rPr>
              <a:t>thuật</a:t>
            </a:r>
            <a:r>
              <a:rPr lang="en-US" b="1">
                <a:latin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Là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một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hệ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thống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chương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trình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trang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bị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cho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một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máy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tính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cụ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thể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để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tạo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ra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một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máy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tính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logic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mới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với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tài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nguyên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mới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và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khả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năng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mới</a:t>
            </a:r>
            <a:endParaRPr lang="en-US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b="1" err="1">
                <a:latin typeface="Calibri" panose="020F0502020204030204" pitchFamily="34" charset="0"/>
                <a:sym typeface="Wingdings" panose="05000000000000000000" pitchFamily="2" charset="2"/>
              </a:rPr>
              <a:t>Quan</a:t>
            </a:r>
            <a:r>
              <a:rPr lang="en-US" b="1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b="1" err="1">
                <a:latin typeface="Calibri" panose="020F0502020204030204" pitchFamily="34" charset="0"/>
                <a:sym typeface="Wingdings" panose="05000000000000000000" pitchFamily="2" charset="2"/>
              </a:rPr>
              <a:t>điểm</a:t>
            </a:r>
            <a:r>
              <a:rPr lang="en-US" b="1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b="1" err="1">
                <a:latin typeface="Calibri" panose="020F0502020204030204" pitchFamily="34" charset="0"/>
                <a:sym typeface="Wingdings" panose="05000000000000000000" pitchFamily="2" charset="2"/>
              </a:rPr>
              <a:t>hệ</a:t>
            </a:r>
            <a:r>
              <a:rPr lang="en-US" b="1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b="1" err="1">
                <a:latin typeface="Calibri" panose="020F0502020204030204" pitchFamily="34" charset="0"/>
                <a:sym typeface="Wingdings" panose="05000000000000000000" pitchFamily="2" charset="2"/>
              </a:rPr>
              <a:t>thống</a:t>
            </a:r>
            <a:r>
              <a:rPr lang="en-US" b="1">
                <a:latin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Là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một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hệ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thống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mô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hình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hóa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mô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phỏng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hoạt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động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của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máy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tính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của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người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sử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dụng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và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của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các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thao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tác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viên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, 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hoạt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động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trong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chế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độ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đối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thoại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nhằm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tạo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môi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trường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khai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thác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thuận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lợi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hệ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thống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máy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tính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và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quản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lý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tối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ưu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tài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nguyên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của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hệ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err="1">
                <a:latin typeface="Calibri" panose="020F0502020204030204" pitchFamily="34" charset="0"/>
                <a:sym typeface="Wingdings" panose="05000000000000000000" pitchFamily="2" charset="2"/>
              </a:rPr>
              <a:t>thống</a:t>
            </a:r>
            <a:r>
              <a:rPr lang="en-US">
                <a:latin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B08D8-AC00-DB49-9CED-A84BE118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91EC0-FB09-1C4B-B669-913F7E02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6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 typeface="Calibri" panose="020F0502020204030204" pitchFamily="34" charset="0"/>
              <a:buChar char="-"/>
            </a:pP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lô</a:t>
            </a:r>
            <a:r>
              <a:rPr lang="en-US"/>
              <a:t> </a:t>
            </a:r>
            <a:r>
              <a:rPr lang="en-US" err="1"/>
              <a:t>đơn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endParaRPr lang="en-US"/>
          </a:p>
          <a:p>
            <a:pPr marL="236538" indent="-236538">
              <a:buFont typeface="Calibri" panose="020F0502020204030204" pitchFamily="34" charset="0"/>
              <a:buChar char="-"/>
            </a:pP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lô</a:t>
            </a:r>
            <a:r>
              <a:rPr lang="en-US"/>
              <a:t> </a:t>
            </a:r>
            <a:r>
              <a:rPr lang="en-US" err="1"/>
              <a:t>đa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 </a:t>
            </a:r>
            <a:r>
              <a:rPr lang="en-US" err="1"/>
              <a:t>trình</a:t>
            </a:r>
            <a:endParaRPr lang="en-US"/>
          </a:p>
          <a:p>
            <a:pPr marL="236538" indent="-236538">
              <a:buFont typeface="Calibri" panose="020F0502020204030204" pitchFamily="34" charset="0"/>
              <a:buChar char="-"/>
            </a:pP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chia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endParaRPr lang="en-US"/>
          </a:p>
          <a:p>
            <a:pPr marL="236538" indent="-236538">
              <a:buFont typeface="Calibri" panose="020F0502020204030204" pitchFamily="34" charset="0"/>
              <a:buChar char="-"/>
            </a:pP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song </a:t>
            </a:r>
            <a:r>
              <a:rPr lang="en-US" err="1"/>
              <a:t>song</a:t>
            </a:r>
            <a:endParaRPr lang="en-US"/>
          </a:p>
          <a:p>
            <a:pPr marL="236538" indent="-236538">
              <a:buFont typeface="Calibri" panose="020F0502020204030204" pitchFamily="34" charset="0"/>
              <a:buChar char="-"/>
            </a:pP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tán</a:t>
            </a:r>
            <a:endParaRPr lang="en-US"/>
          </a:p>
          <a:p>
            <a:pPr marL="236538" indent="-236538">
              <a:buFont typeface="Calibri" panose="020F0502020204030204" pitchFamily="34" charset="0"/>
              <a:buChar char="-"/>
            </a:pP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thực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91546-47CE-5F49-A171-919D05C6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B5481-4E4A-7A4C-B446-888C89C4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6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chất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err="1"/>
              <a:t>Độ</a:t>
            </a:r>
            <a:r>
              <a:rPr lang="en-US"/>
              <a:t> tin </a:t>
            </a:r>
            <a:r>
              <a:rPr lang="en-US" err="1"/>
              <a:t>cậy</a:t>
            </a:r>
            <a:r>
              <a:rPr lang="en-US"/>
              <a:t> </a:t>
            </a:r>
            <a:r>
              <a:rPr lang="en-US" err="1"/>
              <a:t>cao</a:t>
            </a:r>
            <a:endParaRPr lang="en-US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/>
              <a:t>An </a:t>
            </a:r>
            <a:r>
              <a:rPr lang="en-US" err="1"/>
              <a:t>toàn</a:t>
            </a:r>
            <a:endParaRPr lang="en-US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quả</a:t>
            </a:r>
            <a:endParaRPr lang="en-US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quát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endParaRPr lang="en-US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err="1"/>
              <a:t>Thuận</a:t>
            </a:r>
            <a:r>
              <a:rPr lang="en-US"/>
              <a:t> </a:t>
            </a:r>
            <a:r>
              <a:rPr lang="en-US" err="1"/>
              <a:t>tiện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6DC05-4164-3646-94C1-91C63969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62CC9-A11B-874C-9A72-85E7607F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2255</Words>
  <Application>Microsoft Office PowerPoint</Application>
  <PresentationFormat>On-screen Show (4:3)</PresentationFormat>
  <Paragraphs>324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Bleeding Cowboys</vt:lpstr>
      <vt:lpstr>Britannic Bold</vt:lpstr>
      <vt:lpstr>Calibri</vt:lpstr>
      <vt:lpstr>Times New Roman</vt:lpstr>
      <vt:lpstr>Wingdings</vt:lpstr>
      <vt:lpstr>Office Theme</vt:lpstr>
      <vt:lpstr> Tổng quan về Hệ điều hành</vt:lpstr>
      <vt:lpstr>NỘI DUNG</vt:lpstr>
      <vt:lpstr>1. Hệ thống máy tính</vt:lpstr>
      <vt:lpstr>1. Hệ thống máy tính</vt:lpstr>
      <vt:lpstr>1. Hệ thống máy tính</vt:lpstr>
      <vt:lpstr>2. Hệ điều hành - OS</vt:lpstr>
      <vt:lpstr>Định nghĩa hệ điều hành</vt:lpstr>
      <vt:lpstr>Phân loại hệ điều hành</vt:lpstr>
      <vt:lpstr>Tính chất cơ bản của hệ điều hành</vt:lpstr>
      <vt:lpstr>Các khái niệm trong hệ điều hành</vt:lpstr>
      <vt:lpstr>Các khái niệm trong hệ điều hành</vt:lpstr>
      <vt:lpstr>Các khái niệm trong hệ điều hành</vt:lpstr>
      <vt:lpstr>Các khái niệm trong hệ điều hành</vt:lpstr>
      <vt:lpstr>Các khái niệm trong hệ điều hành</vt:lpstr>
      <vt:lpstr>Các khái niệm trong hệ điều hành</vt:lpstr>
      <vt:lpstr>Cấu trúc hệ điều hành</vt:lpstr>
      <vt:lpstr>Các thành phần của hệ thống</vt:lpstr>
      <vt:lpstr>Các thành phần của hệ thống</vt:lpstr>
      <vt:lpstr>Các thành phần của hệ thống</vt:lpstr>
      <vt:lpstr>Các thành phần của hệ thống</vt:lpstr>
      <vt:lpstr>Các thành phần của hệ thống</vt:lpstr>
      <vt:lpstr>Các thành phần của hệ thống</vt:lpstr>
      <vt:lpstr>Các thành phần của hệ thống</vt:lpstr>
      <vt:lpstr>Các thành phần của hệ thống</vt:lpstr>
      <vt:lpstr>Các thành phần của hệ thống</vt:lpstr>
      <vt:lpstr>Cấu trúc hệ điều hành</vt:lpstr>
      <vt:lpstr>Sự phát triển của hệ điều hành</vt:lpstr>
      <vt:lpstr>Operating System</vt:lpstr>
      <vt:lpstr>Kiến trúc của Windows</vt:lpstr>
      <vt:lpstr>Cấu trúc Module của Linux</vt:lpstr>
      <vt:lpstr>Version Phiên bản</vt:lpstr>
      <vt:lpstr>Bundled software Phần mềm đóng gói</vt:lpstr>
      <vt:lpstr>Drivers</vt:lpstr>
      <vt:lpstr>Market Share</vt:lpstr>
      <vt:lpstr>Prices, Reliability, Hardware, Security, Open Source, Support,…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Tổng quan về Hệ điều hành</dc:title>
  <dc:creator>Tran Khoa</dc:creator>
  <cp:lastModifiedBy>Chien Ta Duy</cp:lastModifiedBy>
  <cp:revision>1</cp:revision>
  <dcterms:created xsi:type="dcterms:W3CDTF">2021-02-05T04:28:28Z</dcterms:created>
  <dcterms:modified xsi:type="dcterms:W3CDTF">2021-02-09T01:56:52Z</dcterms:modified>
</cp:coreProperties>
</file>