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 id="2147483659" r:id="rId2"/>
  </p:sldMasterIdLst>
  <p:notesMasterIdLst>
    <p:notesMasterId r:id="rId19"/>
  </p:notesMasterIdLst>
  <p:sldIdLst>
    <p:sldId id="361" r:id="rId3"/>
    <p:sldId id="260" r:id="rId4"/>
    <p:sldId id="259" r:id="rId5"/>
    <p:sldId id="306" r:id="rId6"/>
    <p:sldId id="297" r:id="rId7"/>
    <p:sldId id="307" r:id="rId8"/>
    <p:sldId id="319" r:id="rId9"/>
    <p:sldId id="310" r:id="rId10"/>
    <p:sldId id="362" r:id="rId11"/>
    <p:sldId id="311" r:id="rId12"/>
    <p:sldId id="363" r:id="rId13"/>
    <p:sldId id="364" r:id="rId14"/>
    <p:sldId id="365" r:id="rId15"/>
    <p:sldId id="366" r:id="rId16"/>
    <p:sldId id="367" r:id="rId17"/>
    <p:sldId id="278" r:id="rId18"/>
  </p:sldIdLst>
  <p:sldSz cx="9144000" cy="5143500" type="screen16x9"/>
  <p:notesSz cx="6858000" cy="9144000"/>
  <p:embeddedFontLst>
    <p:embeddedFont>
      <p:font typeface="Calibri Light" panose="020F0302020204030204" pitchFamily="34" charset="0"/>
      <p:regular r:id="rId20"/>
      <p:italic r:id="rId21"/>
    </p:embeddedFont>
    <p:embeddedFont>
      <p:font typeface="Roboto Condensed Light"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Anaheim" panose="020B0604020202020204" charset="0"/>
      <p:regular r:id="rId30"/>
    </p:embeddedFont>
    <p:embeddedFont>
      <p:font typeface="Staatliches" panose="020B0604020202020204" charset="0"/>
      <p:regular r:id="rId31"/>
    </p:embeddedFont>
    <p:embeddedFont>
      <p:font typeface="Roboto Condensed" panose="020B0604020202020204" charset="0"/>
      <p:regular r:id="rId32"/>
      <p:bold r:id="rId33"/>
      <p:italic r:id="rId34"/>
      <p:boldItalic r:id="rId35"/>
    </p:embeddedFont>
    <p:embeddedFont>
      <p:font typeface="Arvo" panose="020B0604020202020204" charset="0"/>
      <p:regular r:id="rId36"/>
      <p:bold r:id="rId37"/>
      <p:italic r:id="rId38"/>
      <p:boldItalic r:id="rId39"/>
    </p:embeddedFont>
    <p:embeddedFont>
      <p:font typeface="Segoe UI Black" panose="020B0A02040204020203" pitchFamily="34" charset="0"/>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146" d="100"/>
          <a:sy n="146" d="100"/>
        </p:scale>
        <p:origin x="-62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0C958-F648-4C17-8789-09925E36902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78368B44-C4D6-4837-81CD-BB48D60DE5C9}">
      <dgm:prSet/>
      <dgm:spPr/>
      <dgm:t>
        <a:bodyPr/>
        <a:lstStyle/>
        <a:p>
          <a:r>
            <a:rPr lang="vi-VN" dirty="0" smtClean="0"/>
            <a:t>Angular, DevExtreme, Bootstrap, .net core, entity framework, web api,</a:t>
          </a:r>
          <a:r>
            <a:rPr lang="en-US" dirty="0" smtClean="0"/>
            <a:t> </a:t>
          </a:r>
          <a:r>
            <a:rPr lang="en-US" dirty="0" err="1" smtClean="0"/>
            <a:t>signalR</a:t>
          </a:r>
          <a:r>
            <a:rPr lang="vi-VN" dirty="0" smtClean="0"/>
            <a:t> c#, hệ quản trị cơ sở dữ liệu SQL Sever </a:t>
          </a:r>
          <a:endParaRPr lang="en-US" dirty="0"/>
        </a:p>
      </dgm:t>
    </dgm:pt>
    <dgm:pt modelId="{AE515E09-D5CE-41C7-BA0C-5B97F910B1AE}" type="parTrans" cxnId="{39C91DD4-DDCD-495D-8C11-8618BBF37F6D}">
      <dgm:prSet/>
      <dgm:spPr/>
      <dgm:t>
        <a:bodyPr/>
        <a:lstStyle/>
        <a:p>
          <a:endParaRPr lang="en-US"/>
        </a:p>
      </dgm:t>
    </dgm:pt>
    <dgm:pt modelId="{8D1AEE62-F971-4505-924A-0407A4DF3510}" type="sibTrans" cxnId="{39C91DD4-DDCD-495D-8C11-8618BBF37F6D}">
      <dgm:prSet/>
      <dgm:spPr/>
      <dgm:t>
        <a:bodyPr/>
        <a:lstStyle/>
        <a:p>
          <a:endParaRPr lang="en-US"/>
        </a:p>
      </dgm:t>
    </dgm:pt>
    <dgm:pt modelId="{BC902112-3164-4126-88D9-220620EE0FDD}" type="pres">
      <dgm:prSet presAssocID="{C3B0C958-F648-4C17-8789-09925E369021}" presName="linear" presStyleCnt="0">
        <dgm:presLayoutVars>
          <dgm:animLvl val="lvl"/>
          <dgm:resizeHandles val="exact"/>
        </dgm:presLayoutVars>
      </dgm:prSet>
      <dgm:spPr/>
      <dgm:t>
        <a:bodyPr/>
        <a:lstStyle/>
        <a:p>
          <a:endParaRPr lang="en-US"/>
        </a:p>
      </dgm:t>
    </dgm:pt>
    <dgm:pt modelId="{7703FAE2-7AB9-450D-BE96-FA74F57AA38D}" type="pres">
      <dgm:prSet presAssocID="{78368B44-C4D6-4837-81CD-BB48D60DE5C9}" presName="parentText" presStyleLbl="node1" presStyleIdx="0" presStyleCnt="1">
        <dgm:presLayoutVars>
          <dgm:chMax val="0"/>
          <dgm:bulletEnabled val="1"/>
        </dgm:presLayoutVars>
      </dgm:prSet>
      <dgm:spPr/>
      <dgm:t>
        <a:bodyPr/>
        <a:lstStyle/>
        <a:p>
          <a:endParaRPr lang="en-US"/>
        </a:p>
      </dgm:t>
    </dgm:pt>
  </dgm:ptLst>
  <dgm:cxnLst>
    <dgm:cxn modelId="{8E949962-2F64-4FB3-A2CA-0A3A14965FEA}" type="presOf" srcId="{78368B44-C4D6-4837-81CD-BB48D60DE5C9}" destId="{7703FAE2-7AB9-450D-BE96-FA74F57AA38D}" srcOrd="0" destOrd="0" presId="urn:microsoft.com/office/officeart/2005/8/layout/vList2"/>
    <dgm:cxn modelId="{39C91DD4-DDCD-495D-8C11-8618BBF37F6D}" srcId="{C3B0C958-F648-4C17-8789-09925E369021}" destId="{78368B44-C4D6-4837-81CD-BB48D60DE5C9}" srcOrd="0" destOrd="0" parTransId="{AE515E09-D5CE-41C7-BA0C-5B97F910B1AE}" sibTransId="{8D1AEE62-F971-4505-924A-0407A4DF3510}"/>
    <dgm:cxn modelId="{7A2CA643-96D3-4D6F-B02C-EB51EC9C9CE3}" type="presOf" srcId="{C3B0C958-F648-4C17-8789-09925E369021}" destId="{BC902112-3164-4126-88D9-220620EE0FDD}" srcOrd="0" destOrd="0" presId="urn:microsoft.com/office/officeart/2005/8/layout/vList2"/>
    <dgm:cxn modelId="{58E8E47D-04E6-4ACC-8C57-C77EA663E01E}" type="presParOf" srcId="{BC902112-3164-4126-88D9-220620EE0FDD}" destId="{7703FAE2-7AB9-450D-BE96-FA74F57AA38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C864C-B287-4AD4-A22F-911B5867451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0A88BF5F-7D0F-405D-8111-A5D9403CA969}">
      <dgm:prSet phldrT="[Text]"/>
      <dgm:spPr/>
      <dgm:t>
        <a:bodyPr/>
        <a:lstStyle/>
        <a:p>
          <a:endParaRPr lang="en-US" dirty="0"/>
        </a:p>
      </dgm:t>
    </dgm:pt>
    <dgm:pt modelId="{0A6096A9-6658-4446-9262-00454662035E}" type="parTrans" cxnId="{26F36B6A-D81A-40C9-B050-D85AF09A409F}">
      <dgm:prSet/>
      <dgm:spPr/>
      <dgm:t>
        <a:bodyPr/>
        <a:lstStyle/>
        <a:p>
          <a:endParaRPr lang="en-US"/>
        </a:p>
      </dgm:t>
    </dgm:pt>
    <dgm:pt modelId="{2B88AFC0-B2E1-4D73-A142-9B83C09E720E}" type="sibTrans" cxnId="{26F36B6A-D81A-40C9-B050-D85AF09A409F}">
      <dgm:prSet/>
      <dgm:spPr/>
      <dgm:t>
        <a:bodyPr/>
        <a:lstStyle/>
        <a:p>
          <a:endParaRPr lang="en-US"/>
        </a:p>
      </dgm:t>
    </dgm:pt>
    <dgm:pt modelId="{A3E9804F-3131-40B0-BD7B-37E826BBA067}">
      <dgm:prSet phldrT="[Text]"/>
      <dgm:spPr/>
      <dgm:t>
        <a:bodyPr/>
        <a:lstStyle/>
        <a:p>
          <a:r>
            <a:rPr lang="en-US" i="1" dirty="0" err="1" smtClean="0"/>
            <a:t>Người</a:t>
          </a:r>
          <a:r>
            <a:rPr lang="en-US" i="1" dirty="0" smtClean="0"/>
            <a:t> </a:t>
          </a:r>
          <a:r>
            <a:rPr lang="en-US" i="1" dirty="0" err="1" smtClean="0"/>
            <a:t>quản</a:t>
          </a:r>
          <a:r>
            <a:rPr lang="en-US" i="1" dirty="0" smtClean="0"/>
            <a:t> trị</a:t>
          </a:r>
          <a:endParaRPr lang="en-US" dirty="0"/>
        </a:p>
      </dgm:t>
    </dgm:pt>
    <dgm:pt modelId="{9AFEA715-F0BE-4669-9905-02E53A919316}" type="parTrans" cxnId="{44433A8C-7352-45DB-A43A-A609E61554D2}">
      <dgm:prSet/>
      <dgm:spPr/>
      <dgm:t>
        <a:bodyPr/>
        <a:lstStyle/>
        <a:p>
          <a:endParaRPr lang="en-US"/>
        </a:p>
      </dgm:t>
    </dgm:pt>
    <dgm:pt modelId="{C3BAEB7B-2A26-464F-9FC8-7F7DD26F9F09}" type="sibTrans" cxnId="{44433A8C-7352-45DB-A43A-A609E61554D2}">
      <dgm:prSet/>
      <dgm:spPr/>
      <dgm:t>
        <a:bodyPr/>
        <a:lstStyle/>
        <a:p>
          <a:endParaRPr lang="en-US"/>
        </a:p>
      </dgm:t>
    </dgm:pt>
    <dgm:pt modelId="{AB4B59F9-ACAE-4C4A-8E35-17485BE23B49}">
      <dgm:prSet phldrT="[Text]" custT="1"/>
      <dgm:spPr/>
      <dgm:t>
        <a:bodyPr/>
        <a:lstStyle/>
        <a:p>
          <a:pPr>
            <a:buSzPts val="2400"/>
            <a:buNone/>
          </a:pPr>
          <a:r>
            <a:rPr lang="vi-VN" sz="2400" dirty="0" smtClean="0"/>
            <a:t>Sử dụng toàn bộ chức năng của website</a:t>
          </a:r>
          <a:endParaRPr lang="en-US" sz="2400" dirty="0"/>
        </a:p>
      </dgm:t>
    </dgm:pt>
    <dgm:pt modelId="{8FADE005-E7B5-448C-9C68-A10E1042009C}" type="parTrans" cxnId="{AA1B86B5-C994-486D-9D97-69E5A9C974D6}">
      <dgm:prSet/>
      <dgm:spPr/>
      <dgm:t>
        <a:bodyPr/>
        <a:lstStyle/>
        <a:p>
          <a:endParaRPr lang="en-US"/>
        </a:p>
      </dgm:t>
    </dgm:pt>
    <dgm:pt modelId="{CA8873B5-0BD9-4976-8A58-BE17017E0E40}" type="sibTrans" cxnId="{AA1B86B5-C994-486D-9D97-69E5A9C974D6}">
      <dgm:prSet/>
      <dgm:spPr/>
      <dgm:t>
        <a:bodyPr/>
        <a:lstStyle/>
        <a:p>
          <a:endParaRPr lang="en-US"/>
        </a:p>
      </dgm:t>
    </dgm:pt>
    <dgm:pt modelId="{D72AB966-DBCD-452C-A5EE-5E0336147618}">
      <dgm:prSet phldrT="[Text]"/>
      <dgm:spPr/>
      <dgm:t>
        <a:bodyPr/>
        <a:lstStyle/>
        <a:p>
          <a:endParaRPr lang="en-US" dirty="0"/>
        </a:p>
      </dgm:t>
    </dgm:pt>
    <dgm:pt modelId="{30D06713-8E95-4CFC-8332-3F8FC2CC15BA}" type="parTrans" cxnId="{F7425462-A654-4243-A776-EBE5DF20439D}">
      <dgm:prSet/>
      <dgm:spPr/>
      <dgm:t>
        <a:bodyPr/>
        <a:lstStyle/>
        <a:p>
          <a:endParaRPr lang="en-US"/>
        </a:p>
      </dgm:t>
    </dgm:pt>
    <dgm:pt modelId="{CC51BEDE-AD85-4E5A-B350-6C666CC900F2}" type="sibTrans" cxnId="{F7425462-A654-4243-A776-EBE5DF20439D}">
      <dgm:prSet/>
      <dgm:spPr/>
      <dgm:t>
        <a:bodyPr/>
        <a:lstStyle/>
        <a:p>
          <a:endParaRPr lang="en-US"/>
        </a:p>
      </dgm:t>
    </dgm:pt>
    <dgm:pt modelId="{B60AA3D1-5A4D-4B99-83C7-E3E9297FD835}">
      <dgm:prSet phldrT="[Text]"/>
      <dgm:spPr/>
      <dgm:t>
        <a:bodyPr/>
        <a:lstStyle/>
        <a:p>
          <a:r>
            <a:rPr lang="vi-VN" i="1" dirty="0" smtClean="0"/>
            <a:t>Người </a:t>
          </a:r>
          <a:r>
            <a:rPr lang="en-US" i="1" dirty="0" err="1" smtClean="0"/>
            <a:t>dùng</a:t>
          </a:r>
          <a:endParaRPr lang="en-US" dirty="0"/>
        </a:p>
      </dgm:t>
    </dgm:pt>
    <dgm:pt modelId="{9B0BF416-3465-4391-AC2B-4C5242A62E04}" type="parTrans" cxnId="{348CC25D-5CB5-4730-833D-A84957763C77}">
      <dgm:prSet/>
      <dgm:spPr/>
      <dgm:t>
        <a:bodyPr/>
        <a:lstStyle/>
        <a:p>
          <a:endParaRPr lang="en-US"/>
        </a:p>
      </dgm:t>
    </dgm:pt>
    <dgm:pt modelId="{C23FDEF6-05AD-4409-87AB-5498C9CE20F1}" type="sibTrans" cxnId="{348CC25D-5CB5-4730-833D-A84957763C77}">
      <dgm:prSet/>
      <dgm:spPr/>
      <dgm:t>
        <a:bodyPr/>
        <a:lstStyle/>
        <a:p>
          <a:endParaRPr lang="en-US"/>
        </a:p>
      </dgm:t>
    </dgm:pt>
    <dgm:pt modelId="{3099ABE9-5023-420D-A8E6-E240DB6DBA9D}">
      <dgm:prSet phldrT="[Text]" custT="1"/>
      <dgm:spPr/>
      <dgm:t>
        <a:bodyPr/>
        <a:lstStyle/>
        <a:p>
          <a:pPr>
            <a:buSzPts val="2400"/>
            <a:buNone/>
          </a:pPr>
          <a:r>
            <a:rPr lang="vi-VN" sz="2400" dirty="0" smtClean="0"/>
            <a:t>Đăng nhập/đăng xuất, </a:t>
          </a:r>
          <a:r>
            <a:rPr lang="en-US" sz="2400" dirty="0" smtClean="0"/>
            <a:t>chat, video call</a:t>
          </a:r>
          <a:r>
            <a:rPr lang="vi-VN" sz="2400" dirty="0" smtClean="0"/>
            <a:t>, </a:t>
          </a:r>
          <a:r>
            <a:rPr lang="en-US" sz="2400" dirty="0" smtClean="0"/>
            <a:t>notification, news feed</a:t>
          </a:r>
          <a:endParaRPr lang="en-US" sz="2400" dirty="0"/>
        </a:p>
      </dgm:t>
    </dgm:pt>
    <dgm:pt modelId="{7D497B20-7057-46A3-B7BB-F300A2368EDA}" type="parTrans" cxnId="{CD425D97-2BB3-4C22-8AED-9807878473D3}">
      <dgm:prSet/>
      <dgm:spPr/>
      <dgm:t>
        <a:bodyPr/>
        <a:lstStyle/>
        <a:p>
          <a:endParaRPr lang="en-US"/>
        </a:p>
      </dgm:t>
    </dgm:pt>
    <dgm:pt modelId="{32537732-B8C2-4E91-8B0A-A5DAA25C5E0A}" type="sibTrans" cxnId="{CD425D97-2BB3-4C22-8AED-9807878473D3}">
      <dgm:prSet/>
      <dgm:spPr/>
      <dgm:t>
        <a:bodyPr/>
        <a:lstStyle/>
        <a:p>
          <a:endParaRPr lang="en-US"/>
        </a:p>
      </dgm:t>
    </dgm:pt>
    <dgm:pt modelId="{95355E18-864F-4D0F-8AC5-8034A8A759F8}" type="pres">
      <dgm:prSet presAssocID="{7F7C864C-B287-4AD4-A22F-911B58674512}" presName="Name0" presStyleCnt="0">
        <dgm:presLayoutVars>
          <dgm:chMax/>
          <dgm:chPref val="3"/>
          <dgm:dir/>
          <dgm:animOne val="branch"/>
          <dgm:animLvl val="lvl"/>
        </dgm:presLayoutVars>
      </dgm:prSet>
      <dgm:spPr/>
      <dgm:t>
        <a:bodyPr/>
        <a:lstStyle/>
        <a:p>
          <a:endParaRPr lang="en-US"/>
        </a:p>
      </dgm:t>
    </dgm:pt>
    <dgm:pt modelId="{1EFE6486-708F-4F94-81CF-9CBD6DF0DFCA}" type="pres">
      <dgm:prSet presAssocID="{0A88BF5F-7D0F-405D-8111-A5D9403CA969}" presName="composite" presStyleCnt="0"/>
      <dgm:spPr/>
    </dgm:pt>
    <dgm:pt modelId="{6A9CD9BD-901B-4B99-9075-1593491BCC39}" type="pres">
      <dgm:prSet presAssocID="{0A88BF5F-7D0F-405D-8111-A5D9403CA969}" presName="FirstChild" presStyleLbl="revTx" presStyleIdx="0" presStyleCnt="4">
        <dgm:presLayoutVars>
          <dgm:chMax val="0"/>
          <dgm:chPref val="0"/>
          <dgm:bulletEnabled val="1"/>
        </dgm:presLayoutVars>
      </dgm:prSet>
      <dgm:spPr/>
      <dgm:t>
        <a:bodyPr/>
        <a:lstStyle/>
        <a:p>
          <a:endParaRPr lang="en-US"/>
        </a:p>
      </dgm:t>
    </dgm:pt>
    <dgm:pt modelId="{52751803-0AB7-44F2-B9E5-A795FE93AA7F}" type="pres">
      <dgm:prSet presAssocID="{0A88BF5F-7D0F-405D-8111-A5D9403CA969}" presName="Parent" presStyleLbl="alignNode1" presStyleIdx="0" presStyleCnt="2">
        <dgm:presLayoutVars>
          <dgm:chMax val="3"/>
          <dgm:chPref val="3"/>
          <dgm:bulletEnabled val="1"/>
        </dgm:presLayoutVars>
      </dgm:prSet>
      <dgm:spPr/>
      <dgm:t>
        <a:bodyPr/>
        <a:lstStyle/>
        <a:p>
          <a:endParaRPr lang="en-US"/>
        </a:p>
      </dgm:t>
    </dgm:pt>
    <dgm:pt modelId="{2EE363A4-C7C5-400E-99E5-C2F3B0596B57}" type="pres">
      <dgm:prSet presAssocID="{0A88BF5F-7D0F-405D-8111-A5D9403CA969}" presName="Accent" presStyleLbl="parChTrans1D1" presStyleIdx="0" presStyleCnt="2"/>
      <dgm:spPr/>
    </dgm:pt>
    <dgm:pt modelId="{5E6FAF0F-DA9E-43B6-AAB0-5B677A459BA5}" type="pres">
      <dgm:prSet presAssocID="{0A88BF5F-7D0F-405D-8111-A5D9403CA969}" presName="Child" presStyleLbl="revTx" presStyleIdx="1" presStyleCnt="4">
        <dgm:presLayoutVars>
          <dgm:chMax val="0"/>
          <dgm:chPref val="0"/>
          <dgm:bulletEnabled val="1"/>
        </dgm:presLayoutVars>
      </dgm:prSet>
      <dgm:spPr/>
      <dgm:t>
        <a:bodyPr/>
        <a:lstStyle/>
        <a:p>
          <a:endParaRPr lang="en-US"/>
        </a:p>
      </dgm:t>
    </dgm:pt>
    <dgm:pt modelId="{668FF072-6B67-4A15-84B8-179B29413AEF}" type="pres">
      <dgm:prSet presAssocID="{2B88AFC0-B2E1-4D73-A142-9B83C09E720E}" presName="sibTrans" presStyleCnt="0"/>
      <dgm:spPr/>
    </dgm:pt>
    <dgm:pt modelId="{C821F8F6-2718-4A51-BE5C-A76909FFA44A}" type="pres">
      <dgm:prSet presAssocID="{D72AB966-DBCD-452C-A5EE-5E0336147618}" presName="composite" presStyleCnt="0"/>
      <dgm:spPr/>
    </dgm:pt>
    <dgm:pt modelId="{8F3E475C-5CE0-4A5A-8A80-91EEDD376099}" type="pres">
      <dgm:prSet presAssocID="{D72AB966-DBCD-452C-A5EE-5E0336147618}" presName="FirstChild" presStyleLbl="revTx" presStyleIdx="2" presStyleCnt="4">
        <dgm:presLayoutVars>
          <dgm:chMax val="0"/>
          <dgm:chPref val="0"/>
          <dgm:bulletEnabled val="1"/>
        </dgm:presLayoutVars>
      </dgm:prSet>
      <dgm:spPr/>
      <dgm:t>
        <a:bodyPr/>
        <a:lstStyle/>
        <a:p>
          <a:endParaRPr lang="en-US"/>
        </a:p>
      </dgm:t>
    </dgm:pt>
    <dgm:pt modelId="{8D33304E-E8E5-4F01-BE69-474B6DCFB445}" type="pres">
      <dgm:prSet presAssocID="{D72AB966-DBCD-452C-A5EE-5E0336147618}" presName="Parent" presStyleLbl="alignNode1" presStyleIdx="1" presStyleCnt="2">
        <dgm:presLayoutVars>
          <dgm:chMax val="3"/>
          <dgm:chPref val="3"/>
          <dgm:bulletEnabled val="1"/>
        </dgm:presLayoutVars>
      </dgm:prSet>
      <dgm:spPr/>
      <dgm:t>
        <a:bodyPr/>
        <a:lstStyle/>
        <a:p>
          <a:endParaRPr lang="en-US"/>
        </a:p>
      </dgm:t>
    </dgm:pt>
    <dgm:pt modelId="{18CCEDC8-A5E2-439C-B978-6F09A866C173}" type="pres">
      <dgm:prSet presAssocID="{D72AB966-DBCD-452C-A5EE-5E0336147618}" presName="Accent" presStyleLbl="parChTrans1D1" presStyleIdx="1" presStyleCnt="2"/>
      <dgm:spPr/>
    </dgm:pt>
    <dgm:pt modelId="{A8E8C93A-F1D7-404A-A990-4C4E8C1C2BC3}" type="pres">
      <dgm:prSet presAssocID="{D72AB966-DBCD-452C-A5EE-5E0336147618}" presName="Child" presStyleLbl="revTx" presStyleIdx="3" presStyleCnt="4">
        <dgm:presLayoutVars>
          <dgm:chMax val="0"/>
          <dgm:chPref val="0"/>
          <dgm:bulletEnabled val="1"/>
        </dgm:presLayoutVars>
      </dgm:prSet>
      <dgm:spPr/>
      <dgm:t>
        <a:bodyPr/>
        <a:lstStyle/>
        <a:p>
          <a:endParaRPr lang="en-US"/>
        </a:p>
      </dgm:t>
    </dgm:pt>
  </dgm:ptLst>
  <dgm:cxnLst>
    <dgm:cxn modelId="{26F36B6A-D81A-40C9-B050-D85AF09A409F}" srcId="{7F7C864C-B287-4AD4-A22F-911B58674512}" destId="{0A88BF5F-7D0F-405D-8111-A5D9403CA969}" srcOrd="0" destOrd="0" parTransId="{0A6096A9-6658-4446-9262-00454662035E}" sibTransId="{2B88AFC0-B2E1-4D73-A142-9B83C09E720E}"/>
    <dgm:cxn modelId="{44433A8C-7352-45DB-A43A-A609E61554D2}" srcId="{0A88BF5F-7D0F-405D-8111-A5D9403CA969}" destId="{A3E9804F-3131-40B0-BD7B-37E826BBA067}" srcOrd="0" destOrd="0" parTransId="{9AFEA715-F0BE-4669-9905-02E53A919316}" sibTransId="{C3BAEB7B-2A26-464F-9FC8-7F7DD26F9F09}"/>
    <dgm:cxn modelId="{CD425D97-2BB3-4C22-8AED-9807878473D3}" srcId="{D72AB966-DBCD-452C-A5EE-5E0336147618}" destId="{3099ABE9-5023-420D-A8E6-E240DB6DBA9D}" srcOrd="1" destOrd="0" parTransId="{7D497B20-7057-46A3-B7BB-F300A2368EDA}" sibTransId="{32537732-B8C2-4E91-8B0A-A5DAA25C5E0A}"/>
    <dgm:cxn modelId="{1BBB53F8-26FC-4AC2-B944-E08B0BE635C4}" type="presOf" srcId="{A3E9804F-3131-40B0-BD7B-37E826BBA067}" destId="{6A9CD9BD-901B-4B99-9075-1593491BCC39}" srcOrd="0" destOrd="0" presId="urn:microsoft.com/office/officeart/2011/layout/TabList"/>
    <dgm:cxn modelId="{348CC25D-5CB5-4730-833D-A84957763C77}" srcId="{D72AB966-DBCD-452C-A5EE-5E0336147618}" destId="{B60AA3D1-5A4D-4B99-83C7-E3E9297FD835}" srcOrd="0" destOrd="0" parTransId="{9B0BF416-3465-4391-AC2B-4C5242A62E04}" sibTransId="{C23FDEF6-05AD-4409-87AB-5498C9CE20F1}"/>
    <dgm:cxn modelId="{F7425462-A654-4243-A776-EBE5DF20439D}" srcId="{7F7C864C-B287-4AD4-A22F-911B58674512}" destId="{D72AB966-DBCD-452C-A5EE-5E0336147618}" srcOrd="1" destOrd="0" parTransId="{30D06713-8E95-4CFC-8332-3F8FC2CC15BA}" sibTransId="{CC51BEDE-AD85-4E5A-B350-6C666CC900F2}"/>
    <dgm:cxn modelId="{F67F90B7-D47E-4C4E-8037-F63DFE9B115A}" type="presOf" srcId="{AB4B59F9-ACAE-4C4A-8E35-17485BE23B49}" destId="{5E6FAF0F-DA9E-43B6-AAB0-5B677A459BA5}" srcOrd="0" destOrd="0" presId="urn:microsoft.com/office/officeart/2011/layout/TabList"/>
    <dgm:cxn modelId="{03531CCC-4DBE-4945-90EB-4C7836690890}" type="presOf" srcId="{3099ABE9-5023-420D-A8E6-E240DB6DBA9D}" destId="{A8E8C93A-F1D7-404A-A990-4C4E8C1C2BC3}" srcOrd="0" destOrd="0" presId="urn:microsoft.com/office/officeart/2011/layout/TabList"/>
    <dgm:cxn modelId="{88BC382C-F081-45F6-AFAC-E8F8C69007D1}" type="presOf" srcId="{7F7C864C-B287-4AD4-A22F-911B58674512}" destId="{95355E18-864F-4D0F-8AC5-8034A8A759F8}" srcOrd="0" destOrd="0" presId="urn:microsoft.com/office/officeart/2011/layout/TabList"/>
    <dgm:cxn modelId="{071E32EE-BF85-4B3E-8AD2-5E102F913067}" type="presOf" srcId="{D72AB966-DBCD-452C-A5EE-5E0336147618}" destId="{8D33304E-E8E5-4F01-BE69-474B6DCFB445}" srcOrd="0" destOrd="0" presId="urn:microsoft.com/office/officeart/2011/layout/TabList"/>
    <dgm:cxn modelId="{023281E9-CCBE-484E-9313-69E39D2F9C85}" type="presOf" srcId="{B60AA3D1-5A4D-4B99-83C7-E3E9297FD835}" destId="{8F3E475C-5CE0-4A5A-8A80-91EEDD376099}" srcOrd="0" destOrd="0" presId="urn:microsoft.com/office/officeart/2011/layout/TabList"/>
    <dgm:cxn modelId="{AA1B86B5-C994-486D-9D97-69E5A9C974D6}" srcId="{0A88BF5F-7D0F-405D-8111-A5D9403CA969}" destId="{AB4B59F9-ACAE-4C4A-8E35-17485BE23B49}" srcOrd="1" destOrd="0" parTransId="{8FADE005-E7B5-448C-9C68-A10E1042009C}" sibTransId="{CA8873B5-0BD9-4976-8A58-BE17017E0E40}"/>
    <dgm:cxn modelId="{AF714B12-DF5A-4A7B-ADD8-C972A836A03D}" type="presOf" srcId="{0A88BF5F-7D0F-405D-8111-A5D9403CA969}" destId="{52751803-0AB7-44F2-B9E5-A795FE93AA7F}" srcOrd="0" destOrd="0" presId="urn:microsoft.com/office/officeart/2011/layout/TabList"/>
    <dgm:cxn modelId="{D6372AAD-25DC-439A-AA2F-49A562B4B338}" type="presParOf" srcId="{95355E18-864F-4D0F-8AC5-8034A8A759F8}" destId="{1EFE6486-708F-4F94-81CF-9CBD6DF0DFCA}" srcOrd="0" destOrd="0" presId="urn:microsoft.com/office/officeart/2011/layout/TabList"/>
    <dgm:cxn modelId="{9F683A43-B51E-48EC-9523-2CA6E0BA24EC}" type="presParOf" srcId="{1EFE6486-708F-4F94-81CF-9CBD6DF0DFCA}" destId="{6A9CD9BD-901B-4B99-9075-1593491BCC39}" srcOrd="0" destOrd="0" presId="urn:microsoft.com/office/officeart/2011/layout/TabList"/>
    <dgm:cxn modelId="{5EAF0C57-D42F-4D42-B04C-A9C8A0282C8A}" type="presParOf" srcId="{1EFE6486-708F-4F94-81CF-9CBD6DF0DFCA}" destId="{52751803-0AB7-44F2-B9E5-A795FE93AA7F}" srcOrd="1" destOrd="0" presId="urn:microsoft.com/office/officeart/2011/layout/TabList"/>
    <dgm:cxn modelId="{899840F1-7823-4EAB-B178-0CFFEA9CB847}" type="presParOf" srcId="{1EFE6486-708F-4F94-81CF-9CBD6DF0DFCA}" destId="{2EE363A4-C7C5-400E-99E5-C2F3B0596B57}" srcOrd="2" destOrd="0" presId="urn:microsoft.com/office/officeart/2011/layout/TabList"/>
    <dgm:cxn modelId="{27A57D0C-CEA5-4844-9C34-3DB60645D8A0}" type="presParOf" srcId="{95355E18-864F-4D0F-8AC5-8034A8A759F8}" destId="{5E6FAF0F-DA9E-43B6-AAB0-5B677A459BA5}" srcOrd="1" destOrd="0" presId="urn:microsoft.com/office/officeart/2011/layout/TabList"/>
    <dgm:cxn modelId="{1CB1C382-03E2-4EBE-A931-FD12E3E57666}" type="presParOf" srcId="{95355E18-864F-4D0F-8AC5-8034A8A759F8}" destId="{668FF072-6B67-4A15-84B8-179B29413AEF}" srcOrd="2" destOrd="0" presId="urn:microsoft.com/office/officeart/2011/layout/TabList"/>
    <dgm:cxn modelId="{F1F1ED62-E448-45C0-A15D-8D8E99C6E3A1}" type="presParOf" srcId="{95355E18-864F-4D0F-8AC5-8034A8A759F8}" destId="{C821F8F6-2718-4A51-BE5C-A76909FFA44A}" srcOrd="3" destOrd="0" presId="urn:microsoft.com/office/officeart/2011/layout/TabList"/>
    <dgm:cxn modelId="{298356EE-6843-4E14-A4F4-BDD9C8F84618}" type="presParOf" srcId="{C821F8F6-2718-4A51-BE5C-A76909FFA44A}" destId="{8F3E475C-5CE0-4A5A-8A80-91EEDD376099}" srcOrd="0" destOrd="0" presId="urn:microsoft.com/office/officeart/2011/layout/TabList"/>
    <dgm:cxn modelId="{F170CAD5-20F5-45BC-80F0-AFE3CA348EB6}" type="presParOf" srcId="{C821F8F6-2718-4A51-BE5C-A76909FFA44A}" destId="{8D33304E-E8E5-4F01-BE69-474B6DCFB445}" srcOrd="1" destOrd="0" presId="urn:microsoft.com/office/officeart/2011/layout/TabList"/>
    <dgm:cxn modelId="{B092BA82-D58F-4AEA-A857-985EEEFC98F6}" type="presParOf" srcId="{C821F8F6-2718-4A51-BE5C-A76909FFA44A}" destId="{18CCEDC8-A5E2-439C-B978-6F09A866C173}" srcOrd="2" destOrd="0" presId="urn:microsoft.com/office/officeart/2011/layout/TabList"/>
    <dgm:cxn modelId="{A136BF8D-9DD8-4A56-8664-4F7BDFCE5761}" type="presParOf" srcId="{95355E18-864F-4D0F-8AC5-8034A8A759F8}" destId="{A8E8C93A-F1D7-404A-A990-4C4E8C1C2BC3}" srcOrd="4"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3FAE2-7AB9-450D-BE96-FA74F57AA38D}">
      <dsp:nvSpPr>
        <dsp:cNvPr id="0" name=""/>
        <dsp:cNvSpPr/>
      </dsp:nvSpPr>
      <dsp:spPr>
        <a:xfrm>
          <a:off x="0" y="12175"/>
          <a:ext cx="5752454" cy="26208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vi-VN" sz="3200" kern="1200" dirty="0" smtClean="0"/>
            <a:t>Angular, DevExtreme, Bootstrap, .net core, entity framework, web api,</a:t>
          </a:r>
          <a:r>
            <a:rPr lang="en-US" sz="3200" kern="1200" dirty="0" smtClean="0"/>
            <a:t> </a:t>
          </a:r>
          <a:r>
            <a:rPr lang="en-US" sz="3200" kern="1200" dirty="0" err="1" smtClean="0"/>
            <a:t>signalR</a:t>
          </a:r>
          <a:r>
            <a:rPr lang="vi-VN" sz="3200" kern="1200" dirty="0" smtClean="0"/>
            <a:t> c#, hệ quản trị cơ sở dữ liệu SQL Sever </a:t>
          </a:r>
          <a:endParaRPr lang="en-US" sz="3200" kern="1200" dirty="0"/>
        </a:p>
      </dsp:txBody>
      <dsp:txXfrm>
        <a:off x="127937" y="140112"/>
        <a:ext cx="5496580" cy="2364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CEDC8-A5E2-439C-B978-6F09A866C173}">
      <dsp:nvSpPr>
        <dsp:cNvPr id="0" name=""/>
        <dsp:cNvSpPr/>
      </dsp:nvSpPr>
      <dsp:spPr>
        <a:xfrm>
          <a:off x="0" y="1960382"/>
          <a:ext cx="60960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E363A4-C7C5-400E-99E5-C2F3B0596B57}">
      <dsp:nvSpPr>
        <dsp:cNvPr id="0" name=""/>
        <dsp:cNvSpPr/>
      </dsp:nvSpPr>
      <dsp:spPr>
        <a:xfrm>
          <a:off x="0" y="484593"/>
          <a:ext cx="60960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CD9BD-901B-4B99-9075-1593491BCC39}">
      <dsp:nvSpPr>
        <dsp:cNvPr id="0" name=""/>
        <dsp:cNvSpPr/>
      </dsp:nvSpPr>
      <dsp:spPr>
        <a:xfrm>
          <a:off x="1584959" y="775"/>
          <a:ext cx="4511040" cy="48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n-US" sz="2800" i="1" kern="1200" dirty="0" err="1" smtClean="0"/>
            <a:t>Người</a:t>
          </a:r>
          <a:r>
            <a:rPr lang="en-US" sz="2800" i="1" kern="1200" dirty="0" smtClean="0"/>
            <a:t> </a:t>
          </a:r>
          <a:r>
            <a:rPr lang="en-US" sz="2800" i="1" kern="1200" dirty="0" err="1" smtClean="0"/>
            <a:t>quản</a:t>
          </a:r>
          <a:r>
            <a:rPr lang="en-US" sz="2800" i="1" kern="1200" dirty="0" smtClean="0"/>
            <a:t> trị</a:t>
          </a:r>
          <a:endParaRPr lang="en-US" sz="2800" kern="1200" dirty="0"/>
        </a:p>
      </dsp:txBody>
      <dsp:txXfrm>
        <a:off x="1584959" y="775"/>
        <a:ext cx="4511040" cy="483817"/>
      </dsp:txXfrm>
    </dsp:sp>
    <dsp:sp modelId="{52751803-0AB7-44F2-B9E5-A795FE93AA7F}">
      <dsp:nvSpPr>
        <dsp:cNvPr id="0" name=""/>
        <dsp:cNvSpPr/>
      </dsp:nvSpPr>
      <dsp:spPr>
        <a:xfrm>
          <a:off x="0" y="775"/>
          <a:ext cx="1584960" cy="483817"/>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endParaRPr lang="en-US" sz="2700" kern="1200" dirty="0"/>
        </a:p>
      </dsp:txBody>
      <dsp:txXfrm>
        <a:off x="23622" y="24397"/>
        <a:ext cx="1537716" cy="460195"/>
      </dsp:txXfrm>
    </dsp:sp>
    <dsp:sp modelId="{5E6FAF0F-DA9E-43B6-AAB0-5B677A459BA5}">
      <dsp:nvSpPr>
        <dsp:cNvPr id="0" name=""/>
        <dsp:cNvSpPr/>
      </dsp:nvSpPr>
      <dsp:spPr>
        <a:xfrm>
          <a:off x="0" y="484593"/>
          <a:ext cx="6096000" cy="9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SzPts val="2400"/>
            <a:buChar char="••"/>
          </a:pPr>
          <a:r>
            <a:rPr lang="vi-VN" sz="2400" kern="1200" dirty="0" smtClean="0"/>
            <a:t>Sử dụng toàn bộ chức năng của website</a:t>
          </a:r>
          <a:endParaRPr lang="en-US" sz="2400" kern="1200" dirty="0"/>
        </a:p>
      </dsp:txBody>
      <dsp:txXfrm>
        <a:off x="0" y="484593"/>
        <a:ext cx="6096000" cy="967780"/>
      </dsp:txXfrm>
    </dsp:sp>
    <dsp:sp modelId="{8F3E475C-5CE0-4A5A-8A80-91EEDD376099}">
      <dsp:nvSpPr>
        <dsp:cNvPr id="0" name=""/>
        <dsp:cNvSpPr/>
      </dsp:nvSpPr>
      <dsp:spPr>
        <a:xfrm>
          <a:off x="1584959" y="1476564"/>
          <a:ext cx="4511040" cy="48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vi-VN" sz="2800" i="1" kern="1200" dirty="0" smtClean="0"/>
            <a:t>Người </a:t>
          </a:r>
          <a:r>
            <a:rPr lang="en-US" sz="2800" i="1" kern="1200" dirty="0" err="1" smtClean="0"/>
            <a:t>dùng</a:t>
          </a:r>
          <a:endParaRPr lang="en-US" sz="2800" kern="1200" dirty="0"/>
        </a:p>
      </dsp:txBody>
      <dsp:txXfrm>
        <a:off x="1584959" y="1476564"/>
        <a:ext cx="4511040" cy="483817"/>
      </dsp:txXfrm>
    </dsp:sp>
    <dsp:sp modelId="{8D33304E-E8E5-4F01-BE69-474B6DCFB445}">
      <dsp:nvSpPr>
        <dsp:cNvPr id="0" name=""/>
        <dsp:cNvSpPr/>
      </dsp:nvSpPr>
      <dsp:spPr>
        <a:xfrm>
          <a:off x="0" y="1476564"/>
          <a:ext cx="1584960" cy="483817"/>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endParaRPr lang="en-US" sz="2700" kern="1200" dirty="0"/>
        </a:p>
      </dsp:txBody>
      <dsp:txXfrm>
        <a:off x="23622" y="1500186"/>
        <a:ext cx="1537716" cy="460195"/>
      </dsp:txXfrm>
    </dsp:sp>
    <dsp:sp modelId="{A8E8C93A-F1D7-404A-A990-4C4E8C1C2BC3}">
      <dsp:nvSpPr>
        <dsp:cNvPr id="0" name=""/>
        <dsp:cNvSpPr/>
      </dsp:nvSpPr>
      <dsp:spPr>
        <a:xfrm>
          <a:off x="0" y="1960382"/>
          <a:ext cx="6096000" cy="9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SzPts val="2400"/>
            <a:buChar char="••"/>
          </a:pPr>
          <a:r>
            <a:rPr lang="vi-VN" sz="2400" kern="1200" dirty="0" smtClean="0"/>
            <a:t>Đăng nhập/đăng xuất, </a:t>
          </a:r>
          <a:r>
            <a:rPr lang="en-US" sz="2400" kern="1200" dirty="0" smtClean="0"/>
            <a:t>chat, video call</a:t>
          </a:r>
          <a:r>
            <a:rPr lang="vi-VN" sz="2400" kern="1200" dirty="0" smtClean="0"/>
            <a:t>, </a:t>
          </a:r>
          <a:r>
            <a:rPr lang="en-US" sz="2400" kern="1200" dirty="0" smtClean="0"/>
            <a:t>notification, news feed</a:t>
          </a:r>
          <a:endParaRPr lang="en-US" sz="2400" kern="1200" dirty="0"/>
        </a:p>
      </dsp:txBody>
      <dsp:txXfrm>
        <a:off x="0" y="1960382"/>
        <a:ext cx="6096000" cy="967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365446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93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55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424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424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424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09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68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42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647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16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55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9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84512-AE98-43C7-8455-0AC8B4C8C8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62BCE00-7B87-4766-8032-D1E098DD2033}"/>
              </a:ext>
            </a:extLst>
          </p:cNvPr>
          <p:cNvSpPr>
            <a:spLocks noGrp="1"/>
          </p:cNvSpPr>
          <p:nvPr>
            <p:ph type="dt" sz="half" idx="10"/>
          </p:nvPr>
        </p:nvSpPr>
        <p:spPr/>
        <p:txBody>
          <a:bodyPr/>
          <a:lstStyle/>
          <a:p>
            <a:fld id="{63E3D8A7-DB52-4ADF-BE98-4AA090BA6739}" type="datetime1">
              <a:rPr lang="en-US" smtClean="0"/>
              <a:t>7/16/2022</a:t>
            </a:fld>
            <a:endParaRPr lang="en-US"/>
          </a:p>
        </p:txBody>
      </p:sp>
      <p:sp>
        <p:nvSpPr>
          <p:cNvPr id="4" name="Footer Placeholder 3">
            <a:extLst>
              <a:ext uri="{FF2B5EF4-FFF2-40B4-BE49-F238E27FC236}">
                <a16:creationId xmlns:a16="http://schemas.microsoft.com/office/drawing/2014/main" xmlns="" id="{08DE96FA-A7DC-4519-875F-E9DBDD00DA72}"/>
              </a:ext>
            </a:extLst>
          </p:cNvPr>
          <p:cNvSpPr>
            <a:spLocks noGrp="1"/>
          </p:cNvSpPr>
          <p:nvPr>
            <p:ph type="ftr" sz="quarter" idx="11"/>
          </p:nvPr>
        </p:nvSpPr>
        <p:spPr/>
        <p:txBody>
          <a:bodyPr/>
          <a:lstStyle/>
          <a:p>
            <a:r>
              <a:rPr lang="en-US"/>
              <a:t>Luận văn tốt nghiệp                  GVHD: PGS.TS Đoàn Vân Anh </a:t>
            </a:r>
          </a:p>
        </p:txBody>
      </p:sp>
      <p:sp>
        <p:nvSpPr>
          <p:cNvPr id="5" name="Slide Number Placeholder 4">
            <a:extLst>
              <a:ext uri="{FF2B5EF4-FFF2-40B4-BE49-F238E27FC236}">
                <a16:creationId xmlns:a16="http://schemas.microsoft.com/office/drawing/2014/main" xmlns="" id="{E8EBA1C8-2B01-4F76-9C31-6F261C5B007D}"/>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116741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DB2DCB-5D9F-45A9-B238-9AC548432F9B}"/>
              </a:ext>
            </a:extLst>
          </p:cNvPr>
          <p:cNvSpPr>
            <a:spLocks noGrp="1"/>
          </p:cNvSpPr>
          <p:nvPr>
            <p:ph type="dt" sz="half" idx="10"/>
          </p:nvPr>
        </p:nvSpPr>
        <p:spPr/>
        <p:txBody>
          <a:bodyPr/>
          <a:lstStyle/>
          <a:p>
            <a:fld id="{1A8627C7-9897-4AED-99FD-E9F2DDD1E462}" type="datetime1">
              <a:rPr lang="en-US" smtClean="0"/>
              <a:t>7/16/2022</a:t>
            </a:fld>
            <a:endParaRPr lang="en-US"/>
          </a:p>
        </p:txBody>
      </p:sp>
      <p:sp>
        <p:nvSpPr>
          <p:cNvPr id="3" name="Footer Placeholder 2">
            <a:extLst>
              <a:ext uri="{FF2B5EF4-FFF2-40B4-BE49-F238E27FC236}">
                <a16:creationId xmlns:a16="http://schemas.microsoft.com/office/drawing/2014/main" xmlns="" id="{B686213C-0E4C-4878-9917-C3058976F722}"/>
              </a:ext>
            </a:extLst>
          </p:cNvPr>
          <p:cNvSpPr>
            <a:spLocks noGrp="1"/>
          </p:cNvSpPr>
          <p:nvPr>
            <p:ph type="ftr" sz="quarter" idx="11"/>
          </p:nvPr>
        </p:nvSpPr>
        <p:spPr/>
        <p:txBody>
          <a:bodyPr/>
          <a:lstStyle/>
          <a:p>
            <a:r>
              <a:rPr lang="en-US"/>
              <a:t>Luận văn tốt nghiệp                  GVHD: PGS.TS Đoàn Vân Anh </a:t>
            </a:r>
          </a:p>
        </p:txBody>
      </p:sp>
      <p:sp>
        <p:nvSpPr>
          <p:cNvPr id="4" name="Slide Number Placeholder 3">
            <a:extLst>
              <a:ext uri="{FF2B5EF4-FFF2-40B4-BE49-F238E27FC236}">
                <a16:creationId xmlns:a16="http://schemas.microsoft.com/office/drawing/2014/main" xmlns="" id="{8F0F5CBB-A0E7-4804-A3E9-A0F094007A4A}"/>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994967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66112-F36A-4D2E-9962-E419EDA5483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F3C80B83-AA0D-484F-B2F0-1E6ECBD1F0F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9D66F4A-20BE-4AEC-B0DB-232BF9009DD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91760CB5-AA4A-4F67-A8C8-4861A5331F8D}"/>
              </a:ext>
            </a:extLst>
          </p:cNvPr>
          <p:cNvSpPr>
            <a:spLocks noGrp="1"/>
          </p:cNvSpPr>
          <p:nvPr>
            <p:ph type="dt" sz="half" idx="10"/>
          </p:nvPr>
        </p:nvSpPr>
        <p:spPr/>
        <p:txBody>
          <a:bodyPr/>
          <a:lstStyle/>
          <a:p>
            <a:fld id="{0C0B30D5-D178-4A2A-AFB2-A265D61EC09E}" type="datetime1">
              <a:rPr lang="en-US" smtClean="0"/>
              <a:t>7/16/2022</a:t>
            </a:fld>
            <a:endParaRPr lang="en-US"/>
          </a:p>
        </p:txBody>
      </p:sp>
      <p:sp>
        <p:nvSpPr>
          <p:cNvPr id="6" name="Footer Placeholder 5">
            <a:extLst>
              <a:ext uri="{FF2B5EF4-FFF2-40B4-BE49-F238E27FC236}">
                <a16:creationId xmlns:a16="http://schemas.microsoft.com/office/drawing/2014/main" xmlns="" id="{BFFAF8DE-9C72-4517-A98E-A57BE5C4F0EA}"/>
              </a:ext>
            </a:extLst>
          </p:cNvPr>
          <p:cNvSpPr>
            <a:spLocks noGrp="1"/>
          </p:cNvSpPr>
          <p:nvPr>
            <p:ph type="ftr" sz="quarter" idx="11"/>
          </p:nvPr>
        </p:nvSpPr>
        <p:spPr/>
        <p:txBody>
          <a:bodyPr/>
          <a:lstStyle/>
          <a:p>
            <a:r>
              <a:rPr lang="en-US"/>
              <a:t>Luận văn tốt nghiệp                  GVHD: PGS.TS Đoàn Vân Anh </a:t>
            </a:r>
          </a:p>
        </p:txBody>
      </p:sp>
      <p:sp>
        <p:nvSpPr>
          <p:cNvPr id="7" name="Slide Number Placeholder 6">
            <a:extLst>
              <a:ext uri="{FF2B5EF4-FFF2-40B4-BE49-F238E27FC236}">
                <a16:creationId xmlns:a16="http://schemas.microsoft.com/office/drawing/2014/main" xmlns="" id="{07910005-062A-41E4-B5BB-CD7BD6ECB25E}"/>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174252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9CBBB-2623-4017-93E9-038B40CFFB7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EFE5DE8A-3BBC-49D7-A5DC-9092D648389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6F572F68-4C8F-4AF8-9D2B-66E2D54EDC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D2F8CE2C-B668-49F1-8050-CF3E756B2600}"/>
              </a:ext>
            </a:extLst>
          </p:cNvPr>
          <p:cNvSpPr>
            <a:spLocks noGrp="1"/>
          </p:cNvSpPr>
          <p:nvPr>
            <p:ph type="dt" sz="half" idx="10"/>
          </p:nvPr>
        </p:nvSpPr>
        <p:spPr/>
        <p:txBody>
          <a:bodyPr/>
          <a:lstStyle/>
          <a:p>
            <a:fld id="{AD11BA79-3E89-444E-92DD-86343D9011B6}" type="datetime1">
              <a:rPr lang="en-US" smtClean="0"/>
              <a:t>7/16/2022</a:t>
            </a:fld>
            <a:endParaRPr lang="en-US"/>
          </a:p>
        </p:txBody>
      </p:sp>
      <p:sp>
        <p:nvSpPr>
          <p:cNvPr id="6" name="Footer Placeholder 5">
            <a:extLst>
              <a:ext uri="{FF2B5EF4-FFF2-40B4-BE49-F238E27FC236}">
                <a16:creationId xmlns:a16="http://schemas.microsoft.com/office/drawing/2014/main" xmlns="" id="{9289172F-262C-4215-93B2-0F911F209708}"/>
              </a:ext>
            </a:extLst>
          </p:cNvPr>
          <p:cNvSpPr>
            <a:spLocks noGrp="1"/>
          </p:cNvSpPr>
          <p:nvPr>
            <p:ph type="ftr" sz="quarter" idx="11"/>
          </p:nvPr>
        </p:nvSpPr>
        <p:spPr/>
        <p:txBody>
          <a:bodyPr/>
          <a:lstStyle/>
          <a:p>
            <a:r>
              <a:rPr lang="en-US"/>
              <a:t>Luận văn tốt nghiệp                  GVHD: PGS.TS Đoàn Vân Anh </a:t>
            </a:r>
          </a:p>
        </p:txBody>
      </p:sp>
      <p:sp>
        <p:nvSpPr>
          <p:cNvPr id="7" name="Slide Number Placeholder 6">
            <a:extLst>
              <a:ext uri="{FF2B5EF4-FFF2-40B4-BE49-F238E27FC236}">
                <a16:creationId xmlns:a16="http://schemas.microsoft.com/office/drawing/2014/main" xmlns="" id="{72A2DD3C-0BD9-4FF8-ADFA-0C9719B272CC}"/>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2272381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370B7-E4A5-498D-B830-A1A5F05D06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485EE7-C135-44E6-A0C7-2E09A2EE3D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A09233-5B76-47BA-8A13-91515224F181}"/>
              </a:ext>
            </a:extLst>
          </p:cNvPr>
          <p:cNvSpPr>
            <a:spLocks noGrp="1"/>
          </p:cNvSpPr>
          <p:nvPr>
            <p:ph type="dt" sz="half" idx="10"/>
          </p:nvPr>
        </p:nvSpPr>
        <p:spPr/>
        <p:txBody>
          <a:bodyPr/>
          <a:lstStyle/>
          <a:p>
            <a:fld id="{A7CCF957-33F6-43EC-9C2C-9766DDD7EE6D}" type="datetime1">
              <a:rPr lang="en-US" smtClean="0"/>
              <a:t>7/16/2022</a:t>
            </a:fld>
            <a:endParaRPr lang="en-US"/>
          </a:p>
        </p:txBody>
      </p:sp>
      <p:sp>
        <p:nvSpPr>
          <p:cNvPr id="5" name="Footer Placeholder 4">
            <a:extLst>
              <a:ext uri="{FF2B5EF4-FFF2-40B4-BE49-F238E27FC236}">
                <a16:creationId xmlns:a16="http://schemas.microsoft.com/office/drawing/2014/main" xmlns="" id="{CD7FA956-2BBE-4162-BB8D-A17CEB38FB81}"/>
              </a:ext>
            </a:extLst>
          </p:cNvPr>
          <p:cNvSpPr>
            <a:spLocks noGrp="1"/>
          </p:cNvSpPr>
          <p:nvPr>
            <p:ph type="ftr" sz="quarter" idx="11"/>
          </p:nvPr>
        </p:nvSpPr>
        <p:spPr/>
        <p:txBody>
          <a:bodyPr/>
          <a:lstStyle/>
          <a:p>
            <a:r>
              <a:rPr lang="en-US"/>
              <a:t>Luận văn tốt nghiệp                  GVHD: PGS.TS Đoàn Vân Anh </a:t>
            </a:r>
          </a:p>
        </p:txBody>
      </p:sp>
      <p:sp>
        <p:nvSpPr>
          <p:cNvPr id="6" name="Slide Number Placeholder 5">
            <a:extLst>
              <a:ext uri="{FF2B5EF4-FFF2-40B4-BE49-F238E27FC236}">
                <a16:creationId xmlns:a16="http://schemas.microsoft.com/office/drawing/2014/main" xmlns="" id="{02881F21-DF46-458E-95CC-80B00D7F0B2C}"/>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2461749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B968B4F-F81D-49D5-81E2-5410DB546B49}"/>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9372493-2FF6-4BBA-8AAF-3AFA87AC314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210695-CB1D-4D46-86D2-35F45E98DDD5}"/>
              </a:ext>
            </a:extLst>
          </p:cNvPr>
          <p:cNvSpPr>
            <a:spLocks noGrp="1"/>
          </p:cNvSpPr>
          <p:nvPr>
            <p:ph type="dt" sz="half" idx="10"/>
          </p:nvPr>
        </p:nvSpPr>
        <p:spPr/>
        <p:txBody>
          <a:bodyPr/>
          <a:lstStyle/>
          <a:p>
            <a:fld id="{1D1FAFF2-CD13-4D44-B04C-D8584E78FF9C}" type="datetime1">
              <a:rPr lang="en-US" smtClean="0"/>
              <a:t>7/16/2022</a:t>
            </a:fld>
            <a:endParaRPr lang="en-US"/>
          </a:p>
        </p:txBody>
      </p:sp>
      <p:sp>
        <p:nvSpPr>
          <p:cNvPr id="5" name="Footer Placeholder 4">
            <a:extLst>
              <a:ext uri="{FF2B5EF4-FFF2-40B4-BE49-F238E27FC236}">
                <a16:creationId xmlns:a16="http://schemas.microsoft.com/office/drawing/2014/main" xmlns="" id="{8B25E38B-59A8-41AD-B630-92B6AC5303A7}"/>
              </a:ext>
            </a:extLst>
          </p:cNvPr>
          <p:cNvSpPr>
            <a:spLocks noGrp="1"/>
          </p:cNvSpPr>
          <p:nvPr>
            <p:ph type="ftr" sz="quarter" idx="11"/>
          </p:nvPr>
        </p:nvSpPr>
        <p:spPr/>
        <p:txBody>
          <a:bodyPr/>
          <a:lstStyle/>
          <a:p>
            <a:r>
              <a:rPr lang="en-US"/>
              <a:t>Luận văn tốt nghiệp                  GVHD: PGS.TS Đoàn Vân Anh </a:t>
            </a:r>
          </a:p>
        </p:txBody>
      </p:sp>
      <p:sp>
        <p:nvSpPr>
          <p:cNvPr id="6" name="Slide Number Placeholder 5">
            <a:extLst>
              <a:ext uri="{FF2B5EF4-FFF2-40B4-BE49-F238E27FC236}">
                <a16:creationId xmlns:a16="http://schemas.microsoft.com/office/drawing/2014/main" xmlns="" id="{2C93C71B-D016-4E4F-9A80-363851E1C0BA}"/>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19145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0997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BC0A0-0458-4B40-9B30-12894F0C789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1B8531C1-1E4A-4048-B605-EEF8506074B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45D58D01-878A-4FDB-9419-EB4D5023C702}"/>
              </a:ext>
            </a:extLst>
          </p:cNvPr>
          <p:cNvSpPr>
            <a:spLocks noGrp="1"/>
          </p:cNvSpPr>
          <p:nvPr>
            <p:ph type="dt" sz="half" idx="10"/>
          </p:nvPr>
        </p:nvSpPr>
        <p:spPr/>
        <p:txBody>
          <a:bodyPr/>
          <a:lstStyle/>
          <a:p>
            <a:fld id="{F3DC0A90-F1BC-49A6-BBC5-D67A679756BC}" type="datetime1">
              <a:rPr lang="en-US" smtClean="0"/>
              <a:t>7/16/2022</a:t>
            </a:fld>
            <a:endParaRPr lang="en-US"/>
          </a:p>
        </p:txBody>
      </p:sp>
      <p:sp>
        <p:nvSpPr>
          <p:cNvPr id="5" name="Footer Placeholder 4">
            <a:extLst>
              <a:ext uri="{FF2B5EF4-FFF2-40B4-BE49-F238E27FC236}">
                <a16:creationId xmlns:a16="http://schemas.microsoft.com/office/drawing/2014/main" xmlns="" id="{157C29CC-87BB-49D8-B8A7-20775019D0F8}"/>
              </a:ext>
            </a:extLst>
          </p:cNvPr>
          <p:cNvSpPr>
            <a:spLocks noGrp="1"/>
          </p:cNvSpPr>
          <p:nvPr>
            <p:ph type="ftr" sz="quarter" idx="11"/>
          </p:nvPr>
        </p:nvSpPr>
        <p:spPr/>
        <p:txBody>
          <a:bodyPr/>
          <a:lstStyle/>
          <a:p>
            <a:r>
              <a:rPr lang="en-US"/>
              <a:t>Luận văn tốt nghiệp                  GVHD: PGS.TS Đoàn Vân Anh </a:t>
            </a:r>
          </a:p>
        </p:txBody>
      </p:sp>
      <p:sp>
        <p:nvSpPr>
          <p:cNvPr id="6" name="Slide Number Placeholder 5">
            <a:extLst>
              <a:ext uri="{FF2B5EF4-FFF2-40B4-BE49-F238E27FC236}">
                <a16:creationId xmlns:a16="http://schemas.microsoft.com/office/drawing/2014/main" xmlns="" id="{D7AA1D8F-91D3-413F-AC43-0B8A41DBECD7}"/>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130392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FBCC0-8DD0-48EC-8FAC-ADBF479C4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5320DE1-C7B2-4B73-87BE-964F21027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683844-44F9-434A-B055-05B6002281C9}"/>
              </a:ext>
            </a:extLst>
          </p:cNvPr>
          <p:cNvSpPr>
            <a:spLocks noGrp="1"/>
          </p:cNvSpPr>
          <p:nvPr>
            <p:ph type="dt" sz="half" idx="10"/>
          </p:nvPr>
        </p:nvSpPr>
        <p:spPr/>
        <p:txBody>
          <a:bodyPr/>
          <a:lstStyle/>
          <a:p>
            <a:fld id="{7F0AEA01-EB2F-4387-B28C-5CFFD0341233}" type="datetime1">
              <a:rPr lang="en-US" smtClean="0"/>
              <a:t>7/16/2022</a:t>
            </a:fld>
            <a:endParaRPr lang="en-US"/>
          </a:p>
        </p:txBody>
      </p:sp>
      <p:sp>
        <p:nvSpPr>
          <p:cNvPr id="5" name="Footer Placeholder 4">
            <a:extLst>
              <a:ext uri="{FF2B5EF4-FFF2-40B4-BE49-F238E27FC236}">
                <a16:creationId xmlns:a16="http://schemas.microsoft.com/office/drawing/2014/main" xmlns="" id="{A8F995E0-CEEB-4812-A6DB-738E25E577DB}"/>
              </a:ext>
            </a:extLst>
          </p:cNvPr>
          <p:cNvSpPr>
            <a:spLocks noGrp="1"/>
          </p:cNvSpPr>
          <p:nvPr>
            <p:ph type="ftr" sz="quarter" idx="11"/>
          </p:nvPr>
        </p:nvSpPr>
        <p:spPr/>
        <p:txBody>
          <a:bodyPr/>
          <a:lstStyle/>
          <a:p>
            <a:r>
              <a:rPr lang="en-US"/>
              <a:t>Luận văn tốt nghiệp                  GVHD: PGS.TS Đoàn Vân Anh </a:t>
            </a:r>
          </a:p>
        </p:txBody>
      </p:sp>
      <p:sp>
        <p:nvSpPr>
          <p:cNvPr id="6" name="Slide Number Placeholder 5">
            <a:extLst>
              <a:ext uri="{FF2B5EF4-FFF2-40B4-BE49-F238E27FC236}">
                <a16:creationId xmlns:a16="http://schemas.microsoft.com/office/drawing/2014/main" xmlns="" id="{0731C5D4-8AF9-4FFE-8582-A0CD703BC230}"/>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218245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BB1B9B-1D9E-421C-9F9C-A432B6D6965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02A3B4BD-56C0-4F75-B9DE-0B17FC7D7EA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2B922C6-19F1-4B38-9A22-3053C7F07243}"/>
              </a:ext>
            </a:extLst>
          </p:cNvPr>
          <p:cNvSpPr>
            <a:spLocks noGrp="1"/>
          </p:cNvSpPr>
          <p:nvPr>
            <p:ph type="dt" sz="half" idx="10"/>
          </p:nvPr>
        </p:nvSpPr>
        <p:spPr/>
        <p:txBody>
          <a:bodyPr/>
          <a:lstStyle/>
          <a:p>
            <a:fld id="{499AD1B8-45E2-435E-93E7-0D4855142026}" type="datetime1">
              <a:rPr lang="en-US" smtClean="0"/>
              <a:t>7/16/2022</a:t>
            </a:fld>
            <a:endParaRPr lang="en-US"/>
          </a:p>
        </p:txBody>
      </p:sp>
      <p:sp>
        <p:nvSpPr>
          <p:cNvPr id="5" name="Footer Placeholder 4">
            <a:extLst>
              <a:ext uri="{FF2B5EF4-FFF2-40B4-BE49-F238E27FC236}">
                <a16:creationId xmlns:a16="http://schemas.microsoft.com/office/drawing/2014/main" xmlns="" id="{95E2931A-F3CB-461C-B12E-F4D36AA8B6FE}"/>
              </a:ext>
            </a:extLst>
          </p:cNvPr>
          <p:cNvSpPr>
            <a:spLocks noGrp="1"/>
          </p:cNvSpPr>
          <p:nvPr>
            <p:ph type="ftr" sz="quarter" idx="11"/>
          </p:nvPr>
        </p:nvSpPr>
        <p:spPr/>
        <p:txBody>
          <a:bodyPr/>
          <a:lstStyle/>
          <a:p>
            <a:r>
              <a:rPr lang="en-US"/>
              <a:t>Luận văn tốt nghiệp                  GVHD: PGS.TS Đoàn Vân Anh </a:t>
            </a:r>
          </a:p>
        </p:txBody>
      </p:sp>
      <p:sp>
        <p:nvSpPr>
          <p:cNvPr id="6" name="Slide Number Placeholder 5">
            <a:extLst>
              <a:ext uri="{FF2B5EF4-FFF2-40B4-BE49-F238E27FC236}">
                <a16:creationId xmlns:a16="http://schemas.microsoft.com/office/drawing/2014/main" xmlns="" id="{28E63CEB-CDA1-4100-BADA-24792D605F1D}"/>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29977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13495-B73F-411A-819F-B30EBA90A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6A1DC2C-F87B-42BE-999C-648D46B6B27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57CECCF-552B-4D9A-9FAD-E3EF1B075EC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679D08A-4055-48A7-B0C5-71E613E98B19}"/>
              </a:ext>
            </a:extLst>
          </p:cNvPr>
          <p:cNvSpPr>
            <a:spLocks noGrp="1"/>
          </p:cNvSpPr>
          <p:nvPr>
            <p:ph type="dt" sz="half" idx="10"/>
          </p:nvPr>
        </p:nvSpPr>
        <p:spPr/>
        <p:txBody>
          <a:bodyPr/>
          <a:lstStyle/>
          <a:p>
            <a:fld id="{5BB0B7EF-301F-4147-879D-0C0BCAEAD6BB}" type="datetime1">
              <a:rPr lang="en-US" smtClean="0"/>
              <a:t>7/16/2022</a:t>
            </a:fld>
            <a:endParaRPr lang="en-US"/>
          </a:p>
        </p:txBody>
      </p:sp>
      <p:sp>
        <p:nvSpPr>
          <p:cNvPr id="6" name="Footer Placeholder 5">
            <a:extLst>
              <a:ext uri="{FF2B5EF4-FFF2-40B4-BE49-F238E27FC236}">
                <a16:creationId xmlns:a16="http://schemas.microsoft.com/office/drawing/2014/main" xmlns="" id="{E3555E95-291B-477A-86D5-7AE493E10D84}"/>
              </a:ext>
            </a:extLst>
          </p:cNvPr>
          <p:cNvSpPr>
            <a:spLocks noGrp="1"/>
          </p:cNvSpPr>
          <p:nvPr>
            <p:ph type="ftr" sz="quarter" idx="11"/>
          </p:nvPr>
        </p:nvSpPr>
        <p:spPr/>
        <p:txBody>
          <a:bodyPr/>
          <a:lstStyle/>
          <a:p>
            <a:r>
              <a:rPr lang="en-US"/>
              <a:t>Luận văn tốt nghiệp                  GVHD: PGS.TS Đoàn Vân Anh </a:t>
            </a:r>
          </a:p>
        </p:txBody>
      </p:sp>
      <p:sp>
        <p:nvSpPr>
          <p:cNvPr id="7" name="Slide Number Placeholder 6">
            <a:extLst>
              <a:ext uri="{FF2B5EF4-FFF2-40B4-BE49-F238E27FC236}">
                <a16:creationId xmlns:a16="http://schemas.microsoft.com/office/drawing/2014/main" xmlns="" id="{C9B83C5B-1D9C-4F13-BDC5-5F96830DEE31}"/>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599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1C66C-8E9D-4B45-A02C-242A6A711628}"/>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6BE8256-A7F8-4F2D-A2F1-4D6BD7A24D9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919CC3E-472A-48A1-8A1A-09E90FA8738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165B413-E4D5-4D01-BF6B-9B417E6D42E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5E34E50-E129-462C-8D88-C90670AF0B6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F23288F-660B-435A-97FF-7A8A5DC49554}"/>
              </a:ext>
            </a:extLst>
          </p:cNvPr>
          <p:cNvSpPr>
            <a:spLocks noGrp="1"/>
          </p:cNvSpPr>
          <p:nvPr>
            <p:ph type="dt" sz="half" idx="10"/>
          </p:nvPr>
        </p:nvSpPr>
        <p:spPr/>
        <p:txBody>
          <a:bodyPr/>
          <a:lstStyle/>
          <a:p>
            <a:fld id="{9303DF5B-9DFB-46AF-8BEB-4132CB1B14F0}" type="datetime1">
              <a:rPr lang="en-US" smtClean="0"/>
              <a:t>7/16/2022</a:t>
            </a:fld>
            <a:endParaRPr lang="en-US"/>
          </a:p>
        </p:txBody>
      </p:sp>
      <p:sp>
        <p:nvSpPr>
          <p:cNvPr id="8" name="Footer Placeholder 7">
            <a:extLst>
              <a:ext uri="{FF2B5EF4-FFF2-40B4-BE49-F238E27FC236}">
                <a16:creationId xmlns:a16="http://schemas.microsoft.com/office/drawing/2014/main" xmlns="" id="{BA6097F8-C9C9-45DA-844F-C72CC4560D79}"/>
              </a:ext>
            </a:extLst>
          </p:cNvPr>
          <p:cNvSpPr>
            <a:spLocks noGrp="1"/>
          </p:cNvSpPr>
          <p:nvPr>
            <p:ph type="ftr" sz="quarter" idx="11"/>
          </p:nvPr>
        </p:nvSpPr>
        <p:spPr/>
        <p:txBody>
          <a:bodyPr/>
          <a:lstStyle/>
          <a:p>
            <a:r>
              <a:rPr lang="en-US"/>
              <a:t>Luận văn tốt nghiệp                  GVHD: PGS.TS Đoàn Vân Anh </a:t>
            </a:r>
          </a:p>
        </p:txBody>
      </p:sp>
      <p:sp>
        <p:nvSpPr>
          <p:cNvPr id="9" name="Slide Number Placeholder 8">
            <a:extLst>
              <a:ext uri="{FF2B5EF4-FFF2-40B4-BE49-F238E27FC236}">
                <a16:creationId xmlns:a16="http://schemas.microsoft.com/office/drawing/2014/main" xmlns="" id="{D36B888F-3990-4D2F-81BA-7C43877D9FCD}"/>
              </a:ext>
            </a:extLst>
          </p:cNvPr>
          <p:cNvSpPr>
            <a:spLocks noGrp="1"/>
          </p:cNvSpPr>
          <p:nvPr>
            <p:ph type="sldNum" sz="quarter" idx="12"/>
          </p:nvPr>
        </p:nvSpPr>
        <p:spPr/>
        <p:txBody>
          <a:bodyPr/>
          <a:lstStyle/>
          <a:p>
            <a:fld id="{CB325378-3532-4C5A-90DE-B8A1289EB276}" type="slidenum">
              <a:rPr lang="en-US" smtClean="0"/>
              <a:t>‹#›</a:t>
            </a:fld>
            <a:endParaRPr lang="en-US"/>
          </a:p>
        </p:txBody>
      </p:sp>
    </p:spTree>
    <p:extLst>
      <p:ext uri="{BB962C8B-B14F-4D97-AF65-F5344CB8AC3E}">
        <p14:creationId xmlns:p14="http://schemas.microsoft.com/office/powerpoint/2010/main" val="32044960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8" r:id="rId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460BFE7-6AE4-47BD-9262-249A04D6125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F5CB78-09EA-40D0-A9E8-A0B545F2E03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36A998-9D28-4696-8CA1-DBA69DF1B91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6437064-D1E3-4E95-8894-28B08B695689}" type="datetime1">
              <a:rPr lang="en-US" smtClean="0"/>
              <a:t>7/16/2022</a:t>
            </a:fld>
            <a:endParaRPr lang="en-US"/>
          </a:p>
        </p:txBody>
      </p:sp>
      <p:sp>
        <p:nvSpPr>
          <p:cNvPr id="5" name="Footer Placeholder 4">
            <a:extLst>
              <a:ext uri="{FF2B5EF4-FFF2-40B4-BE49-F238E27FC236}">
                <a16:creationId xmlns:a16="http://schemas.microsoft.com/office/drawing/2014/main" xmlns="" id="{13227382-28BE-4744-9CA7-C8F97EA8957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Luận văn tốt nghiệp                  GVHD: PGS.TS Đoàn Vân Anh </a:t>
            </a:r>
          </a:p>
        </p:txBody>
      </p:sp>
      <p:sp>
        <p:nvSpPr>
          <p:cNvPr id="6" name="Slide Number Placeholder 5">
            <a:extLst>
              <a:ext uri="{FF2B5EF4-FFF2-40B4-BE49-F238E27FC236}">
                <a16:creationId xmlns:a16="http://schemas.microsoft.com/office/drawing/2014/main" xmlns="" id="{E9087C40-5404-46A1-8B1F-3CE89E1F2C6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B325378-3532-4C5A-90DE-B8A1289EB276}" type="slidenum">
              <a:rPr lang="en-US" smtClean="0"/>
              <a:t>‹#›</a:t>
            </a:fld>
            <a:endParaRPr lang="en-US"/>
          </a:p>
        </p:txBody>
      </p:sp>
    </p:spTree>
    <p:extLst>
      <p:ext uri="{BB962C8B-B14F-4D97-AF65-F5344CB8AC3E}">
        <p14:creationId xmlns:p14="http://schemas.microsoft.com/office/powerpoint/2010/main" val="386881588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D4E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8D709-2DED-4BB9-B16E-24B403CCFE2D}"/>
              </a:ext>
            </a:extLst>
          </p:cNvPr>
          <p:cNvSpPr>
            <a:spLocks noGrp="1"/>
          </p:cNvSpPr>
          <p:nvPr>
            <p:ph type="ctrTitle"/>
          </p:nvPr>
        </p:nvSpPr>
        <p:spPr>
          <a:xfrm>
            <a:off x="1142997" y="1611915"/>
            <a:ext cx="6858000" cy="811161"/>
          </a:xfrm>
        </p:spPr>
        <p:txBody>
          <a:bodyPr>
            <a:normAutofit fontScale="90000"/>
          </a:bodyPr>
          <a:lstStyle/>
          <a:p>
            <a:r>
              <a:rPr lang="en-US" b="1" dirty="0">
                <a:solidFill>
                  <a:schemeClr val="accent1">
                    <a:lumMod val="50000"/>
                  </a:schemeClr>
                </a:solidFill>
                <a:latin typeface="Arial" panose="020B0604020202020204" pitchFamily="34" charset="0"/>
                <a:cs typeface="Arial" panose="020B0604020202020204" pitchFamily="34" charset="0"/>
              </a:rPr>
              <a:t>KHÓA LUẬN TỐT NGHIỆP</a:t>
            </a:r>
          </a:p>
        </p:txBody>
      </p:sp>
      <p:sp>
        <p:nvSpPr>
          <p:cNvPr id="3" name="Subtitle 2">
            <a:extLst>
              <a:ext uri="{FF2B5EF4-FFF2-40B4-BE49-F238E27FC236}">
                <a16:creationId xmlns:a16="http://schemas.microsoft.com/office/drawing/2014/main" xmlns="" id="{14FE8A06-82BF-40D0-85DC-2DE61A6D74D9}"/>
              </a:ext>
            </a:extLst>
          </p:cNvPr>
          <p:cNvSpPr>
            <a:spLocks noGrp="1"/>
          </p:cNvSpPr>
          <p:nvPr>
            <p:ph type="subTitle" idx="1"/>
          </p:nvPr>
        </p:nvSpPr>
        <p:spPr>
          <a:xfrm>
            <a:off x="1061456" y="406263"/>
            <a:ext cx="7021083" cy="384937"/>
          </a:xfrm>
        </p:spPr>
        <p:txBody>
          <a:bodyPr>
            <a:noAutofit/>
          </a:bodyPr>
          <a:lstStyle/>
          <a:p>
            <a:r>
              <a:rPr lang="en-US" b="1" dirty="0" smtClean="0">
                <a:solidFill>
                  <a:srgbClr val="FF0000"/>
                </a:solidFill>
                <a:latin typeface="Arial" panose="020B0604020202020204" pitchFamily="34" charset="0"/>
                <a:cs typeface="Arial" panose="020B0604020202020204" pitchFamily="34" charset="0"/>
              </a:rPr>
              <a:t>HỌC VIỆN NÔNG NGHIỆP VIỆT NAM</a:t>
            </a:r>
            <a:endParaRPr lang="vi-VN" b="1" dirty="0">
              <a:solidFill>
                <a:srgbClr val="FF0000"/>
              </a:solidFill>
              <a:latin typeface="Arial" panose="020B0604020202020204" pitchFamily="34" charset="0"/>
              <a:cs typeface="Arial" panose="020B0604020202020204" pitchFamily="34" charset="0"/>
            </a:endParaRPr>
          </a:p>
          <a:p>
            <a:r>
              <a:rPr lang="vi-VN" sz="1600" dirty="0" smtClean="0">
                <a:solidFill>
                  <a:schemeClr val="accent1">
                    <a:lumMod val="75000"/>
                  </a:schemeClr>
                </a:solidFill>
                <a:latin typeface="Arial" panose="020B0604020202020204" pitchFamily="34" charset="0"/>
                <a:cs typeface="Arial" panose="020B0604020202020204" pitchFamily="34" charset="0"/>
              </a:rPr>
              <a:t>KHOA</a:t>
            </a:r>
            <a:r>
              <a:rPr lang="en-US" sz="1600" dirty="0" smtClean="0">
                <a:solidFill>
                  <a:schemeClr val="accent1">
                    <a:lumMod val="75000"/>
                  </a:schemeClr>
                </a:solidFill>
                <a:latin typeface="Arial" panose="020B0604020202020204" pitchFamily="34" charset="0"/>
                <a:cs typeface="Arial" panose="020B0604020202020204" pitchFamily="34" charset="0"/>
              </a:rPr>
              <a:t> CÔNG NGHỆ PHẦN MỀM</a:t>
            </a:r>
            <a:endParaRPr lang="vi-VN" sz="1600" dirty="0">
              <a:solidFill>
                <a:schemeClr val="accent1">
                  <a:lumMod val="75000"/>
                </a:schemeClr>
              </a:solidFill>
              <a:latin typeface="Arial" panose="020B0604020202020204" pitchFamily="34" charset="0"/>
              <a:cs typeface="Arial" panose="020B0604020202020204" pitchFamily="34" charset="0"/>
            </a:endParaRPr>
          </a:p>
          <a:p>
            <a:endParaRPr lang="en-US" sz="1350" dirty="0">
              <a:solidFill>
                <a:schemeClr val="accent1">
                  <a:lumMod val="75000"/>
                </a:schemeClr>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xmlns="" id="{770AAB87-23E1-4038-B2C0-B52A945102F7}"/>
              </a:ext>
            </a:extLst>
          </p:cNvPr>
          <p:cNvSpPr txBox="1">
            <a:spLocks/>
          </p:cNvSpPr>
          <p:nvPr/>
        </p:nvSpPr>
        <p:spPr>
          <a:xfrm>
            <a:off x="2887775" y="4463393"/>
            <a:ext cx="3368444" cy="27384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685800">
              <a:spcBef>
                <a:spcPts val="750"/>
              </a:spcBef>
              <a:buClrTx/>
              <a:tabLst>
                <a:tab pos="1883569" algn="l"/>
              </a:tabLst>
            </a:pPr>
            <a:r>
              <a:rPr lang="en-US" sz="1350" i="1" dirty="0" err="1">
                <a:solidFill>
                  <a:prstClr val="black"/>
                </a:solidFill>
                <a:latin typeface="Arial" panose="020B0604020202020204" pitchFamily="34" charset="0"/>
                <a:cs typeface="Arial" panose="020B0604020202020204" pitchFamily="34" charset="0"/>
              </a:rPr>
              <a:t>Hà</a:t>
            </a:r>
            <a:r>
              <a:rPr lang="en-US" sz="1350" i="1" dirty="0">
                <a:solidFill>
                  <a:prstClr val="black"/>
                </a:solidFill>
                <a:latin typeface="Arial" panose="020B0604020202020204" pitchFamily="34" charset="0"/>
                <a:cs typeface="Arial" panose="020B0604020202020204" pitchFamily="34" charset="0"/>
              </a:rPr>
              <a:t> </a:t>
            </a:r>
            <a:r>
              <a:rPr lang="en-US" sz="1350" i="1" dirty="0" err="1">
                <a:solidFill>
                  <a:prstClr val="black"/>
                </a:solidFill>
                <a:latin typeface="Arial" panose="020B0604020202020204" pitchFamily="34" charset="0"/>
                <a:cs typeface="Arial" panose="020B0604020202020204" pitchFamily="34" charset="0"/>
              </a:rPr>
              <a:t>Nội</a:t>
            </a:r>
            <a:r>
              <a:rPr lang="en-US" sz="1350" i="1" dirty="0">
                <a:solidFill>
                  <a:prstClr val="black"/>
                </a:solidFill>
                <a:latin typeface="Arial" panose="020B0604020202020204" pitchFamily="34" charset="0"/>
                <a:cs typeface="Arial" panose="020B0604020202020204" pitchFamily="34" charset="0"/>
              </a:rPr>
              <a:t>, </a:t>
            </a:r>
            <a:r>
              <a:rPr lang="en-US" sz="1350" i="1" dirty="0" err="1">
                <a:solidFill>
                  <a:prstClr val="black"/>
                </a:solidFill>
                <a:latin typeface="Arial" panose="020B0604020202020204" pitchFamily="34" charset="0"/>
                <a:cs typeface="Arial" panose="020B0604020202020204" pitchFamily="34" charset="0"/>
              </a:rPr>
              <a:t>ngày</a:t>
            </a:r>
            <a:r>
              <a:rPr lang="en-US" sz="1350" i="1" dirty="0">
                <a:solidFill>
                  <a:prstClr val="black"/>
                </a:solidFill>
                <a:latin typeface="Arial" panose="020B0604020202020204" pitchFamily="34" charset="0"/>
                <a:cs typeface="Arial" panose="020B0604020202020204" pitchFamily="34" charset="0"/>
              </a:rPr>
              <a:t> </a:t>
            </a:r>
            <a:r>
              <a:rPr lang="en-US" sz="1350" i="1" dirty="0" smtClean="0">
                <a:solidFill>
                  <a:prstClr val="black"/>
                </a:solidFill>
                <a:latin typeface="Arial" panose="020B0604020202020204" pitchFamily="34" charset="0"/>
                <a:cs typeface="Arial" panose="020B0604020202020204" pitchFamily="34" charset="0"/>
              </a:rPr>
              <a:t>16 </a:t>
            </a:r>
            <a:r>
              <a:rPr lang="en-US" sz="1350" i="1" dirty="0" err="1">
                <a:solidFill>
                  <a:prstClr val="black"/>
                </a:solidFill>
                <a:latin typeface="Arial" panose="020B0604020202020204" pitchFamily="34" charset="0"/>
                <a:cs typeface="Arial" panose="020B0604020202020204" pitchFamily="34" charset="0"/>
              </a:rPr>
              <a:t>tháng</a:t>
            </a:r>
            <a:r>
              <a:rPr lang="en-US" sz="1350" i="1" dirty="0">
                <a:solidFill>
                  <a:prstClr val="black"/>
                </a:solidFill>
                <a:latin typeface="Arial" panose="020B0604020202020204" pitchFamily="34" charset="0"/>
                <a:cs typeface="Arial" panose="020B0604020202020204" pitchFamily="34" charset="0"/>
              </a:rPr>
              <a:t>  </a:t>
            </a:r>
            <a:r>
              <a:rPr lang="en-US" sz="1350" i="1" dirty="0" smtClean="0">
                <a:solidFill>
                  <a:prstClr val="black"/>
                </a:solidFill>
                <a:latin typeface="Arial" panose="020B0604020202020204" pitchFamily="34" charset="0"/>
                <a:cs typeface="Arial" panose="020B0604020202020204" pitchFamily="34" charset="0"/>
              </a:rPr>
              <a:t>07 </a:t>
            </a:r>
            <a:r>
              <a:rPr lang="en-US" sz="1350" i="1" dirty="0" err="1">
                <a:solidFill>
                  <a:prstClr val="black"/>
                </a:solidFill>
                <a:latin typeface="Arial" panose="020B0604020202020204" pitchFamily="34" charset="0"/>
                <a:cs typeface="Arial" panose="020B0604020202020204" pitchFamily="34" charset="0"/>
              </a:rPr>
              <a:t>năm</a:t>
            </a:r>
            <a:r>
              <a:rPr lang="en-US" sz="1350" i="1" dirty="0">
                <a:solidFill>
                  <a:prstClr val="black"/>
                </a:solidFill>
                <a:latin typeface="Arial" panose="020B0604020202020204" pitchFamily="34" charset="0"/>
                <a:cs typeface="Arial" panose="020B0604020202020204" pitchFamily="34" charset="0"/>
              </a:rPr>
              <a:t> 2022</a:t>
            </a:r>
          </a:p>
        </p:txBody>
      </p:sp>
      <p:sp>
        <p:nvSpPr>
          <p:cNvPr id="17" name="TextBox 16">
            <a:extLst>
              <a:ext uri="{FF2B5EF4-FFF2-40B4-BE49-F238E27FC236}">
                <a16:creationId xmlns:a16="http://schemas.microsoft.com/office/drawing/2014/main" xmlns="" id="{8C965C3C-79A2-4469-A52C-53D5820F8291}"/>
              </a:ext>
            </a:extLst>
          </p:cNvPr>
          <p:cNvSpPr txBox="1"/>
          <p:nvPr/>
        </p:nvSpPr>
        <p:spPr>
          <a:xfrm>
            <a:off x="2725611" y="2897115"/>
            <a:ext cx="3942978" cy="1107996"/>
          </a:xfrm>
          <a:prstGeom prst="rect">
            <a:avLst/>
          </a:prstGeom>
          <a:noFill/>
        </p:spPr>
        <p:txBody>
          <a:bodyPr wrap="square">
            <a:spAutoFit/>
          </a:bodyPr>
          <a:lstStyle/>
          <a:p>
            <a:pPr>
              <a:spcAft>
                <a:spcPts val="1200"/>
              </a:spcAft>
              <a:tabLst>
                <a:tab pos="1433513" algn="l"/>
              </a:tabLst>
            </a:pPr>
            <a:r>
              <a:rPr lang="en-US" dirty="0"/>
              <a:t>CHUYÊN NGÀNH: </a:t>
            </a:r>
            <a:r>
              <a:rPr lang="en-US" dirty="0" smtClean="0"/>
              <a:t>CÔNG NGHỆ PHẦN MỀM</a:t>
            </a:r>
            <a:endParaRPr lang="en-US" dirty="0"/>
          </a:p>
          <a:p>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 	NGUYỄN </a:t>
            </a:r>
            <a:r>
              <a:rPr lang="en-US" dirty="0" smtClean="0"/>
              <a:t>ĐÌNH KHIỂN</a:t>
            </a:r>
            <a:endParaRPr lang="en-US" dirty="0"/>
          </a:p>
          <a:p>
            <a:r>
              <a:rPr lang="en-US" dirty="0" err="1"/>
              <a:t>Lớp</a:t>
            </a:r>
            <a:r>
              <a:rPr lang="en-US" dirty="0"/>
              <a:t>: 		</a:t>
            </a:r>
            <a:r>
              <a:rPr lang="en-US" dirty="0" smtClean="0"/>
              <a:t>K63CNPM    </a:t>
            </a:r>
            <a:endParaRPr lang="en-US" dirty="0"/>
          </a:p>
          <a:p>
            <a:r>
              <a:rPr lang="en-US" dirty="0" err="1"/>
              <a:t>Mã</a:t>
            </a:r>
            <a:r>
              <a:rPr lang="en-US" dirty="0"/>
              <a:t> </a:t>
            </a:r>
            <a:r>
              <a:rPr lang="en-US" dirty="0" err="1"/>
              <a:t>sinh</a:t>
            </a:r>
            <a:r>
              <a:rPr lang="en-US" dirty="0"/>
              <a:t> </a:t>
            </a:r>
            <a:r>
              <a:rPr lang="en-US" dirty="0" err="1"/>
              <a:t>viên</a:t>
            </a:r>
            <a:r>
              <a:rPr lang="en-US" dirty="0"/>
              <a:t>: 	</a:t>
            </a:r>
            <a:r>
              <a:rPr lang="en-US" dirty="0" smtClean="0"/>
              <a:t>637640</a:t>
            </a:r>
            <a:endParaRPr lang="en-US" dirty="0"/>
          </a:p>
        </p:txBody>
      </p:sp>
    </p:spTree>
    <p:extLst>
      <p:ext uri="{BB962C8B-B14F-4D97-AF65-F5344CB8AC3E}">
        <p14:creationId xmlns:p14="http://schemas.microsoft.com/office/powerpoint/2010/main" val="210399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3.1   </a:t>
            </a:r>
            <a:r>
              <a:rPr lang="en-US"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Các</a:t>
            </a: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chức</a:t>
            </a: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năng</a:t>
            </a: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chính</a:t>
            </a: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37" name="Google Shape;237;p16"/>
          <p:cNvSpPr txBox="1">
            <a:spLocks noGrp="1"/>
          </p:cNvSpPr>
          <p:nvPr>
            <p:ph type="body" idx="1"/>
          </p:nvPr>
        </p:nvSpPr>
        <p:spPr>
          <a:xfrm>
            <a:off x="651721" y="1608566"/>
            <a:ext cx="7921511" cy="3145500"/>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sz="1800" dirty="0" err="1" smtClean="0">
                <a:latin typeface="Arial" panose="020B0604020202020204" pitchFamily="34" charset="0"/>
                <a:cs typeface="Arial" panose="020B0604020202020204" pitchFamily="34" charset="0"/>
              </a:rPr>
              <a:t>Danh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sách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chức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năng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chính</a:t>
            </a:r>
            <a:r>
              <a:rPr lang="en-US" sz="1800" dirty="0" smtClean="0">
                <a:latin typeface="Arial" panose="020B0604020202020204" pitchFamily="34" charset="0"/>
                <a:cs typeface="Arial" panose="020B0604020202020204" pitchFamily="34" charset="0"/>
              </a:rPr>
              <a:t>: </a:t>
            </a:r>
            <a:endParaRPr lang="vi-VN" sz="1800" dirty="0">
              <a:latin typeface="Arial" panose="020B0604020202020204" pitchFamily="34" charset="0"/>
              <a:cs typeface="Arial" panose="020B0604020202020204" pitchFamily="34" charset="0"/>
            </a:endParaRPr>
          </a:p>
          <a:p>
            <a:pPr marL="76200" lvl="0" indent="0" algn="l" rtl="0">
              <a:spcBef>
                <a:spcPts val="0"/>
              </a:spcBef>
              <a:spcAft>
                <a:spcPts val="0"/>
              </a:spcAft>
              <a:buSzPts val="2400"/>
              <a:buNone/>
            </a:pPr>
            <a:r>
              <a:rPr lang="vi-VN" sz="1800" dirty="0">
                <a:latin typeface="Arial" panose="020B0604020202020204" pitchFamily="34" charset="0"/>
                <a:cs typeface="Arial" panose="020B0604020202020204" pitchFamily="34" charset="0"/>
              </a:rPr>
              <a:t> </a:t>
            </a:r>
          </a:p>
          <a:p>
            <a:pPr lvl="0">
              <a:spcBef>
                <a:spcPts val="0"/>
              </a:spcBef>
              <a:buFont typeface="Wingdings" panose="05000000000000000000" pitchFamily="2" charset="2"/>
              <a:buChar char="q"/>
            </a:pPr>
            <a:r>
              <a:rPr lang="vi-VN" sz="1800" dirty="0">
                <a:latin typeface="Arial" panose="020B0604020202020204" pitchFamily="34" charset="0"/>
                <a:cs typeface="Arial" panose="020B0604020202020204" pitchFamily="34" charset="0"/>
              </a:rPr>
              <a:t>News </a:t>
            </a:r>
            <a:r>
              <a:rPr lang="vi-VN" sz="1800" dirty="0" smtClean="0">
                <a:latin typeface="Arial" panose="020B0604020202020204" pitchFamily="34" charset="0"/>
                <a:cs typeface="Arial" panose="020B0604020202020204" pitchFamily="34" charset="0"/>
              </a:rPr>
              <a:t>feed: </a:t>
            </a:r>
            <a:r>
              <a:rPr lang="vi-VN" sz="1800" dirty="0">
                <a:latin typeface="Arial" panose="020B0604020202020204" pitchFamily="34" charset="0"/>
                <a:cs typeface="Arial" panose="020B0604020202020204" pitchFamily="34" charset="0"/>
              </a:rPr>
              <a:t>người quản trị và người dùng có thể cập nhật tin tức, trạng thái, hoạt động của mọi người ở trên trang chủ của mình.</a:t>
            </a:r>
          </a:p>
          <a:p>
            <a:pPr lvl="0">
              <a:spcBef>
                <a:spcPts val="0"/>
              </a:spcBef>
              <a:buFont typeface="Wingdings" panose="05000000000000000000" pitchFamily="2" charset="2"/>
              <a:buChar char="q"/>
            </a:pPr>
            <a:r>
              <a:rPr lang="vi-VN" sz="1800" dirty="0">
                <a:latin typeface="Arial" panose="020B0604020202020204" pitchFamily="34" charset="0"/>
                <a:cs typeface="Arial" panose="020B0604020202020204" pitchFamily="34" charset="0"/>
              </a:rPr>
              <a:t>Notification: Người quản trị và người dùng được nhận thông báo nếu có tin nhắn hoặc được tương tác với tài khoản.</a:t>
            </a:r>
          </a:p>
          <a:p>
            <a:pPr lvl="0">
              <a:spcBef>
                <a:spcPts val="0"/>
              </a:spcBef>
              <a:buFont typeface="Wingdings" panose="05000000000000000000" pitchFamily="2" charset="2"/>
              <a:buChar char="q"/>
            </a:pPr>
            <a:r>
              <a:rPr lang="vi-VN" sz="1800" dirty="0">
                <a:latin typeface="Arial" panose="020B0604020202020204" pitchFamily="34" charset="0"/>
                <a:cs typeface="Arial" panose="020B0604020202020204" pitchFamily="34" charset="0"/>
              </a:rPr>
              <a:t>Chat, video call: Người quản trị và người dùng có thể chat và call video.</a:t>
            </a:r>
          </a:p>
          <a:p>
            <a:pPr lvl="0">
              <a:spcBef>
                <a:spcPts val="0"/>
              </a:spcBef>
              <a:buFont typeface="Wingdings" panose="05000000000000000000" pitchFamily="2" charset="2"/>
              <a:buChar char="q"/>
            </a:pPr>
            <a:r>
              <a:rPr lang="vi-VN" sz="1800" dirty="0">
                <a:latin typeface="Arial" panose="020B0604020202020204" pitchFamily="34" charset="0"/>
                <a:cs typeface="Arial" panose="020B0604020202020204" pitchFamily="34" charset="0"/>
              </a:rPr>
              <a:t>Chức năng Quản lý tài khoản: Người quản trị có thể cập nhật tài khoản của các người dùng.</a:t>
            </a:r>
          </a:p>
          <a:p>
            <a:pPr lvl="0">
              <a:spcBef>
                <a:spcPts val="0"/>
              </a:spcBef>
              <a:buFont typeface="Wingdings" panose="05000000000000000000" pitchFamily="2" charset="2"/>
              <a:buChar char="q"/>
            </a:pPr>
            <a:r>
              <a:rPr lang="vi-VN" sz="1800" dirty="0">
                <a:latin typeface="Arial" panose="020B0604020202020204" pitchFamily="34" charset="0"/>
                <a:cs typeface="Arial" panose="020B0604020202020204" pitchFamily="34" charset="0"/>
              </a:rPr>
              <a:t>Chức năng Đăng nhập, đăng xuất.</a:t>
            </a:r>
          </a:p>
          <a:p>
            <a:pPr marL="76200" lvl="0" indent="0" algn="l" rtl="0">
              <a:spcBef>
                <a:spcPts val="0"/>
              </a:spcBef>
              <a:spcAft>
                <a:spcPts val="0"/>
              </a:spcAft>
              <a:buSzPts val="2400"/>
              <a:buNone/>
            </a:pPr>
            <a:endParaRPr lang="vi-VN" sz="1800" dirty="0">
              <a:latin typeface="Arial" panose="020B0604020202020204" pitchFamily="34" charset="0"/>
              <a:cs typeface="Arial" panose="020B0604020202020204" pitchFamily="34" charset="0"/>
            </a:endParaRPr>
          </a:p>
          <a:p>
            <a:pPr marL="76200" lvl="0" indent="0" algn="l" rtl="0">
              <a:spcBef>
                <a:spcPts val="0"/>
              </a:spcBef>
              <a:spcAft>
                <a:spcPts val="0"/>
              </a:spcAft>
              <a:buSzPts val="2400"/>
              <a:buNone/>
            </a:pPr>
            <a:endParaRPr lang="vi-VN" sz="1800"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913603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vi-VN" sz="1800" dirty="0">
                <a:latin typeface="Arial" panose="020B0604020202020204" pitchFamily="34" charset="0"/>
                <a:cs typeface="Arial" panose="020B0604020202020204" pitchFamily="34" charset="0"/>
              </a:rPr>
              <a:t>3.2   </a:t>
            </a:r>
            <a:r>
              <a:rPr lang="en-US" sz="1800" dirty="0" err="1" smtClean="0">
                <a:latin typeface="Arial" panose="020B0604020202020204" pitchFamily="34" charset="0"/>
                <a:cs typeface="Arial" panose="020B0604020202020204" pitchFamily="34" charset="0"/>
              </a:rPr>
              <a:t>Các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tác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nhân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sử</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dụng</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hệ</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thống</a:t>
            </a:r>
            <a:r>
              <a:rPr lang="en-US" sz="1800" dirty="0" smtClean="0">
                <a:latin typeface="Arial" panose="020B0604020202020204" pitchFamily="34" charset="0"/>
                <a:cs typeface="Arial" panose="020B0604020202020204" pitchFamily="34" charset="0"/>
              </a:rPr>
              <a:t>	</a:t>
            </a: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37" name="Google Shape;237;p16"/>
          <p:cNvSpPr txBox="1">
            <a:spLocks noGrp="1"/>
          </p:cNvSpPr>
          <p:nvPr>
            <p:ph type="body" idx="1"/>
          </p:nvPr>
        </p:nvSpPr>
        <p:spPr>
          <a:xfrm>
            <a:off x="282216" y="1605425"/>
            <a:ext cx="7921511" cy="3145500"/>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vi-VN" sz="2000" dirty="0">
                <a:latin typeface="Arial" panose="020B0604020202020204" pitchFamily="34" charset="0"/>
                <a:cs typeface="Arial" panose="020B0604020202020204" pitchFamily="34" charset="0"/>
              </a:rPr>
              <a:t> </a:t>
            </a: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Diagram 1">
            <a:extLst>
              <a:ext uri="{FF2B5EF4-FFF2-40B4-BE49-F238E27FC236}">
                <a16:creationId xmlns:a16="http://schemas.microsoft.com/office/drawing/2014/main" xmlns="" id="{2C572572-DE25-4527-A82E-73912A89F717}"/>
              </a:ext>
            </a:extLst>
          </p:cNvPr>
          <p:cNvGraphicFramePr/>
          <p:nvPr>
            <p:extLst>
              <p:ext uri="{D42A27DB-BD31-4B8C-83A1-F6EECF244321}">
                <p14:modId xmlns:p14="http://schemas.microsoft.com/office/powerpoint/2010/main" val="2455329337"/>
              </p:ext>
            </p:extLst>
          </p:nvPr>
        </p:nvGraphicFramePr>
        <p:xfrm>
          <a:off x="1252780" y="1713705"/>
          <a:ext cx="6096000" cy="2928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08812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89205" y="3220633"/>
            <a:ext cx="4805899" cy="1159800"/>
          </a:xfrm>
          <a:prstGeom prst="rect">
            <a:avLst/>
          </a:prstGeom>
        </p:spPr>
        <p:txBody>
          <a:bodyPr spcFirstLastPara="1" wrap="square" lIns="91425" tIns="91425" rIns="91425" bIns="91425" anchor="b" anchorCtr="0">
            <a:noAutofit/>
          </a:bodyPr>
          <a:lstStyle/>
          <a:p>
            <a:pPr lvl="0"/>
            <a:r>
              <a:rPr lang="en-US" sz="2400" dirty="0" err="1" smtClean="0">
                <a:effectLst>
                  <a:outerShdw blurRad="38100" dist="38100" dir="2700000" algn="tl">
                    <a:srgbClr val="000000">
                      <a:alpha val="43137"/>
                    </a:srgbClr>
                  </a:outerShdw>
                </a:effectLst>
                <a:latin typeface="Arial" panose="020B0604020202020204" pitchFamily="34" charset="0"/>
                <a:ea typeface="Segoe UI Black" panose="020B0A02040204020203" pitchFamily="34" charset="0"/>
                <a:cs typeface="Arial" panose="020B0604020202020204" pitchFamily="34" charset="0"/>
              </a:rPr>
              <a:t>Thiết</a:t>
            </a:r>
            <a:r>
              <a:rPr lang="en-US" sz="2400" dirty="0" smtClean="0">
                <a:effectLst>
                  <a:outerShdw blurRad="38100" dist="38100" dir="2700000" algn="tl">
                    <a:srgbClr val="000000">
                      <a:alpha val="43137"/>
                    </a:srgbClr>
                  </a:outerShdw>
                </a:effectLst>
                <a:latin typeface="Arial" panose="020B0604020202020204" pitchFamily="34" charset="0"/>
                <a:ea typeface="Segoe UI Black" panose="020B0A02040204020203"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ea typeface="Segoe UI Black" panose="020B0A02040204020203" pitchFamily="34" charset="0"/>
                <a:cs typeface="Arial" panose="020B0604020202020204" pitchFamily="34" charset="0"/>
              </a:rPr>
              <a:t>kế</a:t>
            </a:r>
            <a:endParaRPr lang="en-US" sz="4000" dirty="0">
              <a:effectLst>
                <a:outerShdw blurRad="38100" dist="38100" dir="2700000" algn="tl">
                  <a:srgbClr val="000000">
                    <a:alpha val="43137"/>
                  </a:srgbClr>
                </a:outerShdw>
              </a:effectLst>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02978264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577767" y="802283"/>
            <a:ext cx="61326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.1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Biểu</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đồ</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use case</a:t>
            </a:r>
            <a:r>
              <a:rPr lang="en-US" sz="2800" dirty="0">
                <a:effectLst>
                  <a:outerShdw blurRad="38100" dist="38100" dir="2700000" algn="tl">
                    <a:srgbClr val="000000">
                      <a:alpha val="43137"/>
                    </a:srgbClr>
                  </a:outerShdw>
                </a:effectLst>
              </a:rPr>
              <a:t/>
            </a:r>
            <a:br>
              <a:rPr lang="en-US" sz="2800" dirty="0">
                <a:effectLst>
                  <a:outerShdw blurRad="38100" dist="38100" dir="2700000" algn="tl">
                    <a:srgbClr val="000000">
                      <a:alpha val="43137"/>
                    </a:srgbClr>
                  </a:outerShdw>
                </a:effectLst>
              </a:rPr>
            </a:br>
            <a:endParaRPr lang="en-US" sz="2800" dirty="0">
              <a:effectLst>
                <a:outerShdw blurRad="38100" dist="38100" dir="2700000" algn="tl">
                  <a:srgbClr val="000000">
                    <a:alpha val="43137"/>
                  </a:srgbClr>
                </a:outerShdw>
              </a:effectLst>
            </a:endParaRPr>
          </a:p>
        </p:txBody>
      </p:sp>
      <p:grpSp>
        <p:nvGrpSpPr>
          <p:cNvPr id="239" name="Google Shape;239;p16"/>
          <p:cNvGrpSpPr/>
          <p:nvPr/>
        </p:nvGrpSpPr>
        <p:grpSpPr>
          <a:xfrm>
            <a:off x="156506" y="544424"/>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21;p39">
            <a:extLst>
              <a:ext uri="{FF2B5EF4-FFF2-40B4-BE49-F238E27FC236}">
                <a16:creationId xmlns:a16="http://schemas.microsoft.com/office/drawing/2014/main" xmlns="" id="{A6894AB0-C318-4EFB-BD38-3DD8D6DC011D}"/>
              </a:ext>
            </a:extLst>
          </p:cNvPr>
          <p:cNvSpPr/>
          <p:nvPr/>
        </p:nvSpPr>
        <p:spPr>
          <a:xfrm>
            <a:off x="867528" y="1592230"/>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435;p39">
            <a:extLst>
              <a:ext uri="{FF2B5EF4-FFF2-40B4-BE49-F238E27FC236}">
                <a16:creationId xmlns:a16="http://schemas.microsoft.com/office/drawing/2014/main" xmlns="" id="{C3F7CA3E-56CE-473B-BB36-798AF0BD29CF}"/>
              </a:ext>
            </a:extLst>
          </p:cNvPr>
          <p:cNvSpPr txBox="1">
            <a:spLocks/>
          </p:cNvSpPr>
          <p:nvPr/>
        </p:nvSpPr>
        <p:spPr>
          <a:xfrm>
            <a:off x="853169" y="1521823"/>
            <a:ext cx="2305501" cy="4764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buClr>
                <a:srgbClr val="191919"/>
              </a:buClr>
            </a:pPr>
            <a:r>
              <a:rPr lang="en-US" sz="1800" b="1" dirty="0" err="1" smtClean="0">
                <a:solidFill>
                  <a:srgbClr val="DE4444"/>
                </a:solidFill>
                <a:latin typeface="Arial" panose="020B0604020202020204" pitchFamily="34" charset="0"/>
                <a:cs typeface="Arial" panose="020B0604020202020204" pitchFamily="34" charset="0"/>
              </a:rPr>
              <a:t>Biểu</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đồ</a:t>
            </a:r>
            <a:r>
              <a:rPr lang="en-US" sz="1800" b="1" dirty="0" smtClean="0">
                <a:solidFill>
                  <a:srgbClr val="DE4444"/>
                </a:solidFill>
                <a:latin typeface="Arial" panose="020B0604020202020204" pitchFamily="34" charset="0"/>
                <a:cs typeface="Arial" panose="020B0604020202020204" pitchFamily="34" charset="0"/>
              </a:rPr>
              <a:t> use case </a:t>
            </a:r>
            <a:r>
              <a:rPr lang="en-US" sz="1800" b="1" dirty="0" err="1" smtClean="0">
                <a:solidFill>
                  <a:srgbClr val="DE4444"/>
                </a:solidFill>
                <a:latin typeface="Arial" panose="020B0604020202020204" pitchFamily="34" charset="0"/>
                <a:cs typeface="Arial" panose="020B0604020202020204" pitchFamily="34" charset="0"/>
              </a:rPr>
              <a:t>tổng</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quát</a:t>
            </a:r>
            <a:endParaRPr lang="en-US" sz="1800" b="1" dirty="0">
              <a:solidFill>
                <a:srgbClr val="DE4444"/>
              </a:solidFill>
              <a:latin typeface="Arial" panose="020B0604020202020204" pitchFamily="34" charset="0"/>
              <a:cs typeface="Arial" panose="020B0604020202020204" pitchFamily="34" charset="0"/>
            </a:endParaRPr>
          </a:p>
        </p:txBody>
      </p:sp>
      <p:pic>
        <p:nvPicPr>
          <p:cNvPr id="28" name="Picture 27"/>
          <p:cNvPicPr/>
          <p:nvPr/>
        </p:nvPicPr>
        <p:blipFill>
          <a:blip r:embed="rId3"/>
          <a:stretch>
            <a:fillRect/>
          </a:stretch>
        </p:blipFill>
        <p:spPr>
          <a:xfrm>
            <a:off x="378104" y="2198871"/>
            <a:ext cx="2924538" cy="2406876"/>
          </a:xfrm>
          <a:prstGeom prst="rect">
            <a:avLst/>
          </a:prstGeom>
        </p:spPr>
      </p:pic>
      <p:sp>
        <p:nvSpPr>
          <p:cNvPr id="34" name="Google Shape;421;p39">
            <a:extLst>
              <a:ext uri="{FF2B5EF4-FFF2-40B4-BE49-F238E27FC236}">
                <a16:creationId xmlns:a16="http://schemas.microsoft.com/office/drawing/2014/main" xmlns="" id="{A6894AB0-C318-4EFB-BD38-3DD8D6DC011D}"/>
              </a:ext>
            </a:extLst>
          </p:cNvPr>
          <p:cNvSpPr/>
          <p:nvPr/>
        </p:nvSpPr>
        <p:spPr>
          <a:xfrm>
            <a:off x="3812431" y="1592230"/>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435;p39">
            <a:extLst>
              <a:ext uri="{FF2B5EF4-FFF2-40B4-BE49-F238E27FC236}">
                <a16:creationId xmlns:a16="http://schemas.microsoft.com/office/drawing/2014/main" xmlns="" id="{C3F7CA3E-56CE-473B-BB36-798AF0BD29CF}"/>
              </a:ext>
            </a:extLst>
          </p:cNvPr>
          <p:cNvSpPr txBox="1">
            <a:spLocks/>
          </p:cNvSpPr>
          <p:nvPr/>
        </p:nvSpPr>
        <p:spPr>
          <a:xfrm>
            <a:off x="3798072" y="1521823"/>
            <a:ext cx="2305501" cy="4764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buClr>
                <a:srgbClr val="191919"/>
              </a:buClr>
            </a:pPr>
            <a:r>
              <a:rPr lang="en-US" sz="1800" b="1" dirty="0" err="1" smtClean="0">
                <a:solidFill>
                  <a:srgbClr val="DE4444"/>
                </a:solidFill>
                <a:latin typeface="Arial" panose="020B0604020202020204" pitchFamily="34" charset="0"/>
                <a:cs typeface="Arial" panose="020B0604020202020204" pitchFamily="34" charset="0"/>
              </a:rPr>
              <a:t>Biểu</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đồ</a:t>
            </a:r>
            <a:r>
              <a:rPr lang="en-US" sz="1800" b="1" dirty="0" smtClean="0">
                <a:solidFill>
                  <a:srgbClr val="DE4444"/>
                </a:solidFill>
                <a:latin typeface="Arial" panose="020B0604020202020204" pitchFamily="34" charset="0"/>
                <a:cs typeface="Arial" panose="020B0604020202020204" pitchFamily="34" charset="0"/>
              </a:rPr>
              <a:t> use case </a:t>
            </a:r>
            <a:r>
              <a:rPr lang="en-US" sz="1800" b="1" dirty="0" err="1" smtClean="0">
                <a:solidFill>
                  <a:srgbClr val="DE4444"/>
                </a:solidFill>
                <a:latin typeface="Arial" panose="020B0604020202020204" pitchFamily="34" charset="0"/>
                <a:cs typeface="Arial" panose="020B0604020202020204" pitchFamily="34" charset="0"/>
              </a:rPr>
              <a:t>quản</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lý</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tài</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khoản</a:t>
            </a:r>
            <a:endParaRPr lang="en-US" sz="1800" b="1" dirty="0">
              <a:solidFill>
                <a:srgbClr val="DE4444"/>
              </a:solidFill>
              <a:latin typeface="Arial" panose="020B0604020202020204" pitchFamily="34" charset="0"/>
              <a:cs typeface="Arial" panose="020B0604020202020204" pitchFamily="34" charset="0"/>
            </a:endParaRPr>
          </a:p>
        </p:txBody>
      </p:sp>
      <p:sp>
        <p:nvSpPr>
          <p:cNvPr id="38" name="Google Shape;421;p39">
            <a:extLst>
              <a:ext uri="{FF2B5EF4-FFF2-40B4-BE49-F238E27FC236}">
                <a16:creationId xmlns:a16="http://schemas.microsoft.com/office/drawing/2014/main" xmlns="" id="{A6894AB0-C318-4EFB-BD38-3DD8D6DC011D}"/>
              </a:ext>
            </a:extLst>
          </p:cNvPr>
          <p:cNvSpPr/>
          <p:nvPr/>
        </p:nvSpPr>
        <p:spPr>
          <a:xfrm>
            <a:off x="6333562" y="1592230"/>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435;p39">
            <a:extLst>
              <a:ext uri="{FF2B5EF4-FFF2-40B4-BE49-F238E27FC236}">
                <a16:creationId xmlns:a16="http://schemas.microsoft.com/office/drawing/2014/main" xmlns="" id="{C3F7CA3E-56CE-473B-BB36-798AF0BD29CF}"/>
              </a:ext>
            </a:extLst>
          </p:cNvPr>
          <p:cNvSpPr txBox="1">
            <a:spLocks/>
          </p:cNvSpPr>
          <p:nvPr/>
        </p:nvSpPr>
        <p:spPr>
          <a:xfrm>
            <a:off x="6319203" y="1521823"/>
            <a:ext cx="2305501" cy="4764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buClr>
                <a:srgbClr val="191919"/>
              </a:buClr>
            </a:pPr>
            <a:r>
              <a:rPr lang="en-US" sz="1800" b="1" dirty="0" err="1" smtClean="0">
                <a:solidFill>
                  <a:srgbClr val="DE4444"/>
                </a:solidFill>
                <a:latin typeface="Arial" panose="020B0604020202020204" pitchFamily="34" charset="0"/>
                <a:cs typeface="Arial" panose="020B0604020202020204" pitchFamily="34" charset="0"/>
              </a:rPr>
              <a:t>Biểu</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đồ</a:t>
            </a:r>
            <a:r>
              <a:rPr lang="en-US" sz="1800" b="1" dirty="0" smtClean="0">
                <a:solidFill>
                  <a:srgbClr val="DE4444"/>
                </a:solidFill>
                <a:latin typeface="Arial" panose="020B0604020202020204" pitchFamily="34" charset="0"/>
                <a:cs typeface="Arial" panose="020B0604020202020204" pitchFamily="34" charset="0"/>
              </a:rPr>
              <a:t> use case news feed</a:t>
            </a:r>
            <a:endParaRPr lang="en-US" sz="1800" b="1" dirty="0">
              <a:solidFill>
                <a:srgbClr val="DE4444"/>
              </a:solidFill>
              <a:latin typeface="Arial" panose="020B0604020202020204" pitchFamily="34" charset="0"/>
              <a:cs typeface="Arial" panose="020B0604020202020204" pitchFamily="34" charset="0"/>
            </a:endParaRPr>
          </a:p>
        </p:txBody>
      </p:sp>
      <p:pic>
        <p:nvPicPr>
          <p:cNvPr id="40" name="Picture 39"/>
          <p:cNvPicPr/>
          <p:nvPr/>
        </p:nvPicPr>
        <p:blipFill>
          <a:blip r:embed="rId4"/>
          <a:stretch>
            <a:fillRect/>
          </a:stretch>
        </p:blipFill>
        <p:spPr>
          <a:xfrm>
            <a:off x="3623751" y="2198871"/>
            <a:ext cx="2479822" cy="2291490"/>
          </a:xfrm>
          <a:prstGeom prst="rect">
            <a:avLst/>
          </a:prstGeom>
        </p:spPr>
      </p:pic>
      <p:pic>
        <p:nvPicPr>
          <p:cNvPr id="41" name="Picture 40" descr="Diagram&#10;&#10;Description automatically generated"/>
          <p:cNvPicPr/>
          <p:nvPr/>
        </p:nvPicPr>
        <p:blipFill>
          <a:blip r:embed="rId5"/>
          <a:stretch>
            <a:fillRect/>
          </a:stretch>
        </p:blipFill>
        <p:spPr>
          <a:xfrm>
            <a:off x="6450932" y="2198871"/>
            <a:ext cx="2379560" cy="2162582"/>
          </a:xfrm>
          <a:prstGeom prst="rect">
            <a:avLst/>
          </a:prstGeom>
        </p:spPr>
      </p:pic>
    </p:spTree>
    <p:extLst>
      <p:ext uri="{BB962C8B-B14F-4D97-AF65-F5344CB8AC3E}">
        <p14:creationId xmlns:p14="http://schemas.microsoft.com/office/powerpoint/2010/main" val="21129977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0"/>
                                        <p:tgtEl>
                                          <p:spTgt spid="38"/>
                                        </p:tgtEl>
                                      </p:cBhvr>
                                    </p:animEffect>
                                    <p:anim calcmode="lin" valueType="num">
                                      <p:cBhvr>
                                        <p:cTn id="32" dur="1000" fill="hold"/>
                                        <p:tgtEl>
                                          <p:spTgt spid="38"/>
                                        </p:tgtEl>
                                        <p:attrNameLst>
                                          <p:attrName>ppt_x</p:attrName>
                                        </p:attrNameLst>
                                      </p:cBhvr>
                                      <p:tavLst>
                                        <p:tav tm="0">
                                          <p:val>
                                            <p:strVal val="#ppt_x"/>
                                          </p:val>
                                        </p:tav>
                                        <p:tav tm="100000">
                                          <p:val>
                                            <p:strVal val="#ppt_x"/>
                                          </p:val>
                                        </p:tav>
                                      </p:tavLst>
                                    </p:anim>
                                    <p:anim calcmode="lin" valueType="num">
                                      <p:cBhvr>
                                        <p:cTn id="33" dur="1000" fill="hold"/>
                                        <p:tgtEl>
                                          <p:spTgt spid="3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000"/>
                                        <p:tgtEl>
                                          <p:spTgt spid="39"/>
                                        </p:tgtEl>
                                      </p:cBhvr>
                                    </p:animEffect>
                                    <p:anim calcmode="lin" valueType="num">
                                      <p:cBhvr>
                                        <p:cTn id="37" dur="1000" fill="hold"/>
                                        <p:tgtEl>
                                          <p:spTgt spid="39"/>
                                        </p:tgtEl>
                                        <p:attrNameLst>
                                          <p:attrName>ppt_x</p:attrName>
                                        </p:attrNameLst>
                                      </p:cBhvr>
                                      <p:tavLst>
                                        <p:tav tm="0">
                                          <p:val>
                                            <p:strVal val="#ppt_x"/>
                                          </p:val>
                                        </p:tav>
                                        <p:tav tm="100000">
                                          <p:val>
                                            <p:strVal val="#ppt_x"/>
                                          </p:val>
                                        </p:tav>
                                      </p:tavLst>
                                    </p:anim>
                                    <p:anim calcmode="lin" valueType="num">
                                      <p:cBhvr>
                                        <p:cTn id="3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p:bldP spid="34" grpId="0" animBg="1"/>
      <p:bldP spid="37" grpId="0"/>
      <p:bldP spid="38"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577767" y="802283"/>
            <a:ext cx="61326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.2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Biểu</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đồ</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sequence</a:t>
            </a:r>
            <a:endParaRPr lang="en-US" sz="2800" dirty="0">
              <a:effectLst>
                <a:outerShdw blurRad="38100" dist="38100" dir="2700000" algn="tl">
                  <a:srgbClr val="000000">
                    <a:alpha val="43137"/>
                  </a:srgbClr>
                </a:outerShdw>
              </a:effectLst>
            </a:endParaRPr>
          </a:p>
        </p:txBody>
      </p:sp>
      <p:grpSp>
        <p:nvGrpSpPr>
          <p:cNvPr id="239" name="Google Shape;239;p16"/>
          <p:cNvGrpSpPr/>
          <p:nvPr/>
        </p:nvGrpSpPr>
        <p:grpSpPr>
          <a:xfrm>
            <a:off x="156506" y="544424"/>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21;p39">
            <a:extLst>
              <a:ext uri="{FF2B5EF4-FFF2-40B4-BE49-F238E27FC236}">
                <a16:creationId xmlns:a16="http://schemas.microsoft.com/office/drawing/2014/main" xmlns="" id="{A6894AB0-C318-4EFB-BD38-3DD8D6DC011D}"/>
              </a:ext>
            </a:extLst>
          </p:cNvPr>
          <p:cNvSpPr/>
          <p:nvPr/>
        </p:nvSpPr>
        <p:spPr>
          <a:xfrm>
            <a:off x="3362533" y="1542244"/>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435;p39">
            <a:extLst>
              <a:ext uri="{FF2B5EF4-FFF2-40B4-BE49-F238E27FC236}">
                <a16:creationId xmlns:a16="http://schemas.microsoft.com/office/drawing/2014/main" xmlns="" id="{C3F7CA3E-56CE-473B-BB36-798AF0BD29CF}"/>
              </a:ext>
            </a:extLst>
          </p:cNvPr>
          <p:cNvSpPr txBox="1">
            <a:spLocks/>
          </p:cNvSpPr>
          <p:nvPr/>
        </p:nvSpPr>
        <p:spPr>
          <a:xfrm>
            <a:off x="3348174" y="1471837"/>
            <a:ext cx="2305501" cy="4764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buClr>
                <a:srgbClr val="191919"/>
              </a:buClr>
            </a:pPr>
            <a:r>
              <a:rPr lang="vi-VN" sz="1800" b="1" dirty="0" smtClean="0">
                <a:solidFill>
                  <a:srgbClr val="DE4444"/>
                </a:solidFill>
                <a:latin typeface="Arial" panose="020B0604020202020204" pitchFamily="34" charset="0"/>
                <a:cs typeface="Arial" panose="020B0604020202020204" pitchFamily="34" charset="0"/>
              </a:rPr>
              <a:t>Biểu </a:t>
            </a:r>
            <a:r>
              <a:rPr lang="vi-VN" sz="1800" b="1" dirty="0">
                <a:solidFill>
                  <a:srgbClr val="DE4444"/>
                </a:solidFill>
                <a:latin typeface="Arial" panose="020B0604020202020204" pitchFamily="34" charset="0"/>
                <a:cs typeface="Arial" panose="020B0604020202020204" pitchFamily="34" charset="0"/>
              </a:rPr>
              <a:t>đồ </a:t>
            </a:r>
            <a:r>
              <a:rPr lang="vi-VN" sz="1800" b="1" dirty="0" smtClean="0">
                <a:solidFill>
                  <a:srgbClr val="DE4444"/>
                </a:solidFill>
                <a:latin typeface="Arial" panose="020B0604020202020204" pitchFamily="34" charset="0"/>
                <a:cs typeface="Arial" panose="020B0604020202020204" pitchFamily="34" charset="0"/>
              </a:rPr>
              <a:t>Sequence</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đăng</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nhập</a:t>
            </a:r>
            <a:endParaRPr lang="en-US" sz="1800" b="1" dirty="0">
              <a:solidFill>
                <a:srgbClr val="DE4444"/>
              </a:solidFill>
              <a:latin typeface="Arial" panose="020B0604020202020204" pitchFamily="34" charset="0"/>
              <a:cs typeface="Arial" panose="020B0604020202020204" pitchFamily="34" charset="0"/>
            </a:endParaRPr>
          </a:p>
        </p:txBody>
      </p:sp>
      <p:pic>
        <p:nvPicPr>
          <p:cNvPr id="17" name="image1.png"/>
          <p:cNvPicPr/>
          <p:nvPr/>
        </p:nvPicPr>
        <p:blipFill>
          <a:blip r:embed="rId3"/>
          <a:srcRect/>
          <a:stretch>
            <a:fillRect/>
          </a:stretch>
        </p:blipFill>
        <p:spPr>
          <a:xfrm>
            <a:off x="2057600" y="2100334"/>
            <a:ext cx="4823823" cy="2739456"/>
          </a:xfrm>
          <a:prstGeom prst="rect">
            <a:avLst/>
          </a:prstGeom>
          <a:ln/>
        </p:spPr>
      </p:pic>
    </p:spTree>
    <p:extLst>
      <p:ext uri="{BB962C8B-B14F-4D97-AF65-F5344CB8AC3E}">
        <p14:creationId xmlns:p14="http://schemas.microsoft.com/office/powerpoint/2010/main" val="738421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577767" y="802283"/>
            <a:ext cx="61326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.3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Môi</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trường</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phát</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triển</a:t>
            </a:r>
            <a:r>
              <a:rPr lang="en-US" sz="2800" dirty="0">
                <a:effectLst>
                  <a:outerShdw blurRad="38100" dist="38100" dir="2700000" algn="tl">
                    <a:srgbClr val="000000">
                      <a:alpha val="43137"/>
                    </a:srgbClr>
                  </a:outerShdw>
                </a:effectLst>
              </a:rPr>
              <a:t/>
            </a:r>
            <a:br>
              <a:rPr lang="en-US" sz="2800" dirty="0">
                <a:effectLst>
                  <a:outerShdw blurRad="38100" dist="38100" dir="2700000" algn="tl">
                    <a:srgbClr val="000000">
                      <a:alpha val="43137"/>
                    </a:srgbClr>
                  </a:outerShdw>
                </a:effectLst>
              </a:rPr>
            </a:br>
            <a:endParaRPr lang="en-US" sz="2800" dirty="0">
              <a:effectLst>
                <a:outerShdw blurRad="38100" dist="38100" dir="2700000" algn="tl">
                  <a:srgbClr val="000000">
                    <a:alpha val="43137"/>
                  </a:srgbClr>
                </a:outerShdw>
              </a:effectLst>
            </a:endParaRPr>
          </a:p>
        </p:txBody>
      </p:sp>
      <p:grpSp>
        <p:nvGrpSpPr>
          <p:cNvPr id="239" name="Google Shape;239;p16"/>
          <p:cNvGrpSpPr/>
          <p:nvPr/>
        </p:nvGrpSpPr>
        <p:grpSpPr>
          <a:xfrm>
            <a:off x="156506" y="544424"/>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37;p16"/>
          <p:cNvSpPr txBox="1">
            <a:spLocks noGrp="1"/>
          </p:cNvSpPr>
          <p:nvPr>
            <p:ph type="body" idx="1"/>
          </p:nvPr>
        </p:nvSpPr>
        <p:spPr>
          <a:xfrm>
            <a:off x="651721" y="1608566"/>
            <a:ext cx="7921511" cy="3145500"/>
          </a:xfrm>
          <a:prstGeom prst="rect">
            <a:avLst/>
          </a:prstGeom>
        </p:spPr>
        <p:txBody>
          <a:bodyPr spcFirstLastPara="1" wrap="square" lIns="91425" tIns="91425" rIns="91425" bIns="91425" anchor="ctr" anchorCtr="0">
            <a:noAutofit/>
          </a:bodyPr>
          <a:lstStyle/>
          <a:p>
            <a:pPr marL="76200" lvl="0" indent="0">
              <a:spcBef>
                <a:spcPts val="0"/>
              </a:spcBef>
              <a:buNone/>
            </a:pPr>
            <a:r>
              <a:rPr lang="vi-VN" sz="1800" dirty="0" smtClean="0">
                <a:latin typeface="Arial" panose="020B0604020202020204" pitchFamily="34" charset="0"/>
                <a:cs typeface="Arial" panose="020B0604020202020204" pitchFamily="34" charset="0"/>
              </a:rPr>
              <a:t>Môi </a:t>
            </a:r>
            <a:r>
              <a:rPr lang="vi-VN" sz="1800" dirty="0">
                <a:latin typeface="Arial" panose="020B0604020202020204" pitchFamily="34" charset="0"/>
                <a:cs typeface="Arial" panose="020B0604020202020204" pitchFamily="34" charset="0"/>
              </a:rPr>
              <a:t>trường lập trình</a:t>
            </a:r>
            <a:r>
              <a:rPr lang="en-US" sz="1800" dirty="0" smtClean="0">
                <a:latin typeface="Arial" panose="020B0604020202020204" pitchFamily="34" charset="0"/>
                <a:cs typeface="Arial" panose="020B0604020202020204" pitchFamily="34" charset="0"/>
              </a:rPr>
              <a:t>: </a:t>
            </a:r>
            <a:endParaRPr lang="vi-VN" sz="1800" dirty="0" smtClean="0">
              <a:latin typeface="Arial" panose="020B0604020202020204" pitchFamily="34" charset="0"/>
              <a:cs typeface="Arial" panose="020B0604020202020204" pitchFamily="34" charset="0"/>
            </a:endParaRPr>
          </a:p>
          <a:p>
            <a:pPr marL="76200" lvl="0" indent="0" algn="l" rtl="0">
              <a:spcBef>
                <a:spcPts val="0"/>
              </a:spcBef>
              <a:spcAft>
                <a:spcPts val="0"/>
              </a:spcAft>
              <a:buSzPts val="2400"/>
              <a:buNone/>
            </a:pPr>
            <a:r>
              <a:rPr lang="vi-VN" sz="1800" dirty="0" smtClean="0">
                <a:latin typeface="Arial" panose="020B0604020202020204" pitchFamily="34" charset="0"/>
                <a:cs typeface="Arial" panose="020B0604020202020204" pitchFamily="34" charset="0"/>
              </a:rPr>
              <a:t> </a:t>
            </a:r>
            <a:endParaRPr lang="vi-VN" sz="1800" dirty="0">
              <a:latin typeface="Arial" panose="020B0604020202020204" pitchFamily="34" charset="0"/>
              <a:cs typeface="Arial" panose="020B0604020202020204" pitchFamily="34" charset="0"/>
            </a:endParaRPr>
          </a:p>
          <a:p>
            <a:pPr lvl="0">
              <a:spcBef>
                <a:spcPts val="0"/>
              </a:spcBef>
              <a:buFont typeface="Wingdings" panose="05000000000000000000" pitchFamily="2" charset="2"/>
              <a:buChar char="q"/>
            </a:pPr>
            <a:r>
              <a:rPr lang="vi-VN" sz="1800" dirty="0" smtClean="0">
                <a:latin typeface="Arial" panose="020B0604020202020204" pitchFamily="34" charset="0"/>
                <a:cs typeface="Arial" panose="020B0604020202020204" pitchFamily="34" charset="0"/>
              </a:rPr>
              <a:t>Hệ </a:t>
            </a:r>
            <a:r>
              <a:rPr lang="vi-VN" sz="1800" dirty="0">
                <a:latin typeface="Arial" panose="020B0604020202020204" pitchFamily="34" charset="0"/>
                <a:cs typeface="Arial" panose="020B0604020202020204" pitchFamily="34" charset="0"/>
              </a:rPr>
              <a:t>điều hành: Window 10.</a:t>
            </a:r>
          </a:p>
          <a:p>
            <a:pPr lvl="0">
              <a:spcBef>
                <a:spcPts val="0"/>
              </a:spcBef>
              <a:buFont typeface="Wingdings" panose="05000000000000000000" pitchFamily="2" charset="2"/>
              <a:buChar char="q"/>
            </a:pPr>
            <a:r>
              <a:rPr lang="vi-VN" sz="1800" dirty="0" smtClean="0">
                <a:latin typeface="Arial" panose="020B0604020202020204" pitchFamily="34" charset="0"/>
                <a:cs typeface="Arial" panose="020B0604020202020204" pitchFamily="34" charset="0"/>
              </a:rPr>
              <a:t>Công </a:t>
            </a:r>
            <a:r>
              <a:rPr lang="vi-VN" sz="1800" dirty="0">
                <a:latin typeface="Arial" panose="020B0604020202020204" pitchFamily="34" charset="0"/>
                <a:cs typeface="Arial" panose="020B0604020202020204" pitchFamily="34" charset="0"/>
              </a:rPr>
              <a:t>cụ lập trình: Visual Studio và Visual Studio Code.</a:t>
            </a:r>
          </a:p>
          <a:p>
            <a:pPr lvl="0">
              <a:spcBef>
                <a:spcPts val="0"/>
              </a:spcBef>
              <a:buFont typeface="Wingdings" panose="05000000000000000000" pitchFamily="2" charset="2"/>
              <a:buChar char="q"/>
            </a:pPr>
            <a:r>
              <a:rPr lang="vi-VN" sz="1800" dirty="0" smtClean="0">
                <a:latin typeface="Arial" panose="020B0604020202020204" pitchFamily="34" charset="0"/>
                <a:cs typeface="Arial" panose="020B0604020202020204" pitchFamily="34" charset="0"/>
              </a:rPr>
              <a:t>Ngôn </a:t>
            </a:r>
            <a:r>
              <a:rPr lang="vi-VN" sz="1800" dirty="0">
                <a:latin typeface="Arial" panose="020B0604020202020204" pitchFamily="34" charset="0"/>
                <a:cs typeface="Arial" panose="020B0604020202020204" pitchFamily="34" charset="0"/>
              </a:rPr>
              <a:t>ngữ lập trình: C#, TypeScript.</a:t>
            </a:r>
          </a:p>
          <a:p>
            <a:pPr lvl="0">
              <a:spcBef>
                <a:spcPts val="0"/>
              </a:spcBef>
              <a:buFont typeface="Wingdings" panose="05000000000000000000" pitchFamily="2" charset="2"/>
              <a:buChar char="q"/>
            </a:pPr>
            <a:r>
              <a:rPr lang="vi-VN" sz="1800" dirty="0" smtClean="0">
                <a:latin typeface="Arial" panose="020B0604020202020204" pitchFamily="34" charset="0"/>
                <a:cs typeface="Arial" panose="020B0604020202020204" pitchFamily="34" charset="0"/>
              </a:rPr>
              <a:t>Framework</a:t>
            </a:r>
            <a:r>
              <a:rPr lang="vi-VN" sz="1800" dirty="0">
                <a:latin typeface="Arial" panose="020B0604020202020204" pitchFamily="34" charset="0"/>
                <a:cs typeface="Arial" panose="020B0604020202020204" pitchFamily="34" charset="0"/>
              </a:rPr>
              <a:t>: Angular 12.2.0, Entity Framework 5.0.12.</a:t>
            </a:r>
          </a:p>
          <a:p>
            <a:pPr lvl="0">
              <a:spcBef>
                <a:spcPts val="0"/>
              </a:spcBef>
              <a:buFont typeface="Wingdings" panose="05000000000000000000" pitchFamily="2" charset="2"/>
              <a:buChar char="q"/>
            </a:pPr>
            <a:r>
              <a:rPr lang="vi-VN" sz="1800" dirty="0" smtClean="0">
                <a:latin typeface="Arial" panose="020B0604020202020204" pitchFamily="34" charset="0"/>
                <a:cs typeface="Arial" panose="020B0604020202020204" pitchFamily="34" charset="0"/>
              </a:rPr>
              <a:t>Thư </a:t>
            </a:r>
            <a:r>
              <a:rPr lang="vi-VN" sz="1800" dirty="0">
                <a:latin typeface="Arial" panose="020B0604020202020204" pitchFamily="34" charset="0"/>
                <a:cs typeface="Arial" panose="020B0604020202020204" pitchFamily="34" charset="0"/>
              </a:rPr>
              <a:t>viện UI: DevExtreme.</a:t>
            </a:r>
          </a:p>
          <a:p>
            <a:pPr marL="76200" lvl="0" indent="0" algn="l" rtl="0">
              <a:spcBef>
                <a:spcPts val="0"/>
              </a:spcBef>
              <a:spcAft>
                <a:spcPts val="0"/>
              </a:spcAft>
              <a:buSzPts val="2400"/>
              <a:buNone/>
            </a:pPr>
            <a:endParaRPr lang="vi-VN" sz="1800" dirty="0">
              <a:latin typeface="Arial" panose="020B0604020202020204" pitchFamily="34" charset="0"/>
              <a:cs typeface="Arial" panose="020B0604020202020204" pitchFamily="34" charset="0"/>
            </a:endParaRPr>
          </a:p>
          <a:p>
            <a:pPr marL="76200" lvl="0" indent="0" algn="l" rtl="0">
              <a:spcBef>
                <a:spcPts val="0"/>
              </a:spcBef>
              <a:spcAft>
                <a:spcPts val="0"/>
              </a:spcAft>
              <a:buSzPts val="2400"/>
              <a:buNone/>
            </a:pPr>
            <a:endParaRPr lang="vi-VN" sz="1800" dirty="0"/>
          </a:p>
        </p:txBody>
      </p:sp>
    </p:spTree>
    <p:extLst>
      <p:ext uri="{BB962C8B-B14F-4D97-AF65-F5344CB8AC3E}">
        <p14:creationId xmlns:p14="http://schemas.microsoft.com/office/powerpoint/2010/main" val="394082055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5"/>
                </a:solidFill>
                <a:latin typeface="Arial" panose="020B0604020202020204" pitchFamily="34" charset="0"/>
                <a:cs typeface="Arial" panose="020B0604020202020204" pitchFamily="34" charset="0"/>
              </a:rPr>
              <a:t>Cảm ơn thầy cô đã lắng nghe</a:t>
            </a:r>
            <a:endParaRPr sz="3600" dirty="0">
              <a:solidFill>
                <a:schemeClr val="accent5"/>
              </a:solidFill>
              <a:latin typeface="Arial" panose="020B0604020202020204" pitchFamily="34" charset="0"/>
              <a:cs typeface="Arial" panose="020B0604020202020204" pitchFamily="34" charset="0"/>
            </a:endParaRPr>
          </a:p>
        </p:txBody>
      </p:sp>
      <p:grpSp>
        <p:nvGrpSpPr>
          <p:cNvPr id="526" name="Google Shape;526;p33"/>
          <p:cNvGrpSpPr/>
          <p:nvPr/>
        </p:nvGrpSpPr>
        <p:grpSpPr>
          <a:xfrm>
            <a:off x="3996210" y="966817"/>
            <a:ext cx="1197664" cy="1126777"/>
            <a:chOff x="5972700" y="2330200"/>
            <a:chExt cx="411625" cy="387275"/>
          </a:xfrm>
          <a:solidFill>
            <a:schemeClr val="accent1">
              <a:lumMod val="40000"/>
              <a:lumOff val="60000"/>
            </a:schemeClr>
          </a:solidFill>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b="1">
                <a:ln w="22225">
                  <a:solidFill>
                    <a:schemeClr val="accent2"/>
                  </a:solidFill>
                  <a:prstDash val="solid"/>
                </a:ln>
                <a:solidFill>
                  <a:schemeClr val="accent2">
                    <a:lumMod val="40000"/>
                    <a:lumOff val="6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4" y="1202000"/>
            <a:ext cx="5412763"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ĐỀ TÀI:</a:t>
            </a:r>
          </a:p>
          <a:p>
            <a:pPr marL="0" lvl="0" indent="0" algn="l" rtl="0">
              <a:spcBef>
                <a:spcPts val="600"/>
              </a:spcBef>
              <a:spcAft>
                <a:spcPts val="0"/>
              </a:spcAft>
              <a:buNone/>
            </a:pPr>
            <a:endParaRPr 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algn="ctr" rtl="0">
              <a:spcBef>
                <a:spcPts val="600"/>
              </a:spcBef>
              <a:spcAft>
                <a:spcPts val="0"/>
              </a:spcAft>
              <a:buNone/>
            </a:pP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THIẾT KẾ WEBSITE MẠNG XÃ HỘI</a:t>
            </a:r>
            <a:endPar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algn="l" rtl="0">
              <a:spcBef>
                <a:spcPts val="600"/>
              </a:spcBef>
              <a:spcAft>
                <a:spcPts val="0"/>
              </a:spcAft>
              <a:buNone/>
            </a:pPr>
            <a:endParaRPr lang="en-US" sz="4800" dirty="0">
              <a:effectLst>
                <a:outerShdw blurRad="38100" dist="38100" dir="2700000" algn="tl">
                  <a:srgbClr val="000000">
                    <a:alpha val="43137"/>
                  </a:srgbClr>
                </a:outerShdw>
              </a:effectLst>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232671" y="3400947"/>
            <a:ext cx="530773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err="1" smtClean="0">
                <a:effectLst>
                  <a:outerShdw blurRad="38100" dist="38100" dir="2700000" algn="tl">
                    <a:srgbClr val="000000">
                      <a:alpha val="43137"/>
                    </a:srgbClr>
                  </a:outerShdw>
                </a:effectLst>
              </a:rPr>
              <a:t>Mục</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đích</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và</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yêu</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cầu</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tạo</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ra</a:t>
            </a:r>
            <a:r>
              <a:rPr lang="en-US" sz="4400" dirty="0" smtClean="0">
                <a:effectLst>
                  <a:outerShdw blurRad="38100" dist="38100" dir="2700000" algn="tl">
                    <a:srgbClr val="000000">
                      <a:alpha val="43137"/>
                    </a:srgbClr>
                  </a:outerShdw>
                </a:effectLst>
              </a:rPr>
              <a:t> website </a:t>
            </a:r>
            <a:r>
              <a:rPr lang="en-US" sz="4400" dirty="0" err="1" smtClean="0">
                <a:effectLst>
                  <a:outerShdw blurRad="38100" dist="38100" dir="2700000" algn="tl">
                    <a:srgbClr val="000000">
                      <a:alpha val="43137"/>
                    </a:srgbClr>
                  </a:outerShdw>
                </a:effectLst>
              </a:rPr>
              <a:t>mạng</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xã</a:t>
            </a:r>
            <a:r>
              <a:rPr lang="en-US" sz="4400" dirty="0" smtClean="0">
                <a:effectLst>
                  <a:outerShdw blurRad="38100" dist="38100" dir="2700000" algn="tl">
                    <a:srgbClr val="000000">
                      <a:alpha val="43137"/>
                    </a:srgbClr>
                  </a:outerShdw>
                </a:effectLst>
              </a:rPr>
              <a:t> </a:t>
            </a:r>
            <a:r>
              <a:rPr lang="en-US" sz="4400" dirty="0" err="1" smtClean="0">
                <a:effectLst>
                  <a:outerShdw blurRad="38100" dist="38100" dir="2700000" algn="tl">
                    <a:srgbClr val="000000">
                      <a:alpha val="43137"/>
                    </a:srgbClr>
                  </a:outerShdw>
                </a:effectLst>
              </a:rPr>
              <a:t>hội</a:t>
            </a:r>
            <a:endParaRPr lang="en-US" sz="4400" dirty="0">
              <a:effectLst>
                <a:outerShdw blurRad="38100" dist="38100" dir="2700000" algn="tl">
                  <a:srgbClr val="000000">
                    <a:alpha val="43137"/>
                  </a:srgbClr>
                </a:outerShdw>
              </a:effectLst>
            </a:endParaRPr>
          </a:p>
        </p:txBody>
      </p:sp>
      <p:sp>
        <p:nvSpPr>
          <p:cNvPr id="224" name="Google Shape;224;p14"/>
          <p:cNvSpPr txBox="1"/>
          <p:nvPr/>
        </p:nvSpPr>
        <p:spPr>
          <a:xfrm>
            <a:off x="463524" y="0"/>
            <a:ext cx="1382861" cy="31362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800" dirty="0" smtClean="0">
                <a:effectLst>
                  <a:outerShdw blurRad="38100" dist="38100" dir="2700000" algn="tl">
                    <a:srgbClr val="000000">
                      <a:alpha val="43137"/>
                    </a:srgbClr>
                  </a:outerShdw>
                </a:effectLst>
              </a:rPr>
              <a:t>CHƯƠNG </a:t>
            </a:r>
            <a:r>
              <a:rPr lang="vi-VN" sz="2800" dirty="0">
                <a:effectLst>
                  <a:outerShdw blurRad="38100" dist="38100" dir="2700000" algn="tl">
                    <a:srgbClr val="000000">
                      <a:alpha val="43137"/>
                    </a:srgbClr>
                  </a:outerShdw>
                </a:effectLst>
              </a:rPr>
              <a:t>1: </a:t>
            </a:r>
            <a:endParaRPr lang="en-US" sz="2800" dirty="0">
              <a:effectLst>
                <a:outerShdw blurRad="38100" dist="38100" dir="2700000" algn="tl">
                  <a:srgbClr val="000000">
                    <a:alpha val="43137"/>
                  </a:srgbClr>
                </a:outerShdw>
              </a:effectLst>
            </a:endParaRPr>
          </a:p>
        </p:txBody>
      </p:sp>
      <p:sp>
        <p:nvSpPr>
          <p:cNvPr id="237" name="Google Shape;237;p16"/>
          <p:cNvSpPr txBox="1">
            <a:spLocks noGrp="1"/>
          </p:cNvSpPr>
          <p:nvPr>
            <p:ph type="body" idx="1"/>
          </p:nvPr>
        </p:nvSpPr>
        <p:spPr>
          <a:xfrm>
            <a:off x="1015753" y="1675167"/>
            <a:ext cx="6710152" cy="3145500"/>
          </a:xfrm>
          <a:prstGeom prst="rect">
            <a:avLst/>
          </a:prstGeom>
        </p:spPr>
        <p:txBody>
          <a:bodyPr spcFirstLastPara="1" wrap="square" lIns="91425" tIns="91425" rIns="91425" bIns="91425" anchor="ctr" anchorCtr="0">
            <a:noAutofit/>
          </a:bodyPr>
          <a:lstStyle/>
          <a:p>
            <a:pPr lvl="0" algn="just">
              <a:spcBef>
                <a:spcPts val="0"/>
              </a:spcBef>
              <a:spcAft>
                <a:spcPts val="600"/>
              </a:spcAft>
              <a:buFont typeface="Wingdings" panose="05000000000000000000" pitchFamily="2" charset="2"/>
              <a:buChar char="q"/>
            </a:pPr>
            <a:r>
              <a:rPr lang="vi-VN" sz="1800" dirty="0">
                <a:latin typeface="+mn-lt"/>
              </a:rPr>
              <a:t>Trong chương 1 của khóa luận, </a:t>
            </a:r>
            <a:r>
              <a:rPr lang="en-US" sz="1800" dirty="0" err="1" smtClean="0">
                <a:latin typeface="+mn-lt"/>
              </a:rPr>
              <a:t>mục</a:t>
            </a:r>
            <a:r>
              <a:rPr lang="en-US" sz="1800" dirty="0" smtClean="0">
                <a:latin typeface="+mn-lt"/>
              </a:rPr>
              <a:t> </a:t>
            </a:r>
            <a:r>
              <a:rPr lang="en-US" sz="1800" dirty="0" err="1" smtClean="0">
                <a:latin typeface="+mn-lt"/>
              </a:rPr>
              <a:t>đích</a:t>
            </a:r>
            <a:r>
              <a:rPr lang="en-US" sz="1800" dirty="0" smtClean="0">
                <a:latin typeface="+mn-lt"/>
              </a:rPr>
              <a:t> </a:t>
            </a:r>
            <a:r>
              <a:rPr lang="en-US" sz="1800" dirty="0" err="1" smtClean="0">
                <a:latin typeface="+mn-lt"/>
              </a:rPr>
              <a:t>sản</a:t>
            </a:r>
            <a:r>
              <a:rPr lang="en-US" sz="1800" dirty="0" smtClean="0">
                <a:latin typeface="+mn-lt"/>
              </a:rPr>
              <a:t> </a:t>
            </a:r>
            <a:r>
              <a:rPr lang="en-US" sz="1800" dirty="0" err="1" smtClean="0">
                <a:latin typeface="+mn-lt"/>
              </a:rPr>
              <a:t>phẩm</a:t>
            </a:r>
            <a:r>
              <a:rPr lang="en-US" sz="1800" dirty="0" smtClean="0">
                <a:latin typeface="+mn-lt"/>
              </a:rPr>
              <a:t> </a:t>
            </a:r>
            <a:r>
              <a:rPr lang="en-US" sz="1800" dirty="0" err="1" smtClean="0">
                <a:latin typeface="+mn-lt"/>
              </a:rPr>
              <a:t>mạng</a:t>
            </a:r>
            <a:r>
              <a:rPr lang="en-US" sz="1800" dirty="0" smtClean="0">
                <a:latin typeface="+mn-lt"/>
              </a:rPr>
              <a:t> </a:t>
            </a:r>
            <a:r>
              <a:rPr lang="en-US" sz="1800" dirty="0" err="1" smtClean="0">
                <a:latin typeface="+mn-lt"/>
              </a:rPr>
              <a:t>xã</a:t>
            </a:r>
            <a:r>
              <a:rPr lang="en-US" sz="1800" dirty="0" smtClean="0">
                <a:latin typeface="+mn-lt"/>
              </a:rPr>
              <a:t> </a:t>
            </a:r>
            <a:r>
              <a:rPr lang="en-US" sz="1800" dirty="0" err="1" smtClean="0">
                <a:latin typeface="+mn-lt"/>
              </a:rPr>
              <a:t>hội</a:t>
            </a:r>
            <a:r>
              <a:rPr lang="en-US" sz="1800" dirty="0" smtClean="0">
                <a:latin typeface="+mn-lt"/>
              </a:rPr>
              <a:t> </a:t>
            </a:r>
            <a:r>
              <a:rPr lang="en-US" sz="1800" dirty="0" err="1" smtClean="0">
                <a:latin typeface="+mn-lt"/>
              </a:rPr>
              <a:t>được</a:t>
            </a:r>
            <a:r>
              <a:rPr lang="en-US" sz="1800" dirty="0" smtClean="0">
                <a:latin typeface="+mn-lt"/>
              </a:rPr>
              <a:t> </a:t>
            </a:r>
            <a:r>
              <a:rPr lang="en-US" sz="1800" dirty="0" err="1" smtClean="0">
                <a:latin typeface="+mn-lt"/>
              </a:rPr>
              <a:t>tạo</a:t>
            </a:r>
            <a:r>
              <a:rPr lang="en-US" sz="1800" dirty="0" smtClean="0">
                <a:latin typeface="+mn-lt"/>
              </a:rPr>
              <a:t> </a:t>
            </a:r>
            <a:r>
              <a:rPr lang="en-US" sz="1800" dirty="0" err="1" smtClean="0">
                <a:latin typeface="+mn-lt"/>
              </a:rPr>
              <a:t>ra</a:t>
            </a:r>
            <a:r>
              <a:rPr lang="en-US" sz="1800" dirty="0" smtClean="0">
                <a:latin typeface="+mn-lt"/>
              </a:rPr>
              <a:t> </a:t>
            </a:r>
            <a:r>
              <a:rPr lang="en-US" sz="1800" dirty="0" err="1" smtClean="0">
                <a:latin typeface="+mn-lt"/>
              </a:rPr>
              <a:t>nhằm</a:t>
            </a:r>
            <a:r>
              <a:rPr lang="en-US" sz="1800" dirty="0" smtClean="0">
                <a:latin typeface="+mn-lt"/>
              </a:rPr>
              <a:t> </a:t>
            </a:r>
            <a:r>
              <a:rPr lang="en-US" sz="1800" dirty="0" err="1" smtClean="0">
                <a:latin typeface="+mn-lt"/>
              </a:rPr>
              <a:t>tạo</a:t>
            </a:r>
            <a:r>
              <a:rPr lang="en-US" sz="1800" dirty="0" smtClean="0">
                <a:latin typeface="+mn-lt"/>
              </a:rPr>
              <a:t> </a:t>
            </a:r>
            <a:r>
              <a:rPr lang="en-US" sz="1800" dirty="0" err="1" smtClean="0">
                <a:latin typeface="+mn-lt"/>
              </a:rPr>
              <a:t>ra</a:t>
            </a:r>
            <a:r>
              <a:rPr lang="en-US" sz="1800" dirty="0" smtClean="0">
                <a:latin typeface="+mn-lt"/>
              </a:rPr>
              <a:t> 1 website </a:t>
            </a:r>
            <a:r>
              <a:rPr lang="en-US" sz="1800" dirty="0" err="1" smtClean="0">
                <a:latin typeface="+mn-lt"/>
              </a:rPr>
              <a:t>giúp</a:t>
            </a:r>
            <a:r>
              <a:rPr lang="en-US" sz="1800" dirty="0" smtClean="0">
                <a:latin typeface="+mn-lt"/>
              </a:rPr>
              <a:t> </a:t>
            </a:r>
            <a:r>
              <a:rPr lang="vi-VN" sz="1800" dirty="0">
                <a:latin typeface="+mn-lt"/>
              </a:rPr>
              <a:t>Người sử dụng có thể giao lưu, chia sẻ thông tin, không bị giới hạn về địa lý và thời gian, phục vụ những yêu cầu chung, những giá trị của cộng đồng và nâng cao vai trò của mỗi công dân trong việc tạo lập mối quan hệ, thúc đẩy sự liên kết giữa các cá nhân và tổ chức xã hội</a:t>
            </a:r>
            <a:r>
              <a:rPr lang="vi-VN" sz="1800" dirty="0" smtClean="0">
                <a:latin typeface="+mn-lt"/>
              </a:rPr>
              <a:t>. </a:t>
            </a:r>
            <a:endParaRPr lang="en-US" sz="1800" dirty="0" smtClean="0">
              <a:latin typeface="+mn-lt"/>
            </a:endParaRPr>
          </a:p>
          <a:p>
            <a:pPr marL="76200" lvl="0" indent="0" algn="l" rtl="0">
              <a:spcBef>
                <a:spcPts val="0"/>
              </a:spcBef>
              <a:spcAft>
                <a:spcPts val="0"/>
              </a:spcAft>
              <a:buSzPts val="2400"/>
              <a:buNone/>
            </a:pPr>
            <a:endParaRPr lang="en-US"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23923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barn(inVertical)">
                                      <p:cBhvr>
                                        <p:cTn id="7" dur="500"/>
                                        <p:tgtEl>
                                          <p:spTgt spid="2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894035"/>
            <a:ext cx="480589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Thống</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kê</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của</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một</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số</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mạng</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xã</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hội</a:t>
            </a:r>
            <a:r>
              <a:rPr lang="en-US" sz="2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nổi</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tiếng</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và</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có</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lượng</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lớn</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người</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sử</a:t>
            </a:r>
            <a:r>
              <a:rPr lang="en-US" sz="24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dụng</a:t>
            </a:r>
            <a:r>
              <a:rPr lang="en-US" sz="4000" dirty="0">
                <a:effectLst>
                  <a:outerShdw blurRad="38100" dist="38100" dir="2700000" algn="tl">
                    <a:srgbClr val="000000">
                      <a:alpha val="43137"/>
                    </a:srgbClr>
                  </a:outerShdw>
                </a:effectLst>
              </a:rPr>
              <a:t/>
            </a:r>
            <a:br>
              <a:rPr lang="en-US" sz="4000" dirty="0">
                <a:effectLst>
                  <a:outerShdw blurRad="38100" dist="38100" dir="2700000" algn="tl">
                    <a:srgbClr val="000000">
                      <a:alpha val="43137"/>
                    </a:srgbClr>
                  </a:outerShdw>
                </a:effectLst>
              </a:rPr>
            </a:br>
            <a:endParaRPr lang="en-US" sz="4000" dirty="0">
              <a:effectLst>
                <a:outerShdw blurRad="38100" dist="38100" dir="2700000" algn="tl">
                  <a:srgbClr val="000000">
                    <a:alpha val="43137"/>
                  </a:srgbClr>
                </a:outerShdw>
              </a:effectLst>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56935107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577767" y="802283"/>
            <a:ext cx="61326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2.1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Thống</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kê</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tron</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g</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nước</a:t>
            </a:r>
            <a:r>
              <a:rPr lang="en-US" sz="2800" dirty="0">
                <a:effectLst>
                  <a:outerShdw blurRad="38100" dist="38100" dir="2700000" algn="tl">
                    <a:srgbClr val="000000">
                      <a:alpha val="43137"/>
                    </a:srgbClr>
                  </a:outerShdw>
                </a:effectLst>
              </a:rPr>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
            </a:r>
            <a:br>
              <a:rPr lang="en-US" sz="2800" dirty="0">
                <a:effectLst>
                  <a:outerShdw blurRad="38100" dist="38100" dir="2700000" algn="tl">
                    <a:srgbClr val="000000">
                      <a:alpha val="43137"/>
                    </a:srgbClr>
                  </a:outerShdw>
                </a:effectLst>
              </a:rPr>
            </a:br>
            <a:endParaRPr lang="en-US" sz="2800" dirty="0">
              <a:effectLst>
                <a:outerShdw blurRad="38100" dist="38100" dir="2700000" algn="tl">
                  <a:srgbClr val="000000">
                    <a:alpha val="43137"/>
                  </a:srgbClr>
                </a:outerShdw>
              </a:effectLst>
            </a:endParaRPr>
          </a:p>
        </p:txBody>
      </p:sp>
      <p:grpSp>
        <p:nvGrpSpPr>
          <p:cNvPr id="239" name="Google Shape;239;p16"/>
          <p:cNvGrpSpPr/>
          <p:nvPr/>
        </p:nvGrpSpPr>
        <p:grpSpPr>
          <a:xfrm>
            <a:off x="156506" y="544424"/>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21;p39">
            <a:extLst>
              <a:ext uri="{FF2B5EF4-FFF2-40B4-BE49-F238E27FC236}">
                <a16:creationId xmlns:a16="http://schemas.microsoft.com/office/drawing/2014/main" xmlns="" id="{A6894AB0-C318-4EFB-BD38-3DD8D6DC011D}"/>
              </a:ext>
            </a:extLst>
          </p:cNvPr>
          <p:cNvSpPr/>
          <p:nvPr/>
        </p:nvSpPr>
        <p:spPr>
          <a:xfrm>
            <a:off x="3433608" y="1592230"/>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422;p39">
            <a:extLst>
              <a:ext uri="{FF2B5EF4-FFF2-40B4-BE49-F238E27FC236}">
                <a16:creationId xmlns:a16="http://schemas.microsoft.com/office/drawing/2014/main" xmlns="" id="{29626CA8-5417-4737-9A84-E3E38EB80E7D}"/>
              </a:ext>
            </a:extLst>
          </p:cNvPr>
          <p:cNvSpPr/>
          <p:nvPr/>
        </p:nvSpPr>
        <p:spPr>
          <a:xfrm>
            <a:off x="6051927" y="1591305"/>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423;p39">
            <a:extLst>
              <a:ext uri="{FF2B5EF4-FFF2-40B4-BE49-F238E27FC236}">
                <a16:creationId xmlns:a16="http://schemas.microsoft.com/office/drawing/2014/main" xmlns="" id="{63500D5E-0686-40C7-8817-D501DD10B9C7}"/>
              </a:ext>
            </a:extLst>
          </p:cNvPr>
          <p:cNvSpPr/>
          <p:nvPr/>
        </p:nvSpPr>
        <p:spPr>
          <a:xfrm>
            <a:off x="819446" y="3192192"/>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4">
              <a:lumMod val="9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424;p39">
            <a:extLst>
              <a:ext uri="{FF2B5EF4-FFF2-40B4-BE49-F238E27FC236}">
                <a16:creationId xmlns:a16="http://schemas.microsoft.com/office/drawing/2014/main" xmlns="" id="{22C90A05-4811-4525-8E24-7DA82E9ECF32}"/>
              </a:ext>
            </a:extLst>
          </p:cNvPr>
          <p:cNvSpPr/>
          <p:nvPr/>
        </p:nvSpPr>
        <p:spPr>
          <a:xfrm>
            <a:off x="3433608" y="3192192"/>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tx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426;p39">
            <a:extLst>
              <a:ext uri="{FF2B5EF4-FFF2-40B4-BE49-F238E27FC236}">
                <a16:creationId xmlns:a16="http://schemas.microsoft.com/office/drawing/2014/main" xmlns="" id="{8D5A4A0D-DD53-41A9-A774-AAF86E733257}"/>
              </a:ext>
            </a:extLst>
          </p:cNvPr>
          <p:cNvSpPr/>
          <p:nvPr/>
        </p:nvSpPr>
        <p:spPr>
          <a:xfrm>
            <a:off x="823602" y="1591305"/>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3">
              <a:lumMod val="20000"/>
              <a:lumOff val="8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428;p39">
            <a:extLst>
              <a:ext uri="{FF2B5EF4-FFF2-40B4-BE49-F238E27FC236}">
                <a16:creationId xmlns:a16="http://schemas.microsoft.com/office/drawing/2014/main" xmlns="" id="{3423A392-E000-430C-86D7-CEEEF56A544E}"/>
              </a:ext>
            </a:extLst>
          </p:cNvPr>
          <p:cNvSpPr txBox="1">
            <a:spLocks/>
          </p:cNvSpPr>
          <p:nvPr/>
        </p:nvSpPr>
        <p:spPr>
          <a:xfrm>
            <a:off x="773749" y="3243636"/>
            <a:ext cx="23055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buClr>
                <a:srgbClr val="191919"/>
              </a:buClr>
            </a:pPr>
            <a:r>
              <a:rPr lang="en-US" sz="1800" b="1" dirty="0" err="1">
                <a:solidFill>
                  <a:srgbClr val="DE4444"/>
                </a:solidFill>
                <a:latin typeface="Arial" panose="020B0604020202020204" pitchFamily="34" charset="0"/>
                <a:cs typeface="Arial" panose="020B0604020202020204" pitchFamily="34" charset="0"/>
              </a:rPr>
              <a:t>Zalo</a:t>
            </a:r>
            <a:endParaRPr lang="en-US" sz="1800" b="1" dirty="0">
              <a:solidFill>
                <a:srgbClr val="DE4444"/>
              </a:solidFill>
              <a:latin typeface="Arial" panose="020B0604020202020204" pitchFamily="34" charset="0"/>
              <a:cs typeface="Arial" panose="020B0604020202020204" pitchFamily="34" charset="0"/>
            </a:endParaRPr>
          </a:p>
        </p:txBody>
      </p:sp>
      <p:sp>
        <p:nvSpPr>
          <p:cNvPr id="18" name="Google Shape;429;p39">
            <a:extLst>
              <a:ext uri="{FF2B5EF4-FFF2-40B4-BE49-F238E27FC236}">
                <a16:creationId xmlns:a16="http://schemas.microsoft.com/office/drawing/2014/main" xmlns="" id="{B824CD62-0C54-4C9B-B099-09AB75F950A6}"/>
              </a:ext>
            </a:extLst>
          </p:cNvPr>
          <p:cNvSpPr txBox="1">
            <a:spLocks/>
          </p:cNvSpPr>
          <p:nvPr/>
        </p:nvSpPr>
        <p:spPr>
          <a:xfrm>
            <a:off x="806939" y="3632964"/>
            <a:ext cx="2326845"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buClr>
                <a:srgbClr val="191919"/>
              </a:buClr>
            </a:pPr>
            <a:r>
              <a:rPr lang="vi-VN" dirty="0">
                <a:solidFill>
                  <a:srgbClr val="191919"/>
                </a:solidFill>
                <a:latin typeface="Arial" panose="020B0604020202020204" pitchFamily="34" charset="0"/>
                <a:cs typeface="Arial" panose="020B0604020202020204" pitchFamily="34" charset="0"/>
              </a:rPr>
              <a:t>100 triệu tài khoản người dùng Việt Nam </a:t>
            </a:r>
            <a:endParaRPr lang="en-US" dirty="0">
              <a:solidFill>
                <a:srgbClr val="191919"/>
              </a:solidFill>
              <a:latin typeface="Arial" panose="020B0604020202020204" pitchFamily="34" charset="0"/>
              <a:cs typeface="Arial" panose="020B0604020202020204" pitchFamily="34" charset="0"/>
            </a:endParaRPr>
          </a:p>
        </p:txBody>
      </p:sp>
      <p:sp>
        <p:nvSpPr>
          <p:cNvPr id="20" name="Google Shape;431;p39">
            <a:extLst>
              <a:ext uri="{FF2B5EF4-FFF2-40B4-BE49-F238E27FC236}">
                <a16:creationId xmlns:a16="http://schemas.microsoft.com/office/drawing/2014/main" xmlns="" id="{BDE5F0B1-707F-48E6-B860-32938563E57A}"/>
              </a:ext>
            </a:extLst>
          </p:cNvPr>
          <p:cNvSpPr txBox="1">
            <a:spLocks/>
          </p:cNvSpPr>
          <p:nvPr/>
        </p:nvSpPr>
        <p:spPr>
          <a:xfrm>
            <a:off x="6183451" y="2131960"/>
            <a:ext cx="2066400"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buClr>
                <a:srgbClr val="191919"/>
              </a:buClr>
            </a:pPr>
            <a:r>
              <a:rPr lang="vi-VN" dirty="0">
                <a:solidFill>
                  <a:srgbClr val="191919"/>
                </a:solidFill>
                <a:latin typeface="Arial" panose="020B0604020202020204" pitchFamily="34" charset="0"/>
                <a:cs typeface="Arial" panose="020B0604020202020204" pitchFamily="34" charset="0"/>
              </a:rPr>
              <a:t>6,8 triệu người truy cập </a:t>
            </a:r>
            <a:endParaRPr lang="en-US" dirty="0">
              <a:solidFill>
                <a:srgbClr val="191919"/>
              </a:solidFill>
              <a:latin typeface="Arial" panose="020B0604020202020204" pitchFamily="34" charset="0"/>
              <a:cs typeface="Arial" panose="020B0604020202020204" pitchFamily="34" charset="0"/>
            </a:endParaRPr>
          </a:p>
        </p:txBody>
      </p:sp>
      <p:sp>
        <p:nvSpPr>
          <p:cNvPr id="23" name="Google Shape;434;p39">
            <a:extLst>
              <a:ext uri="{FF2B5EF4-FFF2-40B4-BE49-F238E27FC236}">
                <a16:creationId xmlns:a16="http://schemas.microsoft.com/office/drawing/2014/main" xmlns="" id="{079CBE5B-ECB5-4F3D-8C8D-0EAB5E64A62F}"/>
              </a:ext>
            </a:extLst>
          </p:cNvPr>
          <p:cNvSpPr txBox="1">
            <a:spLocks/>
          </p:cNvSpPr>
          <p:nvPr/>
        </p:nvSpPr>
        <p:spPr>
          <a:xfrm>
            <a:off x="893149" y="1991723"/>
            <a:ext cx="2066700"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lvl="0" indent="0">
              <a:buClr>
                <a:srgbClr val="191919"/>
              </a:buClr>
              <a:defRPr/>
            </a:pPr>
            <a:r>
              <a:rPr lang="en-US" dirty="0" smtClean="0">
                <a:solidFill>
                  <a:srgbClr val="191919"/>
                </a:solidFill>
                <a:latin typeface="Arial" panose="020B0604020202020204" pitchFamily="34" charset="0"/>
                <a:cs typeface="Arial" panose="020B0604020202020204" pitchFamily="34" charset="0"/>
              </a:rPr>
              <a:t>70 </a:t>
            </a:r>
            <a:r>
              <a:rPr lang="en-US" dirty="0" err="1" smtClean="0">
                <a:solidFill>
                  <a:srgbClr val="191919"/>
                </a:solidFill>
                <a:latin typeface="Arial" panose="020B0604020202020204" pitchFamily="34" charset="0"/>
                <a:cs typeface="Arial" panose="020B0604020202020204" pitchFamily="34" charset="0"/>
              </a:rPr>
              <a:t>triệu</a:t>
            </a:r>
            <a:r>
              <a:rPr lang="en-US" dirty="0" smtClean="0">
                <a:solidFill>
                  <a:srgbClr val="191919"/>
                </a:solidFill>
                <a:latin typeface="Arial" panose="020B0604020202020204" pitchFamily="34" charset="0"/>
                <a:cs typeface="Arial" panose="020B0604020202020204" pitchFamily="34" charset="0"/>
              </a:rPr>
              <a:t> </a:t>
            </a:r>
            <a:r>
              <a:rPr lang="en-US" dirty="0" err="1" smtClean="0">
                <a:solidFill>
                  <a:srgbClr val="191919"/>
                </a:solidFill>
                <a:latin typeface="Arial" panose="020B0604020202020204" pitchFamily="34" charset="0"/>
                <a:cs typeface="Arial" panose="020B0604020202020204" pitchFamily="34" charset="0"/>
              </a:rPr>
              <a:t>người</a:t>
            </a:r>
            <a:r>
              <a:rPr lang="en-US" dirty="0" smtClean="0">
                <a:solidFill>
                  <a:srgbClr val="191919"/>
                </a:solidFill>
                <a:latin typeface="Arial" panose="020B0604020202020204" pitchFamily="34" charset="0"/>
                <a:cs typeface="Arial" panose="020B0604020202020204" pitchFamily="34" charset="0"/>
              </a:rPr>
              <a:t> </a:t>
            </a:r>
            <a:r>
              <a:rPr lang="en-US" dirty="0" err="1" smtClean="0">
                <a:solidFill>
                  <a:srgbClr val="191919"/>
                </a:solidFill>
                <a:latin typeface="Arial" panose="020B0604020202020204" pitchFamily="34" charset="0"/>
                <a:cs typeface="Arial" panose="020B0604020202020204" pitchFamily="34" charset="0"/>
              </a:rPr>
              <a:t>sử</a:t>
            </a:r>
            <a:r>
              <a:rPr lang="en-US" dirty="0" smtClean="0">
                <a:solidFill>
                  <a:srgbClr val="191919"/>
                </a:solidFill>
                <a:latin typeface="Arial" panose="020B0604020202020204" pitchFamily="34" charset="0"/>
                <a:cs typeface="Arial" panose="020B0604020202020204" pitchFamily="34" charset="0"/>
              </a:rPr>
              <a:t> </a:t>
            </a:r>
            <a:r>
              <a:rPr lang="en-US" dirty="0" err="1" smtClean="0">
                <a:solidFill>
                  <a:srgbClr val="191919"/>
                </a:solidFill>
                <a:latin typeface="Arial" panose="020B0604020202020204" pitchFamily="34" charset="0"/>
                <a:cs typeface="Arial" panose="020B0604020202020204" pitchFamily="34" charset="0"/>
              </a:rPr>
              <a:t>dụng</a:t>
            </a:r>
            <a:r>
              <a:rPr lang="en-US" dirty="0" smtClean="0">
                <a:solidFill>
                  <a:srgbClr val="191919"/>
                </a:solidFill>
                <a:latin typeface="Arial" panose="020B0604020202020204" pitchFamily="34" charset="0"/>
                <a:cs typeface="Arial" panose="020B0604020202020204" pitchFamily="34" charset="0"/>
              </a:rPr>
              <a:t> internet</a:t>
            </a:r>
            <a:endParaRPr kumimoji="0" lang="en-US" sz="1600" b="0" i="0" u="none" strike="noStrike" kern="0" cap="none" spc="0" normalizeH="0" baseline="0" noProof="0" dirty="0">
              <a:ln>
                <a:noFill/>
              </a:ln>
              <a:solidFill>
                <a:srgbClr val="191919"/>
              </a:solidFill>
              <a:effectLst/>
              <a:uLnTx/>
              <a:uFillTx/>
              <a:latin typeface="Anaheim"/>
              <a:sym typeface="Anaheim"/>
            </a:endParaRPr>
          </a:p>
        </p:txBody>
      </p:sp>
      <p:sp>
        <p:nvSpPr>
          <p:cNvPr id="24" name="Google Shape;435;p39">
            <a:extLst>
              <a:ext uri="{FF2B5EF4-FFF2-40B4-BE49-F238E27FC236}">
                <a16:creationId xmlns:a16="http://schemas.microsoft.com/office/drawing/2014/main" xmlns="" id="{C3F7CA3E-56CE-473B-BB36-798AF0BD29CF}"/>
              </a:ext>
            </a:extLst>
          </p:cNvPr>
          <p:cNvSpPr txBox="1">
            <a:spLocks/>
          </p:cNvSpPr>
          <p:nvPr/>
        </p:nvSpPr>
        <p:spPr>
          <a:xfrm>
            <a:off x="3419249" y="1521823"/>
            <a:ext cx="2305501" cy="4764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buClr>
                <a:srgbClr val="191919"/>
              </a:buClr>
            </a:pPr>
            <a:r>
              <a:rPr lang="en-US" sz="1800" b="1" dirty="0" err="1" smtClean="0">
                <a:solidFill>
                  <a:srgbClr val="DE4444"/>
                </a:solidFill>
                <a:latin typeface="Arial" panose="020B0604020202020204" pitchFamily="34" charset="0"/>
                <a:cs typeface="Arial" panose="020B0604020202020204" pitchFamily="34" charset="0"/>
              </a:rPr>
              <a:t>Hơn</a:t>
            </a:r>
            <a:r>
              <a:rPr lang="en-US" sz="1800" b="1" dirty="0" smtClean="0">
                <a:solidFill>
                  <a:srgbClr val="DE4444"/>
                </a:solidFill>
                <a:latin typeface="Arial" panose="020B0604020202020204" pitchFamily="34" charset="0"/>
                <a:cs typeface="Arial" panose="020B0604020202020204" pitchFamily="34" charset="0"/>
              </a:rPr>
              <a:t> 70 </a:t>
            </a:r>
            <a:r>
              <a:rPr lang="en-US" sz="1800" b="1" dirty="0" err="1" smtClean="0">
                <a:solidFill>
                  <a:srgbClr val="DE4444"/>
                </a:solidFill>
                <a:latin typeface="Arial" panose="020B0604020202020204" pitchFamily="34" charset="0"/>
                <a:cs typeface="Arial" panose="020B0604020202020204" pitchFamily="34" charset="0"/>
              </a:rPr>
              <a:t>triệu</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tài</a:t>
            </a:r>
            <a:r>
              <a:rPr lang="en-US" sz="1800" b="1" dirty="0" smtClean="0">
                <a:solidFill>
                  <a:srgbClr val="DE4444"/>
                </a:solidFill>
                <a:latin typeface="Arial" panose="020B0604020202020204" pitchFamily="34" charset="0"/>
                <a:cs typeface="Arial" panose="020B0604020202020204" pitchFamily="34" charset="0"/>
              </a:rPr>
              <a:t> </a:t>
            </a:r>
            <a:r>
              <a:rPr lang="en-US" sz="1800" b="1" dirty="0" err="1" smtClean="0">
                <a:solidFill>
                  <a:srgbClr val="DE4444"/>
                </a:solidFill>
                <a:latin typeface="Arial" panose="020B0604020202020204" pitchFamily="34" charset="0"/>
                <a:cs typeface="Arial" panose="020B0604020202020204" pitchFamily="34" charset="0"/>
              </a:rPr>
              <a:t>khoản</a:t>
            </a:r>
            <a:endParaRPr lang="en-US" sz="1800" b="1" dirty="0">
              <a:solidFill>
                <a:srgbClr val="DE4444"/>
              </a:solidFill>
              <a:latin typeface="Arial" panose="020B0604020202020204" pitchFamily="34" charset="0"/>
              <a:cs typeface="Arial" panose="020B0604020202020204" pitchFamily="34" charset="0"/>
            </a:endParaRPr>
          </a:p>
        </p:txBody>
      </p:sp>
      <p:sp>
        <p:nvSpPr>
          <p:cNvPr id="25" name="Google Shape;436;p39">
            <a:extLst>
              <a:ext uri="{FF2B5EF4-FFF2-40B4-BE49-F238E27FC236}">
                <a16:creationId xmlns:a16="http://schemas.microsoft.com/office/drawing/2014/main" xmlns="" id="{08430464-A033-45F9-B62D-DA60B0CF2169}"/>
              </a:ext>
            </a:extLst>
          </p:cNvPr>
          <p:cNvSpPr txBox="1">
            <a:spLocks/>
          </p:cNvSpPr>
          <p:nvPr/>
        </p:nvSpPr>
        <p:spPr>
          <a:xfrm>
            <a:off x="3162787" y="1927360"/>
            <a:ext cx="2769011"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buClr>
                <a:srgbClr val="191919"/>
              </a:buClr>
            </a:pPr>
            <a:r>
              <a:rPr lang="en-US" dirty="0" err="1" smtClean="0">
                <a:solidFill>
                  <a:srgbClr val="191919"/>
                </a:solidFill>
                <a:latin typeface="Arial" panose="020B0604020202020204" pitchFamily="34" charset="0"/>
                <a:cs typeface="Arial" panose="020B0604020202020204" pitchFamily="34" charset="0"/>
              </a:rPr>
              <a:t>Số</a:t>
            </a:r>
            <a:r>
              <a:rPr lang="en-US" dirty="0" smtClean="0">
                <a:solidFill>
                  <a:srgbClr val="191919"/>
                </a:solidFill>
                <a:latin typeface="Arial" panose="020B0604020202020204" pitchFamily="34" charset="0"/>
                <a:cs typeface="Arial" panose="020B0604020202020204" pitchFamily="34" charset="0"/>
              </a:rPr>
              <a:t> </a:t>
            </a:r>
            <a:r>
              <a:rPr lang="en-US" dirty="0" err="1" smtClean="0">
                <a:solidFill>
                  <a:srgbClr val="191919"/>
                </a:solidFill>
                <a:latin typeface="Arial" panose="020B0604020202020204" pitchFamily="34" charset="0"/>
                <a:cs typeface="Arial" panose="020B0604020202020204" pitchFamily="34" charset="0"/>
              </a:rPr>
              <a:t>tài</a:t>
            </a:r>
            <a:r>
              <a:rPr lang="en-US" dirty="0" smtClean="0">
                <a:solidFill>
                  <a:srgbClr val="191919"/>
                </a:solidFill>
                <a:latin typeface="Arial" panose="020B0604020202020204" pitchFamily="34" charset="0"/>
                <a:cs typeface="Arial" panose="020B0604020202020204" pitchFamily="34" charset="0"/>
              </a:rPr>
              <a:t> </a:t>
            </a:r>
            <a:r>
              <a:rPr lang="en-US" dirty="0" err="1" smtClean="0">
                <a:solidFill>
                  <a:srgbClr val="191919"/>
                </a:solidFill>
                <a:latin typeface="Arial" panose="020B0604020202020204" pitchFamily="34" charset="0"/>
                <a:cs typeface="Arial" panose="020B0604020202020204" pitchFamily="34" charset="0"/>
              </a:rPr>
              <a:t>khoản</a:t>
            </a:r>
            <a:r>
              <a:rPr lang="en-US" dirty="0" smtClean="0">
                <a:solidFill>
                  <a:srgbClr val="191919"/>
                </a:solidFill>
                <a:latin typeface="Arial" panose="020B0604020202020204" pitchFamily="34" charset="0"/>
                <a:cs typeface="Arial" panose="020B0604020202020204" pitchFamily="34" charset="0"/>
              </a:rPr>
              <a:t> </a:t>
            </a:r>
            <a:r>
              <a:rPr lang="en-US" dirty="0" err="1" smtClean="0">
                <a:solidFill>
                  <a:srgbClr val="191919"/>
                </a:solidFill>
                <a:latin typeface="Arial" panose="020B0604020202020204" pitchFamily="34" charset="0"/>
                <a:cs typeface="Arial" panose="020B0604020202020204" pitchFamily="34" charset="0"/>
              </a:rPr>
              <a:t>sử</a:t>
            </a:r>
            <a:r>
              <a:rPr lang="en-US" dirty="0" smtClean="0">
                <a:solidFill>
                  <a:srgbClr val="191919"/>
                </a:solidFill>
                <a:latin typeface="Arial" panose="020B0604020202020204" pitchFamily="34" charset="0"/>
                <a:cs typeface="Arial" panose="020B0604020202020204" pitchFamily="34" charset="0"/>
              </a:rPr>
              <a:t> </a:t>
            </a:r>
            <a:r>
              <a:rPr lang="en-US" dirty="0" err="1" smtClean="0">
                <a:solidFill>
                  <a:srgbClr val="191919"/>
                </a:solidFill>
                <a:latin typeface="Arial" panose="020B0604020202020204" pitchFamily="34" charset="0"/>
                <a:cs typeface="Arial" panose="020B0604020202020204" pitchFamily="34" charset="0"/>
              </a:rPr>
              <a:t>dụng</a:t>
            </a:r>
            <a:r>
              <a:rPr lang="en-US" dirty="0" smtClean="0">
                <a:solidFill>
                  <a:srgbClr val="191919"/>
                </a:solidFill>
                <a:latin typeface="Arial" panose="020B0604020202020204" pitchFamily="34" charset="0"/>
                <a:cs typeface="Arial" panose="020B0604020202020204" pitchFamily="34" charset="0"/>
              </a:rPr>
              <a:t> </a:t>
            </a:r>
            <a:r>
              <a:rPr lang="en-US" dirty="0" err="1" smtClean="0">
                <a:solidFill>
                  <a:srgbClr val="191919"/>
                </a:solidFill>
                <a:latin typeface="Arial" panose="020B0604020202020204" pitchFamily="34" charset="0"/>
                <a:cs typeface="Arial" panose="020B0604020202020204" pitchFamily="34" charset="0"/>
              </a:rPr>
              <a:t>facebook</a:t>
            </a:r>
            <a:r>
              <a:rPr lang="en-US" dirty="0" smtClean="0">
                <a:solidFill>
                  <a:srgbClr val="191919"/>
                </a:solidFill>
                <a:latin typeface="Arial" panose="020B0604020202020204" pitchFamily="34" charset="0"/>
                <a:cs typeface="Arial" panose="020B0604020202020204" pitchFamily="34" charset="0"/>
              </a:rPr>
              <a:t> ở </a:t>
            </a:r>
            <a:r>
              <a:rPr lang="en-US" dirty="0" err="1" smtClean="0">
                <a:solidFill>
                  <a:srgbClr val="191919"/>
                </a:solidFill>
                <a:latin typeface="Arial" panose="020B0604020202020204" pitchFamily="34" charset="0"/>
                <a:cs typeface="Arial" panose="020B0604020202020204" pitchFamily="34" charset="0"/>
              </a:rPr>
              <a:t>Việt</a:t>
            </a:r>
            <a:r>
              <a:rPr lang="en-US" dirty="0" smtClean="0">
                <a:solidFill>
                  <a:srgbClr val="191919"/>
                </a:solidFill>
                <a:latin typeface="Arial" panose="020B0604020202020204" pitchFamily="34" charset="0"/>
                <a:cs typeface="Arial" panose="020B0604020202020204" pitchFamily="34" charset="0"/>
              </a:rPr>
              <a:t> Nam</a:t>
            </a:r>
            <a:endParaRPr lang="en-US" dirty="0">
              <a:solidFill>
                <a:srgbClr val="191919"/>
              </a:solidFill>
              <a:latin typeface="Arial" panose="020B0604020202020204" pitchFamily="34" charset="0"/>
              <a:cs typeface="Arial" panose="020B0604020202020204" pitchFamily="34" charset="0"/>
            </a:endParaRPr>
          </a:p>
        </p:txBody>
      </p:sp>
      <p:sp>
        <p:nvSpPr>
          <p:cNvPr id="26" name="Google Shape;437;p39">
            <a:extLst>
              <a:ext uri="{FF2B5EF4-FFF2-40B4-BE49-F238E27FC236}">
                <a16:creationId xmlns:a16="http://schemas.microsoft.com/office/drawing/2014/main" xmlns="" id="{8993698F-D6CF-4E12-B25C-1478EB17DD6A}"/>
              </a:ext>
            </a:extLst>
          </p:cNvPr>
          <p:cNvSpPr txBox="1">
            <a:spLocks/>
          </p:cNvSpPr>
          <p:nvPr/>
        </p:nvSpPr>
        <p:spPr>
          <a:xfrm>
            <a:off x="5957946" y="1657811"/>
            <a:ext cx="2528286"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lvl="0">
              <a:buClr>
                <a:srgbClr val="191919"/>
              </a:buClr>
              <a:defRPr/>
            </a:pPr>
            <a:r>
              <a:rPr lang="en-US" sz="1800" b="1" dirty="0" err="1">
                <a:solidFill>
                  <a:srgbClr val="DE4444"/>
                </a:solidFill>
                <a:latin typeface="Arial" panose="020B0604020202020204" pitchFamily="34" charset="0"/>
                <a:cs typeface="Arial" panose="020B0604020202020204" pitchFamily="34" charset="0"/>
              </a:rPr>
              <a:t>ZingMe</a:t>
            </a:r>
            <a:endParaRPr kumimoji="0" lang="en-US" sz="1800" b="1" i="0" u="none" strike="noStrike" kern="0" cap="none" spc="0" normalizeH="0" baseline="0" noProof="0" dirty="0">
              <a:ln>
                <a:noFill/>
              </a:ln>
              <a:solidFill>
                <a:srgbClr val="DE4444"/>
              </a:solidFill>
              <a:effectLst/>
              <a:uLnTx/>
              <a:uFillTx/>
              <a:latin typeface="Arial" panose="020B0604020202020204" pitchFamily="34" charset="0"/>
              <a:cs typeface="Arial" panose="020B0604020202020204" pitchFamily="34" charset="0"/>
              <a:sym typeface="Staatliches"/>
            </a:endParaRPr>
          </a:p>
        </p:txBody>
      </p:sp>
      <p:sp>
        <p:nvSpPr>
          <p:cNvPr id="27" name="Google Shape;438;p39">
            <a:extLst>
              <a:ext uri="{FF2B5EF4-FFF2-40B4-BE49-F238E27FC236}">
                <a16:creationId xmlns:a16="http://schemas.microsoft.com/office/drawing/2014/main" xmlns="" id="{62373DA6-83F5-4F27-84C9-75FA75E3140D}"/>
              </a:ext>
            </a:extLst>
          </p:cNvPr>
          <p:cNvSpPr txBox="1">
            <a:spLocks/>
          </p:cNvSpPr>
          <p:nvPr/>
        </p:nvSpPr>
        <p:spPr>
          <a:xfrm>
            <a:off x="3538799" y="3314522"/>
            <a:ext cx="2066400"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buClr>
                <a:srgbClr val="191919"/>
              </a:buClr>
            </a:pPr>
            <a:r>
              <a:rPr lang="vi-VN" dirty="0"/>
              <a:t>Mocha, Biztime, tamtay.vn, vietnamta, hahalolo</a:t>
            </a:r>
            <a:endParaRPr lang="en-US" dirty="0">
              <a:solidFill>
                <a:srgbClr val="191919"/>
              </a:solidFill>
              <a:latin typeface="Arial" panose="020B0604020202020204" pitchFamily="34" charset="0"/>
              <a:cs typeface="Arial" panose="020B0604020202020204" pitchFamily="34" charset="0"/>
            </a:endParaRPr>
          </a:p>
        </p:txBody>
      </p:sp>
      <p:sp>
        <p:nvSpPr>
          <p:cNvPr id="29" name="Google Shape;440;p39">
            <a:extLst>
              <a:ext uri="{FF2B5EF4-FFF2-40B4-BE49-F238E27FC236}">
                <a16:creationId xmlns:a16="http://schemas.microsoft.com/office/drawing/2014/main" xmlns="" id="{5B39E9F9-A83D-46BA-A9AE-1FAE564B0DD4}"/>
              </a:ext>
            </a:extLst>
          </p:cNvPr>
          <p:cNvSpPr/>
          <p:nvPr/>
        </p:nvSpPr>
        <p:spPr>
          <a:xfrm>
            <a:off x="3364715" y="181021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30" name="Google Shape;441;p39">
            <a:extLst>
              <a:ext uri="{FF2B5EF4-FFF2-40B4-BE49-F238E27FC236}">
                <a16:creationId xmlns:a16="http://schemas.microsoft.com/office/drawing/2014/main" xmlns="" id="{7E6BB47C-A63C-486B-82B5-5F5D499FA08A}"/>
              </a:ext>
            </a:extLst>
          </p:cNvPr>
          <p:cNvSpPr/>
          <p:nvPr/>
        </p:nvSpPr>
        <p:spPr>
          <a:xfrm>
            <a:off x="719215" y="181021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31" name="Google Shape;442;p39">
            <a:extLst>
              <a:ext uri="{FF2B5EF4-FFF2-40B4-BE49-F238E27FC236}">
                <a16:creationId xmlns:a16="http://schemas.microsoft.com/office/drawing/2014/main" xmlns="" id="{ECACFBAF-57DE-402F-92DB-1718B647B54C}"/>
              </a:ext>
            </a:extLst>
          </p:cNvPr>
          <p:cNvSpPr/>
          <p:nvPr/>
        </p:nvSpPr>
        <p:spPr>
          <a:xfrm>
            <a:off x="6010241" y="181021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32" name="Google Shape;443;p39">
            <a:extLst>
              <a:ext uri="{FF2B5EF4-FFF2-40B4-BE49-F238E27FC236}">
                <a16:creationId xmlns:a16="http://schemas.microsoft.com/office/drawing/2014/main" xmlns="" id="{BB80A901-2BE5-465F-816D-1D62CF740B04}"/>
              </a:ext>
            </a:extLst>
          </p:cNvPr>
          <p:cNvSpPr/>
          <p:nvPr/>
        </p:nvSpPr>
        <p:spPr>
          <a:xfrm>
            <a:off x="3364715" y="340346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33" name="Google Shape;444;p39">
            <a:extLst>
              <a:ext uri="{FF2B5EF4-FFF2-40B4-BE49-F238E27FC236}">
                <a16:creationId xmlns:a16="http://schemas.microsoft.com/office/drawing/2014/main" xmlns="" id="{ABF14873-8093-4A28-8E47-DF9E6B2196C9}"/>
              </a:ext>
            </a:extLst>
          </p:cNvPr>
          <p:cNvSpPr/>
          <p:nvPr/>
        </p:nvSpPr>
        <p:spPr>
          <a:xfrm>
            <a:off x="719215" y="340346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35" name="Google Shape;446;p39">
            <a:extLst>
              <a:ext uri="{FF2B5EF4-FFF2-40B4-BE49-F238E27FC236}">
                <a16:creationId xmlns:a16="http://schemas.microsoft.com/office/drawing/2014/main" xmlns="" id="{7E011E1D-A7A3-46B5-A720-03491E3BE5B5}"/>
              </a:ext>
            </a:extLst>
          </p:cNvPr>
          <p:cNvSpPr txBox="1">
            <a:spLocks/>
          </p:cNvSpPr>
          <p:nvPr/>
        </p:nvSpPr>
        <p:spPr>
          <a:xfrm>
            <a:off x="723747" y="1672208"/>
            <a:ext cx="23055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lvl="0">
              <a:buClr>
                <a:srgbClr val="191919"/>
              </a:buClr>
              <a:defRPr/>
            </a:pPr>
            <a:r>
              <a:rPr lang="en-US" sz="1800" b="1" dirty="0">
                <a:solidFill>
                  <a:srgbClr val="DE4444"/>
                </a:solidFill>
                <a:latin typeface="Arial" panose="020B0604020202020204" pitchFamily="34" charset="0"/>
                <a:cs typeface="Arial" panose="020B0604020202020204" pitchFamily="34" charset="0"/>
              </a:rPr>
              <a:t>06-2021</a:t>
            </a:r>
            <a:endParaRPr kumimoji="0" lang="en-US" sz="1800" b="1" i="0" u="none" strike="noStrike" kern="0" cap="none" spc="0" normalizeH="0" baseline="0" noProof="0" dirty="0">
              <a:ln>
                <a:noFill/>
              </a:ln>
              <a:solidFill>
                <a:srgbClr val="DE4444"/>
              </a:solidFill>
              <a:effectLst/>
              <a:uLnTx/>
              <a:uFillTx/>
              <a:latin typeface="Arial" panose="020B0604020202020204" pitchFamily="34" charset="0"/>
              <a:cs typeface="Arial" panose="020B0604020202020204" pitchFamily="34" charset="0"/>
              <a:sym typeface="Staatliches"/>
            </a:endParaRPr>
          </a:p>
        </p:txBody>
      </p:sp>
    </p:spTree>
    <p:extLst>
      <p:ext uri="{BB962C8B-B14F-4D97-AF65-F5344CB8AC3E}">
        <p14:creationId xmlns:p14="http://schemas.microsoft.com/office/powerpoint/2010/main" val="18898506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anim calcmode="lin" valueType="num">
                                      <p:cBhvr>
                                        <p:cTn id="62" dur="1000" fill="hold"/>
                                        <p:tgtEl>
                                          <p:spTgt spid="26"/>
                                        </p:tgtEl>
                                        <p:attrNameLst>
                                          <p:attrName>ppt_x</p:attrName>
                                        </p:attrNameLst>
                                      </p:cBhvr>
                                      <p:tavLst>
                                        <p:tav tm="0">
                                          <p:val>
                                            <p:strVal val="#ppt_x"/>
                                          </p:val>
                                        </p:tav>
                                        <p:tav tm="100000">
                                          <p:val>
                                            <p:strVal val="#ppt_x"/>
                                          </p:val>
                                        </p:tav>
                                      </p:tavLst>
                                    </p:anim>
                                    <p:anim calcmode="lin" valueType="num">
                                      <p:cBhvr>
                                        <p:cTn id="63" dur="1000" fill="hold"/>
                                        <p:tgtEl>
                                          <p:spTgt spid="2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1000"/>
                                        <p:tgtEl>
                                          <p:spTgt spid="31"/>
                                        </p:tgtEl>
                                      </p:cBhvr>
                                    </p:animEffect>
                                    <p:anim calcmode="lin" valueType="num">
                                      <p:cBhvr>
                                        <p:cTn id="67" dur="1000" fill="hold"/>
                                        <p:tgtEl>
                                          <p:spTgt spid="31"/>
                                        </p:tgtEl>
                                        <p:attrNameLst>
                                          <p:attrName>ppt_x</p:attrName>
                                        </p:attrNameLst>
                                      </p:cBhvr>
                                      <p:tavLst>
                                        <p:tav tm="0">
                                          <p:val>
                                            <p:strVal val="#ppt_x"/>
                                          </p:val>
                                        </p:tav>
                                        <p:tav tm="100000">
                                          <p:val>
                                            <p:strVal val="#ppt_x"/>
                                          </p:val>
                                        </p:tav>
                                      </p:tavLst>
                                    </p:anim>
                                    <p:anim calcmode="lin" valueType="num">
                                      <p:cBhvr>
                                        <p:cTn id="6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1000"/>
                                        <p:tgtEl>
                                          <p:spTgt spid="13"/>
                                        </p:tgtEl>
                                      </p:cBhvr>
                                    </p:animEffect>
                                    <p:anim calcmode="lin" valueType="num">
                                      <p:cBhvr>
                                        <p:cTn id="74" dur="1000" fill="hold"/>
                                        <p:tgtEl>
                                          <p:spTgt spid="13"/>
                                        </p:tgtEl>
                                        <p:attrNameLst>
                                          <p:attrName>ppt_x</p:attrName>
                                        </p:attrNameLst>
                                      </p:cBhvr>
                                      <p:tavLst>
                                        <p:tav tm="0">
                                          <p:val>
                                            <p:strVal val="#ppt_x"/>
                                          </p:val>
                                        </p:tav>
                                        <p:tav tm="100000">
                                          <p:val>
                                            <p:strVal val="#ppt_x"/>
                                          </p:val>
                                        </p:tav>
                                      </p:tavLst>
                                    </p:anim>
                                    <p:anim calcmode="lin" valueType="num">
                                      <p:cBhvr>
                                        <p:cTn id="75" dur="1000" fill="hold"/>
                                        <p:tgtEl>
                                          <p:spTgt spid="1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1000"/>
                                        <p:tgtEl>
                                          <p:spTgt spid="17"/>
                                        </p:tgtEl>
                                      </p:cBhvr>
                                    </p:animEffect>
                                    <p:anim calcmode="lin" valueType="num">
                                      <p:cBhvr>
                                        <p:cTn id="79" dur="1000" fill="hold"/>
                                        <p:tgtEl>
                                          <p:spTgt spid="17"/>
                                        </p:tgtEl>
                                        <p:attrNameLst>
                                          <p:attrName>ppt_x</p:attrName>
                                        </p:attrNameLst>
                                      </p:cBhvr>
                                      <p:tavLst>
                                        <p:tav tm="0">
                                          <p:val>
                                            <p:strVal val="#ppt_x"/>
                                          </p:val>
                                        </p:tav>
                                        <p:tav tm="100000">
                                          <p:val>
                                            <p:strVal val="#ppt_x"/>
                                          </p:val>
                                        </p:tav>
                                      </p:tavLst>
                                    </p:anim>
                                    <p:anim calcmode="lin" valueType="num">
                                      <p:cBhvr>
                                        <p:cTn id="80" dur="1000" fill="hold"/>
                                        <p:tgtEl>
                                          <p:spTgt spid="1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1000"/>
                                        <p:tgtEl>
                                          <p:spTgt spid="18"/>
                                        </p:tgtEl>
                                      </p:cBhvr>
                                    </p:animEffect>
                                    <p:anim calcmode="lin" valueType="num">
                                      <p:cBhvr>
                                        <p:cTn id="84" dur="1000" fill="hold"/>
                                        <p:tgtEl>
                                          <p:spTgt spid="18"/>
                                        </p:tgtEl>
                                        <p:attrNameLst>
                                          <p:attrName>ppt_x</p:attrName>
                                        </p:attrNameLst>
                                      </p:cBhvr>
                                      <p:tavLst>
                                        <p:tav tm="0">
                                          <p:val>
                                            <p:strVal val="#ppt_x"/>
                                          </p:val>
                                        </p:tav>
                                        <p:tav tm="100000">
                                          <p:val>
                                            <p:strVal val="#ppt_x"/>
                                          </p:val>
                                        </p:tav>
                                      </p:tavLst>
                                    </p:anim>
                                    <p:anim calcmode="lin" valueType="num">
                                      <p:cBhvr>
                                        <p:cTn id="85" dur="1000" fill="hold"/>
                                        <p:tgtEl>
                                          <p:spTgt spid="18"/>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1000"/>
                                        <p:tgtEl>
                                          <p:spTgt spid="33"/>
                                        </p:tgtEl>
                                      </p:cBhvr>
                                    </p:animEffect>
                                    <p:anim calcmode="lin" valueType="num">
                                      <p:cBhvr>
                                        <p:cTn id="89" dur="1000" fill="hold"/>
                                        <p:tgtEl>
                                          <p:spTgt spid="33"/>
                                        </p:tgtEl>
                                        <p:attrNameLst>
                                          <p:attrName>ppt_x</p:attrName>
                                        </p:attrNameLst>
                                      </p:cBhvr>
                                      <p:tavLst>
                                        <p:tav tm="0">
                                          <p:val>
                                            <p:strVal val="#ppt_x"/>
                                          </p:val>
                                        </p:tav>
                                        <p:tav tm="100000">
                                          <p:val>
                                            <p:strVal val="#ppt_x"/>
                                          </p:val>
                                        </p:tav>
                                      </p:tavLst>
                                    </p:anim>
                                    <p:anim calcmode="lin" valueType="num">
                                      <p:cBhvr>
                                        <p:cTn id="9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anim calcmode="lin" valueType="num">
                                      <p:cBhvr>
                                        <p:cTn id="96" dur="1000" fill="hold"/>
                                        <p:tgtEl>
                                          <p:spTgt spid="14"/>
                                        </p:tgtEl>
                                        <p:attrNameLst>
                                          <p:attrName>ppt_x</p:attrName>
                                        </p:attrNameLst>
                                      </p:cBhvr>
                                      <p:tavLst>
                                        <p:tav tm="0">
                                          <p:val>
                                            <p:strVal val="#ppt_x"/>
                                          </p:val>
                                        </p:tav>
                                        <p:tav tm="100000">
                                          <p:val>
                                            <p:strVal val="#ppt_x"/>
                                          </p:val>
                                        </p:tav>
                                      </p:tavLst>
                                    </p:anim>
                                    <p:anim calcmode="lin" valueType="num">
                                      <p:cBhvr>
                                        <p:cTn id="97" dur="1000" fill="hold"/>
                                        <p:tgtEl>
                                          <p:spTgt spid="14"/>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00"/>
                                        <p:tgtEl>
                                          <p:spTgt spid="27"/>
                                        </p:tgtEl>
                                      </p:cBhvr>
                                    </p:animEffect>
                                    <p:anim calcmode="lin" valueType="num">
                                      <p:cBhvr>
                                        <p:cTn id="101" dur="1000" fill="hold"/>
                                        <p:tgtEl>
                                          <p:spTgt spid="27"/>
                                        </p:tgtEl>
                                        <p:attrNameLst>
                                          <p:attrName>ppt_x</p:attrName>
                                        </p:attrNameLst>
                                      </p:cBhvr>
                                      <p:tavLst>
                                        <p:tav tm="0">
                                          <p:val>
                                            <p:strVal val="#ppt_x"/>
                                          </p:val>
                                        </p:tav>
                                        <p:tav tm="100000">
                                          <p:val>
                                            <p:strVal val="#ppt_x"/>
                                          </p:val>
                                        </p:tav>
                                      </p:tavLst>
                                    </p:anim>
                                    <p:anim calcmode="lin" valueType="num">
                                      <p:cBhvr>
                                        <p:cTn id="102" dur="1000" fill="hold"/>
                                        <p:tgtEl>
                                          <p:spTgt spid="27"/>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1000"/>
                                        <p:tgtEl>
                                          <p:spTgt spid="32"/>
                                        </p:tgtEl>
                                      </p:cBhvr>
                                    </p:animEffect>
                                    <p:anim calcmode="lin" valueType="num">
                                      <p:cBhvr>
                                        <p:cTn id="106" dur="1000" fill="hold"/>
                                        <p:tgtEl>
                                          <p:spTgt spid="32"/>
                                        </p:tgtEl>
                                        <p:attrNameLst>
                                          <p:attrName>ppt_x</p:attrName>
                                        </p:attrNameLst>
                                      </p:cBhvr>
                                      <p:tavLst>
                                        <p:tav tm="0">
                                          <p:val>
                                            <p:strVal val="#ppt_x"/>
                                          </p:val>
                                        </p:tav>
                                        <p:tav tm="100000">
                                          <p:val>
                                            <p:strVal val="#ppt_x"/>
                                          </p:val>
                                        </p:tav>
                                      </p:tavLst>
                                    </p:anim>
                                    <p:anim calcmode="lin" valueType="num">
                                      <p:cBhvr>
                                        <p:cTn id="10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p:bldP spid="18" grpId="0"/>
      <p:bldP spid="20" grpId="0"/>
      <p:bldP spid="23" grpId="0"/>
      <p:bldP spid="24" grpId="0"/>
      <p:bldP spid="25" grpId="0"/>
      <p:bldP spid="26" grpId="0"/>
      <p:bldP spid="27"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8" name="Google Shape;424;p39">
            <a:extLst>
              <a:ext uri="{FF2B5EF4-FFF2-40B4-BE49-F238E27FC236}">
                <a16:creationId xmlns:a16="http://schemas.microsoft.com/office/drawing/2014/main" xmlns="" id="{22C90A05-4811-4525-8E24-7DA82E9ECF32}"/>
              </a:ext>
            </a:extLst>
          </p:cNvPr>
          <p:cNvSpPr/>
          <p:nvPr/>
        </p:nvSpPr>
        <p:spPr>
          <a:xfrm>
            <a:off x="3465020" y="1587361"/>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tx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2.1.2. </a:t>
            </a:r>
            <a:r>
              <a:rPr lang="en-US"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Thống</a:t>
            </a: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kê</a:t>
            </a: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ngoài</a:t>
            </a: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nước</a:t>
            </a:r>
            <a:endParaRPr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423;p39">
            <a:extLst>
              <a:ext uri="{FF2B5EF4-FFF2-40B4-BE49-F238E27FC236}">
                <a16:creationId xmlns:a16="http://schemas.microsoft.com/office/drawing/2014/main" xmlns="" id="{63500D5E-0686-40C7-8817-D501DD10B9C7}"/>
              </a:ext>
            </a:extLst>
          </p:cNvPr>
          <p:cNvSpPr/>
          <p:nvPr/>
        </p:nvSpPr>
        <p:spPr>
          <a:xfrm>
            <a:off x="819446" y="3192192"/>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4">
              <a:lumMod val="9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424;p39">
            <a:extLst>
              <a:ext uri="{FF2B5EF4-FFF2-40B4-BE49-F238E27FC236}">
                <a16:creationId xmlns:a16="http://schemas.microsoft.com/office/drawing/2014/main" xmlns="" id="{22C90A05-4811-4525-8E24-7DA82E9ECF32}"/>
              </a:ext>
            </a:extLst>
          </p:cNvPr>
          <p:cNvSpPr/>
          <p:nvPr/>
        </p:nvSpPr>
        <p:spPr>
          <a:xfrm>
            <a:off x="3433608" y="3192192"/>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tx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428;p39">
            <a:extLst>
              <a:ext uri="{FF2B5EF4-FFF2-40B4-BE49-F238E27FC236}">
                <a16:creationId xmlns:a16="http://schemas.microsoft.com/office/drawing/2014/main" xmlns="" id="{3423A392-E000-430C-86D7-CEEEF56A544E}"/>
              </a:ext>
            </a:extLst>
          </p:cNvPr>
          <p:cNvSpPr txBox="1">
            <a:spLocks/>
          </p:cNvSpPr>
          <p:nvPr/>
        </p:nvSpPr>
        <p:spPr>
          <a:xfrm>
            <a:off x="773749" y="3243636"/>
            <a:ext cx="23055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buClr>
                <a:srgbClr val="191919"/>
              </a:buClr>
            </a:pPr>
            <a:r>
              <a:rPr lang="en-US" sz="1800" b="1" dirty="0">
                <a:solidFill>
                  <a:srgbClr val="DE4444"/>
                </a:solidFill>
                <a:latin typeface="Arial" panose="020B0604020202020204" pitchFamily="34" charset="0"/>
                <a:cs typeface="Arial" panose="020B0604020202020204" pitchFamily="34" charset="0"/>
              </a:rPr>
              <a:t>Facebook </a:t>
            </a:r>
            <a:endParaRPr lang="en-US" sz="1800" b="1" dirty="0">
              <a:solidFill>
                <a:srgbClr val="DE4444"/>
              </a:solidFill>
              <a:latin typeface="Arial" panose="020B0604020202020204" pitchFamily="34" charset="0"/>
              <a:cs typeface="Arial" panose="020B0604020202020204" pitchFamily="34" charset="0"/>
            </a:endParaRPr>
          </a:p>
        </p:txBody>
      </p:sp>
      <p:sp>
        <p:nvSpPr>
          <p:cNvPr id="14" name="Google Shape;429;p39">
            <a:extLst>
              <a:ext uri="{FF2B5EF4-FFF2-40B4-BE49-F238E27FC236}">
                <a16:creationId xmlns:a16="http://schemas.microsoft.com/office/drawing/2014/main" xmlns="" id="{B824CD62-0C54-4C9B-B099-09AB75F950A6}"/>
              </a:ext>
            </a:extLst>
          </p:cNvPr>
          <p:cNvSpPr txBox="1">
            <a:spLocks/>
          </p:cNvSpPr>
          <p:nvPr/>
        </p:nvSpPr>
        <p:spPr>
          <a:xfrm>
            <a:off x="866203" y="3649741"/>
            <a:ext cx="2326845"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buClr>
                <a:srgbClr val="191919"/>
              </a:buClr>
            </a:pPr>
            <a:r>
              <a:rPr lang="vi-VN" dirty="0"/>
              <a:t>2.4 tỉ người</a:t>
            </a:r>
            <a:endParaRPr lang="en-US" dirty="0">
              <a:solidFill>
                <a:srgbClr val="191919"/>
              </a:solidFill>
              <a:latin typeface="Arial" panose="020B0604020202020204" pitchFamily="34" charset="0"/>
              <a:cs typeface="Arial" panose="020B0604020202020204" pitchFamily="34" charset="0"/>
            </a:endParaRPr>
          </a:p>
        </p:txBody>
      </p:sp>
      <p:sp>
        <p:nvSpPr>
          <p:cNvPr id="16" name="Google Shape;431;p39">
            <a:extLst>
              <a:ext uri="{FF2B5EF4-FFF2-40B4-BE49-F238E27FC236}">
                <a16:creationId xmlns:a16="http://schemas.microsoft.com/office/drawing/2014/main" xmlns="" id="{BDE5F0B1-707F-48E6-B860-32938563E57A}"/>
              </a:ext>
            </a:extLst>
          </p:cNvPr>
          <p:cNvSpPr txBox="1">
            <a:spLocks/>
          </p:cNvSpPr>
          <p:nvPr/>
        </p:nvSpPr>
        <p:spPr>
          <a:xfrm>
            <a:off x="6184325" y="2044778"/>
            <a:ext cx="2066400"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buClr>
                <a:srgbClr val="191919"/>
              </a:buClr>
            </a:pPr>
            <a:r>
              <a:rPr lang="vi-VN" dirty="0">
                <a:solidFill>
                  <a:srgbClr val="191919"/>
                </a:solidFill>
                <a:latin typeface="Arial" panose="020B0604020202020204" pitchFamily="34" charset="0"/>
                <a:cs typeface="Arial" panose="020B0604020202020204" pitchFamily="34" charset="0"/>
              </a:rPr>
              <a:t>250 triệu người sử dụng hàng tháng</a:t>
            </a:r>
            <a:endParaRPr lang="en-US" dirty="0">
              <a:solidFill>
                <a:srgbClr val="191919"/>
              </a:solidFill>
              <a:latin typeface="Arial" panose="020B0604020202020204" pitchFamily="34" charset="0"/>
              <a:cs typeface="Arial" panose="020B0604020202020204" pitchFamily="34" charset="0"/>
            </a:endParaRPr>
          </a:p>
        </p:txBody>
      </p:sp>
      <p:sp>
        <p:nvSpPr>
          <p:cNvPr id="17" name="Google Shape;434;p39">
            <a:extLst>
              <a:ext uri="{FF2B5EF4-FFF2-40B4-BE49-F238E27FC236}">
                <a16:creationId xmlns:a16="http://schemas.microsoft.com/office/drawing/2014/main" xmlns="" id="{079CBE5B-ECB5-4F3D-8C8D-0EAB5E64A62F}"/>
              </a:ext>
            </a:extLst>
          </p:cNvPr>
          <p:cNvSpPr txBox="1">
            <a:spLocks/>
          </p:cNvSpPr>
          <p:nvPr/>
        </p:nvSpPr>
        <p:spPr>
          <a:xfrm>
            <a:off x="819446" y="1991723"/>
            <a:ext cx="2269638"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lvl="0" indent="0">
              <a:buClr>
                <a:srgbClr val="191919"/>
              </a:buClr>
              <a:defRPr/>
            </a:pPr>
            <a:r>
              <a:rPr lang="en-US" dirty="0" smtClean="0">
                <a:solidFill>
                  <a:srgbClr val="191919"/>
                </a:solidFill>
                <a:latin typeface="Arial" panose="020B0604020202020204" pitchFamily="34" charset="0"/>
                <a:cs typeface="Arial" panose="020B0604020202020204" pitchFamily="34" charset="0"/>
              </a:rPr>
              <a:t>N</a:t>
            </a:r>
            <a:r>
              <a:rPr lang="vi-VN" dirty="0" smtClean="0">
                <a:solidFill>
                  <a:srgbClr val="191919"/>
                </a:solidFill>
                <a:latin typeface="Arial" panose="020B0604020202020204" pitchFamily="34" charset="0"/>
                <a:cs typeface="Arial" panose="020B0604020202020204" pitchFamily="34" charset="0"/>
              </a:rPr>
              <a:t>gười </a:t>
            </a:r>
            <a:r>
              <a:rPr lang="vi-VN" dirty="0">
                <a:solidFill>
                  <a:srgbClr val="191919"/>
                </a:solidFill>
                <a:latin typeface="Arial" panose="020B0604020202020204" pitchFamily="34" charset="0"/>
                <a:cs typeface="Arial" panose="020B0604020202020204" pitchFamily="34" charset="0"/>
              </a:rPr>
              <a:t>dùng mạng xã hội trên toàn thế giới</a:t>
            </a:r>
            <a:endParaRPr kumimoji="0" lang="en-US" sz="1600" b="0" i="0" u="none" strike="noStrike" kern="0" cap="none" spc="0" normalizeH="0" baseline="0" noProof="0" dirty="0">
              <a:ln>
                <a:noFill/>
              </a:ln>
              <a:solidFill>
                <a:srgbClr val="191919"/>
              </a:solidFill>
              <a:effectLst/>
              <a:uLnTx/>
              <a:uFillTx/>
              <a:latin typeface="Anaheim"/>
              <a:sym typeface="Anaheim"/>
            </a:endParaRPr>
          </a:p>
        </p:txBody>
      </p:sp>
      <p:sp>
        <p:nvSpPr>
          <p:cNvPr id="18" name="Google Shape;436;p39">
            <a:extLst>
              <a:ext uri="{FF2B5EF4-FFF2-40B4-BE49-F238E27FC236}">
                <a16:creationId xmlns:a16="http://schemas.microsoft.com/office/drawing/2014/main" xmlns="" id="{08430464-A033-45F9-B62D-DA60B0CF2169}"/>
              </a:ext>
            </a:extLst>
          </p:cNvPr>
          <p:cNvSpPr txBox="1">
            <a:spLocks/>
          </p:cNvSpPr>
          <p:nvPr/>
        </p:nvSpPr>
        <p:spPr>
          <a:xfrm>
            <a:off x="3162787" y="1927360"/>
            <a:ext cx="2769011"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buClr>
                <a:srgbClr val="191919"/>
              </a:buClr>
            </a:pPr>
            <a:r>
              <a:rPr lang="en-US" dirty="0" err="1" smtClean="0">
                <a:solidFill>
                  <a:srgbClr val="191919"/>
                </a:solidFill>
                <a:latin typeface="Arial" panose="020B0604020202020204" pitchFamily="34" charset="0"/>
                <a:cs typeface="Arial" panose="020B0604020202020204" pitchFamily="34" charset="0"/>
              </a:rPr>
              <a:t>Dân</a:t>
            </a:r>
            <a:r>
              <a:rPr lang="en-US" dirty="0" smtClean="0">
                <a:solidFill>
                  <a:srgbClr val="191919"/>
                </a:solidFill>
                <a:latin typeface="Arial" panose="020B0604020202020204" pitchFamily="34" charset="0"/>
                <a:cs typeface="Arial" panose="020B0604020202020204" pitchFamily="34" charset="0"/>
              </a:rPr>
              <a:t> </a:t>
            </a:r>
            <a:r>
              <a:rPr lang="en-US" dirty="0" err="1">
                <a:solidFill>
                  <a:srgbClr val="191919"/>
                </a:solidFill>
                <a:latin typeface="Arial" panose="020B0604020202020204" pitchFamily="34" charset="0"/>
                <a:cs typeface="Arial" panose="020B0604020202020204" pitchFamily="34" charset="0"/>
              </a:rPr>
              <a:t>số</a:t>
            </a:r>
            <a:r>
              <a:rPr lang="en-US" dirty="0">
                <a:solidFill>
                  <a:srgbClr val="191919"/>
                </a:solidFill>
                <a:latin typeface="Arial" panose="020B0604020202020204" pitchFamily="34" charset="0"/>
                <a:cs typeface="Arial" panose="020B0604020202020204" pitchFamily="34" charset="0"/>
              </a:rPr>
              <a:t> </a:t>
            </a:r>
            <a:r>
              <a:rPr lang="en-US" dirty="0" err="1">
                <a:solidFill>
                  <a:srgbClr val="191919"/>
                </a:solidFill>
                <a:latin typeface="Arial" panose="020B0604020202020204" pitchFamily="34" charset="0"/>
                <a:cs typeface="Arial" panose="020B0604020202020204" pitchFamily="34" charset="0"/>
              </a:rPr>
              <a:t>toàn</a:t>
            </a:r>
            <a:r>
              <a:rPr lang="en-US" dirty="0">
                <a:solidFill>
                  <a:srgbClr val="191919"/>
                </a:solidFill>
                <a:latin typeface="Arial" panose="020B0604020202020204" pitchFamily="34" charset="0"/>
                <a:cs typeface="Arial" panose="020B0604020202020204" pitchFamily="34" charset="0"/>
              </a:rPr>
              <a:t> </a:t>
            </a:r>
            <a:r>
              <a:rPr lang="en-US" dirty="0" err="1">
                <a:solidFill>
                  <a:srgbClr val="191919"/>
                </a:solidFill>
                <a:latin typeface="Arial" panose="020B0604020202020204" pitchFamily="34" charset="0"/>
                <a:cs typeface="Arial" panose="020B0604020202020204" pitchFamily="34" charset="0"/>
              </a:rPr>
              <a:t>cầu</a:t>
            </a:r>
            <a:endParaRPr lang="en-US" dirty="0">
              <a:solidFill>
                <a:srgbClr val="191919"/>
              </a:solidFill>
              <a:latin typeface="Arial" panose="020B0604020202020204" pitchFamily="34" charset="0"/>
              <a:cs typeface="Arial" panose="020B0604020202020204" pitchFamily="34" charset="0"/>
            </a:endParaRPr>
          </a:p>
        </p:txBody>
      </p:sp>
      <p:sp>
        <p:nvSpPr>
          <p:cNvPr id="19" name="Google Shape;438;p39">
            <a:extLst>
              <a:ext uri="{FF2B5EF4-FFF2-40B4-BE49-F238E27FC236}">
                <a16:creationId xmlns:a16="http://schemas.microsoft.com/office/drawing/2014/main" xmlns="" id="{62373DA6-83F5-4F27-84C9-75FA75E3140D}"/>
              </a:ext>
            </a:extLst>
          </p:cNvPr>
          <p:cNvSpPr txBox="1">
            <a:spLocks/>
          </p:cNvSpPr>
          <p:nvPr/>
        </p:nvSpPr>
        <p:spPr>
          <a:xfrm>
            <a:off x="3465020" y="3525540"/>
            <a:ext cx="2249759" cy="6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naheim"/>
              <a:buNone/>
              <a:defRPr sz="1600" b="0" i="0" u="none" strike="noStrike" cap="none">
                <a:solidFill>
                  <a:schemeClr val="dk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1"/>
              </a:buClr>
              <a:buSzPts val="1400"/>
              <a:buFont typeface="Anaheim"/>
              <a:buNone/>
              <a:defRPr sz="1400" b="0" i="0" u="none" strike="noStrike" cap="none">
                <a:solidFill>
                  <a:schemeClr val="dk1"/>
                </a:solidFill>
                <a:latin typeface="Anaheim"/>
                <a:ea typeface="Anaheim"/>
                <a:cs typeface="Anaheim"/>
                <a:sym typeface="Anaheim"/>
              </a:defRPr>
            </a:lvl9pPr>
          </a:lstStyle>
          <a:p>
            <a:pPr marL="0" indent="0">
              <a:buClr>
                <a:srgbClr val="191919"/>
              </a:buClr>
            </a:pPr>
            <a:r>
              <a:rPr lang="vi-VN" sz="1200" dirty="0"/>
              <a:t>Người sử dụng Instagram sẽ dành ra trung bình 28 phút mỗi ngày vào năm 2020</a:t>
            </a:r>
            <a:endParaRPr lang="en-US" sz="1200" dirty="0">
              <a:solidFill>
                <a:srgbClr val="191919"/>
              </a:solidFill>
              <a:latin typeface="Arial" panose="020B0604020202020204" pitchFamily="34" charset="0"/>
              <a:cs typeface="Arial" panose="020B0604020202020204" pitchFamily="34" charset="0"/>
            </a:endParaRPr>
          </a:p>
        </p:txBody>
      </p:sp>
      <p:sp>
        <p:nvSpPr>
          <p:cNvPr id="20" name="Google Shape;440;p39">
            <a:extLst>
              <a:ext uri="{FF2B5EF4-FFF2-40B4-BE49-F238E27FC236}">
                <a16:creationId xmlns:a16="http://schemas.microsoft.com/office/drawing/2014/main" xmlns="" id="{5B39E9F9-A83D-46BA-A9AE-1FAE564B0DD4}"/>
              </a:ext>
            </a:extLst>
          </p:cNvPr>
          <p:cNvSpPr/>
          <p:nvPr/>
        </p:nvSpPr>
        <p:spPr>
          <a:xfrm>
            <a:off x="3364715" y="181021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21" name="Google Shape;441;p39">
            <a:extLst>
              <a:ext uri="{FF2B5EF4-FFF2-40B4-BE49-F238E27FC236}">
                <a16:creationId xmlns:a16="http://schemas.microsoft.com/office/drawing/2014/main" xmlns="" id="{7E6BB47C-A63C-486B-82B5-5F5D499FA08A}"/>
              </a:ext>
            </a:extLst>
          </p:cNvPr>
          <p:cNvSpPr/>
          <p:nvPr/>
        </p:nvSpPr>
        <p:spPr>
          <a:xfrm>
            <a:off x="719215" y="181021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22" name="Google Shape;442;p39">
            <a:extLst>
              <a:ext uri="{FF2B5EF4-FFF2-40B4-BE49-F238E27FC236}">
                <a16:creationId xmlns:a16="http://schemas.microsoft.com/office/drawing/2014/main" xmlns="" id="{ECACFBAF-57DE-402F-92DB-1718B647B54C}"/>
              </a:ext>
            </a:extLst>
          </p:cNvPr>
          <p:cNvSpPr/>
          <p:nvPr/>
        </p:nvSpPr>
        <p:spPr>
          <a:xfrm>
            <a:off x="6010241" y="181021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23" name="Google Shape;443;p39">
            <a:extLst>
              <a:ext uri="{FF2B5EF4-FFF2-40B4-BE49-F238E27FC236}">
                <a16:creationId xmlns:a16="http://schemas.microsoft.com/office/drawing/2014/main" xmlns="" id="{BB80A901-2BE5-465F-816D-1D62CF740B04}"/>
              </a:ext>
            </a:extLst>
          </p:cNvPr>
          <p:cNvSpPr/>
          <p:nvPr/>
        </p:nvSpPr>
        <p:spPr>
          <a:xfrm>
            <a:off x="3364715" y="340346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24" name="Google Shape;444;p39">
            <a:extLst>
              <a:ext uri="{FF2B5EF4-FFF2-40B4-BE49-F238E27FC236}">
                <a16:creationId xmlns:a16="http://schemas.microsoft.com/office/drawing/2014/main" xmlns="" id="{ABF14873-8093-4A28-8E47-DF9E6B2196C9}"/>
              </a:ext>
            </a:extLst>
          </p:cNvPr>
          <p:cNvSpPr/>
          <p:nvPr/>
        </p:nvSpPr>
        <p:spPr>
          <a:xfrm>
            <a:off x="719215" y="3403463"/>
            <a:ext cx="2414569" cy="937754"/>
          </a:xfrm>
          <a:custGeom>
            <a:avLst/>
            <a:gdLst/>
            <a:ahLst/>
            <a:cxnLst/>
            <a:rect l="l" t="t" r="r" b="b"/>
            <a:pathLst>
              <a:path w="92353" h="35585" extrusionOk="0">
                <a:moveTo>
                  <a:pt x="3651" y="45"/>
                </a:moveTo>
                <a:lnTo>
                  <a:pt x="0" y="0"/>
                </a:lnTo>
                <a:lnTo>
                  <a:pt x="0" y="35585"/>
                </a:lnTo>
                <a:lnTo>
                  <a:pt x="92353" y="35585"/>
                </a:lnTo>
                <a:lnTo>
                  <a:pt x="92353" y="282"/>
                </a:lnTo>
                <a:lnTo>
                  <a:pt x="88616" y="173"/>
                </a:lnTo>
              </a:path>
            </a:pathLst>
          </a:custGeom>
          <a:noFill/>
          <a:ln w="9525" cap="flat" cmpd="sng">
            <a:solidFill>
              <a:srgbClr val="2F2F2F"/>
            </a:solidFill>
            <a:prstDash val="solid"/>
            <a:round/>
            <a:headEnd type="none" w="med" len="med"/>
            <a:tailEnd type="none" w="med" len="med"/>
          </a:ln>
        </p:spPr>
      </p:sp>
      <p:sp>
        <p:nvSpPr>
          <p:cNvPr id="27" name="Google Shape;423;p39">
            <a:extLst>
              <a:ext uri="{FF2B5EF4-FFF2-40B4-BE49-F238E27FC236}">
                <a16:creationId xmlns:a16="http://schemas.microsoft.com/office/drawing/2014/main" xmlns="" id="{63500D5E-0686-40C7-8817-D501DD10B9C7}"/>
              </a:ext>
            </a:extLst>
          </p:cNvPr>
          <p:cNvSpPr/>
          <p:nvPr/>
        </p:nvSpPr>
        <p:spPr>
          <a:xfrm>
            <a:off x="922647" y="1575648"/>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accent4">
              <a:lumMod val="9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446;p39">
            <a:extLst>
              <a:ext uri="{FF2B5EF4-FFF2-40B4-BE49-F238E27FC236}">
                <a16:creationId xmlns:a16="http://schemas.microsoft.com/office/drawing/2014/main" xmlns="" id="{7E011E1D-A7A3-46B5-A720-03491E3BE5B5}"/>
              </a:ext>
            </a:extLst>
          </p:cNvPr>
          <p:cNvSpPr txBox="1">
            <a:spLocks/>
          </p:cNvSpPr>
          <p:nvPr/>
        </p:nvSpPr>
        <p:spPr>
          <a:xfrm>
            <a:off x="773675" y="1586860"/>
            <a:ext cx="23055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lvl="0">
              <a:buClr>
                <a:srgbClr val="191919"/>
              </a:buClr>
              <a:defRPr/>
            </a:pPr>
            <a:r>
              <a:rPr lang="en-US" sz="1800" b="1" dirty="0">
                <a:solidFill>
                  <a:srgbClr val="DE4444"/>
                </a:solidFill>
                <a:latin typeface="Arial" panose="020B0604020202020204" pitchFamily="34" charset="0"/>
                <a:cs typeface="Arial" panose="020B0604020202020204" pitchFamily="34" charset="0"/>
              </a:rPr>
              <a:t>4,2 </a:t>
            </a:r>
            <a:r>
              <a:rPr lang="en-US" sz="1800" b="1" dirty="0" err="1">
                <a:solidFill>
                  <a:srgbClr val="DE4444"/>
                </a:solidFill>
                <a:latin typeface="Arial" panose="020B0604020202020204" pitchFamily="34" charset="0"/>
                <a:cs typeface="Arial" panose="020B0604020202020204" pitchFamily="34" charset="0"/>
              </a:rPr>
              <a:t>tỉ</a:t>
            </a:r>
            <a:endParaRPr kumimoji="0" lang="en-US" sz="1800" b="1" i="0" u="none" strike="noStrike" kern="0" cap="none" spc="0" normalizeH="0" baseline="0" noProof="0" dirty="0">
              <a:ln>
                <a:noFill/>
              </a:ln>
              <a:solidFill>
                <a:srgbClr val="DE4444"/>
              </a:solidFill>
              <a:effectLst/>
              <a:uLnTx/>
              <a:uFillTx/>
              <a:latin typeface="Arial" panose="020B0604020202020204" pitchFamily="34" charset="0"/>
              <a:cs typeface="Arial" panose="020B0604020202020204" pitchFamily="34" charset="0"/>
              <a:sym typeface="Staatliches"/>
            </a:endParaRPr>
          </a:p>
        </p:txBody>
      </p:sp>
      <p:sp>
        <p:nvSpPr>
          <p:cNvPr id="29" name="Google Shape;424;p39">
            <a:extLst>
              <a:ext uri="{FF2B5EF4-FFF2-40B4-BE49-F238E27FC236}">
                <a16:creationId xmlns:a16="http://schemas.microsoft.com/office/drawing/2014/main" xmlns="" id="{22C90A05-4811-4525-8E24-7DA82E9ECF32}"/>
              </a:ext>
            </a:extLst>
          </p:cNvPr>
          <p:cNvSpPr/>
          <p:nvPr/>
        </p:nvSpPr>
        <p:spPr>
          <a:xfrm>
            <a:off x="6036767" y="1587361"/>
            <a:ext cx="2213958" cy="469130"/>
          </a:xfrm>
          <a:custGeom>
            <a:avLst/>
            <a:gdLst/>
            <a:ahLst/>
            <a:cxnLst/>
            <a:rect l="l" t="t" r="r" b="b"/>
            <a:pathLst>
              <a:path w="78391" h="21419" extrusionOk="0">
                <a:moveTo>
                  <a:pt x="28680" y="2531"/>
                </a:moveTo>
                <a:cubicBezTo>
                  <a:pt x="30305" y="2531"/>
                  <a:pt x="31930" y="2592"/>
                  <a:pt x="33547" y="2644"/>
                </a:cubicBezTo>
                <a:cubicBezTo>
                  <a:pt x="30279" y="2748"/>
                  <a:pt x="27046" y="2644"/>
                  <a:pt x="23813" y="2783"/>
                </a:cubicBezTo>
                <a:cubicBezTo>
                  <a:pt x="25430" y="2592"/>
                  <a:pt x="27055" y="2531"/>
                  <a:pt x="28680" y="2531"/>
                </a:cubicBezTo>
                <a:close/>
                <a:moveTo>
                  <a:pt x="61948" y="3687"/>
                </a:moveTo>
                <a:lnTo>
                  <a:pt x="67475" y="4348"/>
                </a:lnTo>
                <a:cubicBezTo>
                  <a:pt x="67342" y="4350"/>
                  <a:pt x="67209" y="4351"/>
                  <a:pt x="67075" y="4351"/>
                </a:cubicBezTo>
                <a:cubicBezTo>
                  <a:pt x="65336" y="4351"/>
                  <a:pt x="63627" y="4139"/>
                  <a:pt x="61948" y="3687"/>
                </a:cubicBezTo>
                <a:close/>
                <a:moveTo>
                  <a:pt x="33549" y="12297"/>
                </a:moveTo>
                <a:cubicBezTo>
                  <a:pt x="35993" y="12297"/>
                  <a:pt x="38438" y="12414"/>
                  <a:pt x="40882" y="12656"/>
                </a:cubicBezTo>
                <a:lnTo>
                  <a:pt x="40882" y="12864"/>
                </a:lnTo>
                <a:lnTo>
                  <a:pt x="29306" y="12412"/>
                </a:lnTo>
                <a:cubicBezTo>
                  <a:pt x="30720" y="12336"/>
                  <a:pt x="32135" y="12297"/>
                  <a:pt x="33549" y="12297"/>
                </a:cubicBezTo>
                <a:close/>
                <a:moveTo>
                  <a:pt x="6679" y="13761"/>
                </a:moveTo>
                <a:cubicBezTo>
                  <a:pt x="7110" y="13761"/>
                  <a:pt x="7494" y="13852"/>
                  <a:pt x="7718" y="14046"/>
                </a:cubicBezTo>
                <a:cubicBezTo>
                  <a:pt x="7151" y="14221"/>
                  <a:pt x="6570" y="14300"/>
                  <a:pt x="5992" y="14300"/>
                </a:cubicBezTo>
                <a:cubicBezTo>
                  <a:pt x="5649" y="14300"/>
                  <a:pt x="5308" y="14272"/>
                  <a:pt x="4972" y="14220"/>
                </a:cubicBezTo>
                <a:cubicBezTo>
                  <a:pt x="5448" y="13923"/>
                  <a:pt x="6105" y="13761"/>
                  <a:pt x="6679" y="13761"/>
                </a:cubicBezTo>
                <a:close/>
                <a:moveTo>
                  <a:pt x="16972" y="14944"/>
                </a:moveTo>
                <a:cubicBezTo>
                  <a:pt x="17282" y="14944"/>
                  <a:pt x="17596" y="14988"/>
                  <a:pt x="17911" y="14988"/>
                </a:cubicBezTo>
                <a:cubicBezTo>
                  <a:pt x="18059" y="14988"/>
                  <a:pt x="18207" y="14978"/>
                  <a:pt x="18355" y="14950"/>
                </a:cubicBezTo>
                <a:lnTo>
                  <a:pt x="18355" y="14950"/>
                </a:lnTo>
                <a:cubicBezTo>
                  <a:pt x="18107" y="15174"/>
                  <a:pt x="17849" y="15242"/>
                  <a:pt x="17589" y="15242"/>
                </a:cubicBezTo>
                <a:cubicBezTo>
                  <a:pt x="17184" y="15242"/>
                  <a:pt x="16772" y="15077"/>
                  <a:pt x="16379" y="15077"/>
                </a:cubicBezTo>
                <a:cubicBezTo>
                  <a:pt x="16319" y="15077"/>
                  <a:pt x="16259" y="15080"/>
                  <a:pt x="16200" y="15089"/>
                </a:cubicBezTo>
                <a:cubicBezTo>
                  <a:pt x="16453" y="14975"/>
                  <a:pt x="16711" y="14944"/>
                  <a:pt x="16972" y="14944"/>
                </a:cubicBezTo>
                <a:close/>
                <a:moveTo>
                  <a:pt x="25204" y="15124"/>
                </a:moveTo>
                <a:lnTo>
                  <a:pt x="25204" y="15263"/>
                </a:lnTo>
                <a:lnTo>
                  <a:pt x="21067" y="15263"/>
                </a:lnTo>
                <a:lnTo>
                  <a:pt x="21067" y="15124"/>
                </a:lnTo>
                <a:close/>
                <a:moveTo>
                  <a:pt x="52388" y="15576"/>
                </a:moveTo>
                <a:lnTo>
                  <a:pt x="52388" y="15576"/>
                </a:lnTo>
                <a:cubicBezTo>
                  <a:pt x="56038" y="15784"/>
                  <a:pt x="59654" y="15993"/>
                  <a:pt x="63199" y="16862"/>
                </a:cubicBezTo>
                <a:lnTo>
                  <a:pt x="52388" y="15576"/>
                </a:lnTo>
                <a:close/>
                <a:moveTo>
                  <a:pt x="23309" y="16722"/>
                </a:moveTo>
                <a:cubicBezTo>
                  <a:pt x="31564" y="16722"/>
                  <a:pt x="39818" y="17163"/>
                  <a:pt x="48043" y="18044"/>
                </a:cubicBezTo>
                <a:cubicBezTo>
                  <a:pt x="47487" y="18044"/>
                  <a:pt x="46896" y="18067"/>
                  <a:pt x="46291" y="18067"/>
                </a:cubicBezTo>
                <a:cubicBezTo>
                  <a:pt x="45838" y="18067"/>
                  <a:pt x="45376" y="18054"/>
                  <a:pt x="44914" y="18009"/>
                </a:cubicBezTo>
                <a:cubicBezTo>
                  <a:pt x="44601" y="17975"/>
                  <a:pt x="44254" y="17940"/>
                  <a:pt x="43941" y="17940"/>
                </a:cubicBezTo>
                <a:cubicBezTo>
                  <a:pt x="41890" y="17835"/>
                  <a:pt x="39804" y="17905"/>
                  <a:pt x="37753" y="17696"/>
                </a:cubicBezTo>
                <a:cubicBezTo>
                  <a:pt x="35702" y="17488"/>
                  <a:pt x="33686" y="17662"/>
                  <a:pt x="31635" y="17488"/>
                </a:cubicBezTo>
                <a:cubicBezTo>
                  <a:pt x="30907" y="17422"/>
                  <a:pt x="30180" y="17398"/>
                  <a:pt x="29453" y="17398"/>
                </a:cubicBezTo>
                <a:cubicBezTo>
                  <a:pt x="29033" y="17398"/>
                  <a:pt x="28613" y="17406"/>
                  <a:pt x="28193" y="17418"/>
                </a:cubicBezTo>
                <a:cubicBezTo>
                  <a:pt x="27622" y="17445"/>
                  <a:pt x="27049" y="17456"/>
                  <a:pt x="26475" y="17456"/>
                </a:cubicBezTo>
                <a:cubicBezTo>
                  <a:pt x="24811" y="17456"/>
                  <a:pt x="23138" y="17366"/>
                  <a:pt x="21484" y="17314"/>
                </a:cubicBezTo>
                <a:cubicBezTo>
                  <a:pt x="20989" y="17295"/>
                  <a:pt x="20491" y="17286"/>
                  <a:pt x="19992" y="17286"/>
                </a:cubicBezTo>
                <a:cubicBezTo>
                  <a:pt x="18704" y="17286"/>
                  <a:pt x="17408" y="17343"/>
                  <a:pt x="16131" y="17418"/>
                </a:cubicBezTo>
                <a:cubicBezTo>
                  <a:pt x="15690" y="17453"/>
                  <a:pt x="15254" y="17469"/>
                  <a:pt x="14821" y="17469"/>
                </a:cubicBezTo>
                <a:cubicBezTo>
                  <a:pt x="13956" y="17469"/>
                  <a:pt x="13106" y="17407"/>
                  <a:pt x="12272" y="17314"/>
                </a:cubicBezTo>
                <a:cubicBezTo>
                  <a:pt x="12197" y="17305"/>
                  <a:pt x="12123" y="17300"/>
                  <a:pt x="12049" y="17300"/>
                </a:cubicBezTo>
                <a:cubicBezTo>
                  <a:pt x="11847" y="17300"/>
                  <a:pt x="11650" y="17333"/>
                  <a:pt x="11472" y="17384"/>
                </a:cubicBezTo>
                <a:cubicBezTo>
                  <a:pt x="11306" y="17439"/>
                  <a:pt x="11136" y="17466"/>
                  <a:pt x="10969" y="17466"/>
                </a:cubicBezTo>
                <a:cubicBezTo>
                  <a:pt x="10610" y="17466"/>
                  <a:pt x="10262" y="17342"/>
                  <a:pt x="9978" y="17105"/>
                </a:cubicBezTo>
                <a:cubicBezTo>
                  <a:pt x="14418" y="16850"/>
                  <a:pt x="18864" y="16722"/>
                  <a:pt x="23309" y="16722"/>
                </a:cubicBezTo>
                <a:close/>
                <a:moveTo>
                  <a:pt x="31340" y="1"/>
                </a:moveTo>
                <a:cubicBezTo>
                  <a:pt x="31231" y="1"/>
                  <a:pt x="31120" y="12"/>
                  <a:pt x="31009" y="37"/>
                </a:cubicBezTo>
                <a:cubicBezTo>
                  <a:pt x="30143" y="240"/>
                  <a:pt x="29266" y="276"/>
                  <a:pt x="28391" y="276"/>
                </a:cubicBezTo>
                <a:cubicBezTo>
                  <a:pt x="27896" y="276"/>
                  <a:pt x="27402" y="265"/>
                  <a:pt x="26910" y="265"/>
                </a:cubicBezTo>
                <a:cubicBezTo>
                  <a:pt x="26630" y="265"/>
                  <a:pt x="26351" y="268"/>
                  <a:pt x="26073" y="280"/>
                </a:cubicBezTo>
                <a:cubicBezTo>
                  <a:pt x="23709" y="385"/>
                  <a:pt x="21310" y="454"/>
                  <a:pt x="18946" y="524"/>
                </a:cubicBezTo>
                <a:cubicBezTo>
                  <a:pt x="18043" y="524"/>
                  <a:pt x="17173" y="558"/>
                  <a:pt x="16270" y="663"/>
                </a:cubicBezTo>
                <a:cubicBezTo>
                  <a:pt x="13801" y="1045"/>
                  <a:pt x="11368" y="1184"/>
                  <a:pt x="8900" y="1427"/>
                </a:cubicBezTo>
                <a:cubicBezTo>
                  <a:pt x="7023" y="1601"/>
                  <a:pt x="5180" y="2018"/>
                  <a:pt x="3303" y="2123"/>
                </a:cubicBezTo>
                <a:cubicBezTo>
                  <a:pt x="2816" y="2157"/>
                  <a:pt x="2156" y="2053"/>
                  <a:pt x="1704" y="2679"/>
                </a:cubicBezTo>
                <a:cubicBezTo>
                  <a:pt x="2264" y="3145"/>
                  <a:pt x="2894" y="3201"/>
                  <a:pt x="3529" y="3201"/>
                </a:cubicBezTo>
                <a:cubicBezTo>
                  <a:pt x="3729" y="3201"/>
                  <a:pt x="3930" y="3196"/>
                  <a:pt x="4128" y="3196"/>
                </a:cubicBezTo>
                <a:cubicBezTo>
                  <a:pt x="4475" y="3196"/>
                  <a:pt x="4818" y="3213"/>
                  <a:pt x="5146" y="3305"/>
                </a:cubicBezTo>
                <a:cubicBezTo>
                  <a:pt x="5076" y="3298"/>
                  <a:pt x="5006" y="3295"/>
                  <a:pt x="4936" y="3295"/>
                </a:cubicBezTo>
                <a:cubicBezTo>
                  <a:pt x="4347" y="3295"/>
                  <a:pt x="3759" y="3516"/>
                  <a:pt x="3170" y="3516"/>
                </a:cubicBezTo>
                <a:cubicBezTo>
                  <a:pt x="3133" y="3516"/>
                  <a:pt x="3097" y="3515"/>
                  <a:pt x="3060" y="3513"/>
                </a:cubicBezTo>
                <a:cubicBezTo>
                  <a:pt x="2996" y="3504"/>
                  <a:pt x="2935" y="3497"/>
                  <a:pt x="2878" y="3497"/>
                </a:cubicBezTo>
                <a:cubicBezTo>
                  <a:pt x="2717" y="3497"/>
                  <a:pt x="2590" y="3551"/>
                  <a:pt x="2538" y="3757"/>
                </a:cubicBezTo>
                <a:cubicBezTo>
                  <a:pt x="2434" y="4035"/>
                  <a:pt x="2712" y="4069"/>
                  <a:pt x="2921" y="4278"/>
                </a:cubicBezTo>
                <a:cubicBezTo>
                  <a:pt x="2677" y="4278"/>
                  <a:pt x="2434" y="4382"/>
                  <a:pt x="2260" y="4591"/>
                </a:cubicBezTo>
                <a:cubicBezTo>
                  <a:pt x="2296" y="4588"/>
                  <a:pt x="2331" y="4586"/>
                  <a:pt x="2366" y="4586"/>
                </a:cubicBezTo>
                <a:cubicBezTo>
                  <a:pt x="2742" y="4586"/>
                  <a:pt x="3083" y="4754"/>
                  <a:pt x="3338" y="5008"/>
                </a:cubicBezTo>
                <a:cubicBezTo>
                  <a:pt x="2469" y="5529"/>
                  <a:pt x="1495" y="5321"/>
                  <a:pt x="592" y="5564"/>
                </a:cubicBezTo>
                <a:cubicBezTo>
                  <a:pt x="348" y="5634"/>
                  <a:pt x="1" y="5599"/>
                  <a:pt x="1" y="5947"/>
                </a:cubicBezTo>
                <a:cubicBezTo>
                  <a:pt x="1" y="6294"/>
                  <a:pt x="348" y="6364"/>
                  <a:pt x="626" y="6364"/>
                </a:cubicBezTo>
                <a:lnTo>
                  <a:pt x="1774" y="6364"/>
                </a:lnTo>
                <a:cubicBezTo>
                  <a:pt x="1426" y="6816"/>
                  <a:pt x="696" y="6468"/>
                  <a:pt x="522" y="7094"/>
                </a:cubicBezTo>
                <a:cubicBezTo>
                  <a:pt x="904" y="7268"/>
                  <a:pt x="1287" y="7337"/>
                  <a:pt x="1704" y="7337"/>
                </a:cubicBezTo>
                <a:cubicBezTo>
                  <a:pt x="1843" y="7685"/>
                  <a:pt x="1287" y="7580"/>
                  <a:pt x="1391" y="7928"/>
                </a:cubicBezTo>
                <a:cubicBezTo>
                  <a:pt x="1774" y="8206"/>
                  <a:pt x="2191" y="8415"/>
                  <a:pt x="2677" y="8554"/>
                </a:cubicBezTo>
                <a:cubicBezTo>
                  <a:pt x="2649" y="8550"/>
                  <a:pt x="2622" y="8548"/>
                  <a:pt x="2596" y="8548"/>
                </a:cubicBezTo>
                <a:cubicBezTo>
                  <a:pt x="2185" y="8548"/>
                  <a:pt x="2131" y="9043"/>
                  <a:pt x="1739" y="9075"/>
                </a:cubicBezTo>
                <a:cubicBezTo>
                  <a:pt x="1044" y="9180"/>
                  <a:pt x="1044" y="9214"/>
                  <a:pt x="870" y="9458"/>
                </a:cubicBezTo>
                <a:cubicBezTo>
                  <a:pt x="1259" y="9825"/>
                  <a:pt x="1728" y="9883"/>
                  <a:pt x="2219" y="9883"/>
                </a:cubicBezTo>
                <a:cubicBezTo>
                  <a:pt x="2449" y="9883"/>
                  <a:pt x="2684" y="9871"/>
                  <a:pt x="2917" y="9871"/>
                </a:cubicBezTo>
                <a:cubicBezTo>
                  <a:pt x="2988" y="9871"/>
                  <a:pt x="3059" y="9872"/>
                  <a:pt x="3129" y="9875"/>
                </a:cubicBezTo>
                <a:cubicBezTo>
                  <a:pt x="2747" y="10396"/>
                  <a:pt x="2156" y="10153"/>
                  <a:pt x="1739" y="10292"/>
                </a:cubicBezTo>
                <a:cubicBezTo>
                  <a:pt x="1183" y="10466"/>
                  <a:pt x="904" y="10709"/>
                  <a:pt x="904" y="11265"/>
                </a:cubicBezTo>
                <a:cubicBezTo>
                  <a:pt x="1104" y="11303"/>
                  <a:pt x="1307" y="11313"/>
                  <a:pt x="1513" y="11313"/>
                </a:cubicBezTo>
                <a:cubicBezTo>
                  <a:pt x="1715" y="11313"/>
                  <a:pt x="1920" y="11304"/>
                  <a:pt x="2131" y="11304"/>
                </a:cubicBezTo>
                <a:cubicBezTo>
                  <a:pt x="2492" y="11304"/>
                  <a:pt x="2869" y="11330"/>
                  <a:pt x="3268" y="11474"/>
                </a:cubicBezTo>
                <a:cubicBezTo>
                  <a:pt x="2364" y="11752"/>
                  <a:pt x="1461" y="11370"/>
                  <a:pt x="870" y="12239"/>
                </a:cubicBezTo>
                <a:cubicBezTo>
                  <a:pt x="1669" y="12621"/>
                  <a:pt x="2538" y="12864"/>
                  <a:pt x="3442" y="12969"/>
                </a:cubicBezTo>
                <a:cubicBezTo>
                  <a:pt x="2677" y="13212"/>
                  <a:pt x="1739" y="13073"/>
                  <a:pt x="1217" y="13873"/>
                </a:cubicBezTo>
                <a:cubicBezTo>
                  <a:pt x="1259" y="13984"/>
                  <a:pt x="1362" y="13995"/>
                  <a:pt x="1470" y="13995"/>
                </a:cubicBezTo>
                <a:cubicBezTo>
                  <a:pt x="1498" y="13995"/>
                  <a:pt x="1525" y="13994"/>
                  <a:pt x="1552" y="13994"/>
                </a:cubicBezTo>
                <a:cubicBezTo>
                  <a:pt x="1687" y="13994"/>
                  <a:pt x="1808" y="14012"/>
                  <a:pt x="1808" y="14220"/>
                </a:cubicBezTo>
                <a:cubicBezTo>
                  <a:pt x="1600" y="14429"/>
                  <a:pt x="1183" y="14185"/>
                  <a:pt x="1078" y="14568"/>
                </a:cubicBezTo>
                <a:cubicBezTo>
                  <a:pt x="1391" y="14985"/>
                  <a:pt x="1913" y="14915"/>
                  <a:pt x="2399" y="14985"/>
                </a:cubicBezTo>
                <a:cubicBezTo>
                  <a:pt x="2086" y="15124"/>
                  <a:pt x="1774" y="15228"/>
                  <a:pt x="1426" y="15298"/>
                </a:cubicBezTo>
                <a:cubicBezTo>
                  <a:pt x="1044" y="15298"/>
                  <a:pt x="661" y="15506"/>
                  <a:pt x="487" y="15854"/>
                </a:cubicBezTo>
                <a:cubicBezTo>
                  <a:pt x="1456" y="16037"/>
                  <a:pt x="2420" y="16083"/>
                  <a:pt x="3378" y="16083"/>
                </a:cubicBezTo>
                <a:cubicBezTo>
                  <a:pt x="4309" y="16083"/>
                  <a:pt x="5235" y="16040"/>
                  <a:pt x="6152" y="16040"/>
                </a:cubicBezTo>
                <a:cubicBezTo>
                  <a:pt x="6794" y="16040"/>
                  <a:pt x="7432" y="16061"/>
                  <a:pt x="8066" y="16132"/>
                </a:cubicBezTo>
                <a:cubicBezTo>
                  <a:pt x="7857" y="16619"/>
                  <a:pt x="7857" y="16619"/>
                  <a:pt x="8344" y="17036"/>
                </a:cubicBezTo>
                <a:cubicBezTo>
                  <a:pt x="8205" y="17210"/>
                  <a:pt x="7892" y="17244"/>
                  <a:pt x="7892" y="17488"/>
                </a:cubicBezTo>
                <a:cubicBezTo>
                  <a:pt x="7857" y="17731"/>
                  <a:pt x="8239" y="17696"/>
                  <a:pt x="8274" y="17905"/>
                </a:cubicBezTo>
                <a:cubicBezTo>
                  <a:pt x="7892" y="18253"/>
                  <a:pt x="7370" y="18079"/>
                  <a:pt x="7057" y="18565"/>
                </a:cubicBezTo>
                <a:cubicBezTo>
                  <a:pt x="7787" y="18983"/>
                  <a:pt x="8552" y="18948"/>
                  <a:pt x="9282" y="19087"/>
                </a:cubicBezTo>
                <a:cubicBezTo>
                  <a:pt x="11716" y="19504"/>
                  <a:pt x="14184" y="19400"/>
                  <a:pt x="16617" y="19435"/>
                </a:cubicBezTo>
                <a:cubicBezTo>
                  <a:pt x="17289" y="19435"/>
                  <a:pt x="17961" y="19357"/>
                  <a:pt x="18613" y="19357"/>
                </a:cubicBezTo>
                <a:cubicBezTo>
                  <a:pt x="18939" y="19357"/>
                  <a:pt x="19259" y="19377"/>
                  <a:pt x="19572" y="19435"/>
                </a:cubicBezTo>
                <a:cubicBezTo>
                  <a:pt x="20146" y="19513"/>
                  <a:pt x="20719" y="19537"/>
                  <a:pt x="21293" y="19537"/>
                </a:cubicBezTo>
                <a:cubicBezTo>
                  <a:pt x="22249" y="19537"/>
                  <a:pt x="23205" y="19469"/>
                  <a:pt x="24161" y="19469"/>
                </a:cubicBezTo>
                <a:cubicBezTo>
                  <a:pt x="24696" y="19469"/>
                  <a:pt x="25251" y="19366"/>
                  <a:pt x="25795" y="19366"/>
                </a:cubicBezTo>
                <a:cubicBezTo>
                  <a:pt x="25959" y="19366"/>
                  <a:pt x="26121" y="19376"/>
                  <a:pt x="26281" y="19400"/>
                </a:cubicBezTo>
                <a:cubicBezTo>
                  <a:pt x="26944" y="19508"/>
                  <a:pt x="27606" y="19540"/>
                  <a:pt x="28269" y="19540"/>
                </a:cubicBezTo>
                <a:cubicBezTo>
                  <a:pt x="29101" y="19540"/>
                  <a:pt x="29933" y="19489"/>
                  <a:pt x="30766" y="19469"/>
                </a:cubicBezTo>
                <a:cubicBezTo>
                  <a:pt x="30953" y="19462"/>
                  <a:pt x="31144" y="19460"/>
                  <a:pt x="31336" y="19460"/>
                </a:cubicBezTo>
                <a:cubicBezTo>
                  <a:pt x="32106" y="19460"/>
                  <a:pt x="32907" y="19504"/>
                  <a:pt x="33686" y="19504"/>
                </a:cubicBezTo>
                <a:cubicBezTo>
                  <a:pt x="33949" y="19497"/>
                  <a:pt x="34213" y="19494"/>
                  <a:pt x="34478" y="19494"/>
                </a:cubicBezTo>
                <a:cubicBezTo>
                  <a:pt x="36563" y="19494"/>
                  <a:pt x="38665" y="19688"/>
                  <a:pt x="40750" y="19688"/>
                </a:cubicBezTo>
                <a:cubicBezTo>
                  <a:pt x="41014" y="19688"/>
                  <a:pt x="41278" y="19685"/>
                  <a:pt x="41542" y="19678"/>
                </a:cubicBezTo>
                <a:cubicBezTo>
                  <a:pt x="42203" y="19678"/>
                  <a:pt x="42863" y="19747"/>
                  <a:pt x="43524" y="19817"/>
                </a:cubicBezTo>
                <a:cubicBezTo>
                  <a:pt x="46270" y="19956"/>
                  <a:pt x="49016" y="19991"/>
                  <a:pt x="51762" y="20304"/>
                </a:cubicBezTo>
                <a:cubicBezTo>
                  <a:pt x="53744" y="20477"/>
                  <a:pt x="55691" y="20443"/>
                  <a:pt x="57637" y="20651"/>
                </a:cubicBezTo>
                <a:cubicBezTo>
                  <a:pt x="59341" y="20825"/>
                  <a:pt x="61044" y="20929"/>
                  <a:pt x="62747" y="21138"/>
                </a:cubicBezTo>
                <a:cubicBezTo>
                  <a:pt x="63856" y="21284"/>
                  <a:pt x="64953" y="21418"/>
                  <a:pt x="66052" y="21418"/>
                </a:cubicBezTo>
                <a:cubicBezTo>
                  <a:pt x="66778" y="21418"/>
                  <a:pt x="67506" y="21360"/>
                  <a:pt x="68240" y="21207"/>
                </a:cubicBezTo>
                <a:cubicBezTo>
                  <a:pt x="68240" y="20512"/>
                  <a:pt x="67684" y="20616"/>
                  <a:pt x="67197" y="20408"/>
                </a:cubicBezTo>
                <a:cubicBezTo>
                  <a:pt x="67064" y="20351"/>
                  <a:pt x="66924" y="20338"/>
                  <a:pt x="66781" y="20338"/>
                </a:cubicBezTo>
                <a:cubicBezTo>
                  <a:pt x="66662" y="20338"/>
                  <a:pt x="66542" y="20347"/>
                  <a:pt x="66424" y="20347"/>
                </a:cubicBezTo>
                <a:cubicBezTo>
                  <a:pt x="66163" y="20347"/>
                  <a:pt x="65911" y="20304"/>
                  <a:pt x="65702" y="20026"/>
                </a:cubicBezTo>
                <a:cubicBezTo>
                  <a:pt x="65789" y="20014"/>
                  <a:pt x="65875" y="20009"/>
                  <a:pt x="65961" y="20009"/>
                </a:cubicBezTo>
                <a:cubicBezTo>
                  <a:pt x="66445" y="20009"/>
                  <a:pt x="66934" y="20159"/>
                  <a:pt x="67449" y="20159"/>
                </a:cubicBezTo>
                <a:cubicBezTo>
                  <a:pt x="67694" y="20159"/>
                  <a:pt x="67945" y="20125"/>
                  <a:pt x="68205" y="20026"/>
                </a:cubicBezTo>
                <a:cubicBezTo>
                  <a:pt x="67753" y="19817"/>
                  <a:pt x="67997" y="19156"/>
                  <a:pt x="67579" y="19087"/>
                </a:cubicBezTo>
                <a:cubicBezTo>
                  <a:pt x="66710" y="18948"/>
                  <a:pt x="65946" y="18531"/>
                  <a:pt x="65042" y="18531"/>
                </a:cubicBezTo>
                <a:cubicBezTo>
                  <a:pt x="64416" y="18531"/>
                  <a:pt x="63790" y="18461"/>
                  <a:pt x="63165" y="18392"/>
                </a:cubicBezTo>
                <a:cubicBezTo>
                  <a:pt x="61218" y="18009"/>
                  <a:pt x="59236" y="17696"/>
                  <a:pt x="57255" y="17453"/>
                </a:cubicBezTo>
                <a:cubicBezTo>
                  <a:pt x="56733" y="17384"/>
                  <a:pt x="56177" y="17244"/>
                  <a:pt x="55621" y="17140"/>
                </a:cubicBezTo>
                <a:cubicBezTo>
                  <a:pt x="56087" y="17039"/>
                  <a:pt x="56553" y="16985"/>
                  <a:pt x="57018" y="16985"/>
                </a:cubicBezTo>
                <a:cubicBezTo>
                  <a:pt x="57352" y="16985"/>
                  <a:pt x="57686" y="17013"/>
                  <a:pt x="58020" y="17071"/>
                </a:cubicBezTo>
                <a:cubicBezTo>
                  <a:pt x="59966" y="17244"/>
                  <a:pt x="61948" y="17384"/>
                  <a:pt x="63929" y="17627"/>
                </a:cubicBezTo>
                <a:cubicBezTo>
                  <a:pt x="65250" y="17801"/>
                  <a:pt x="66571" y="17905"/>
                  <a:pt x="67927" y="17940"/>
                </a:cubicBezTo>
                <a:cubicBezTo>
                  <a:pt x="68344" y="17940"/>
                  <a:pt x="68414" y="18183"/>
                  <a:pt x="68205" y="18531"/>
                </a:cubicBezTo>
                <a:cubicBezTo>
                  <a:pt x="68256" y="18546"/>
                  <a:pt x="68305" y="18553"/>
                  <a:pt x="68353" y="18553"/>
                </a:cubicBezTo>
                <a:cubicBezTo>
                  <a:pt x="68636" y="18553"/>
                  <a:pt x="68861" y="18307"/>
                  <a:pt x="68831" y="18009"/>
                </a:cubicBezTo>
                <a:cubicBezTo>
                  <a:pt x="68761" y="17349"/>
                  <a:pt x="68031" y="17627"/>
                  <a:pt x="67719" y="17349"/>
                </a:cubicBezTo>
                <a:cubicBezTo>
                  <a:pt x="68420" y="16572"/>
                  <a:pt x="69303" y="16463"/>
                  <a:pt x="70196" y="16463"/>
                </a:cubicBezTo>
                <a:cubicBezTo>
                  <a:pt x="70542" y="16463"/>
                  <a:pt x="70890" y="16480"/>
                  <a:pt x="71230" y="16480"/>
                </a:cubicBezTo>
                <a:cubicBezTo>
                  <a:pt x="71473" y="16480"/>
                  <a:pt x="71716" y="16514"/>
                  <a:pt x="71925" y="16584"/>
                </a:cubicBezTo>
                <a:cubicBezTo>
                  <a:pt x="72084" y="16624"/>
                  <a:pt x="72245" y="16644"/>
                  <a:pt x="72406" y="16644"/>
                </a:cubicBezTo>
                <a:cubicBezTo>
                  <a:pt x="72807" y="16644"/>
                  <a:pt x="73201" y="16519"/>
                  <a:pt x="73524" y="16271"/>
                </a:cubicBezTo>
                <a:cubicBezTo>
                  <a:pt x="72655" y="15611"/>
                  <a:pt x="71681" y="15402"/>
                  <a:pt x="71021" y="14950"/>
                </a:cubicBezTo>
                <a:cubicBezTo>
                  <a:pt x="71710" y="14717"/>
                  <a:pt x="72416" y="14648"/>
                  <a:pt x="73134" y="14648"/>
                </a:cubicBezTo>
                <a:cubicBezTo>
                  <a:pt x="74148" y="14648"/>
                  <a:pt x="75187" y="14784"/>
                  <a:pt x="76239" y="14784"/>
                </a:cubicBezTo>
                <a:cubicBezTo>
                  <a:pt x="76550" y="14784"/>
                  <a:pt x="76862" y="14772"/>
                  <a:pt x="77174" y="14742"/>
                </a:cubicBezTo>
                <a:cubicBezTo>
                  <a:pt x="77035" y="14046"/>
                  <a:pt x="76374" y="14151"/>
                  <a:pt x="76027" y="13873"/>
                </a:cubicBezTo>
                <a:cubicBezTo>
                  <a:pt x="76305" y="13733"/>
                  <a:pt x="76792" y="13873"/>
                  <a:pt x="76826" y="13421"/>
                </a:cubicBezTo>
                <a:cubicBezTo>
                  <a:pt x="76861" y="12899"/>
                  <a:pt x="76305" y="13038"/>
                  <a:pt x="76027" y="12864"/>
                </a:cubicBezTo>
                <a:cubicBezTo>
                  <a:pt x="75994" y="12848"/>
                  <a:pt x="75957" y="12843"/>
                  <a:pt x="75919" y="12843"/>
                </a:cubicBezTo>
                <a:cubicBezTo>
                  <a:pt x="75867" y="12843"/>
                  <a:pt x="75812" y="12852"/>
                  <a:pt x="75763" y="12852"/>
                </a:cubicBezTo>
                <a:cubicBezTo>
                  <a:pt x="75697" y="12852"/>
                  <a:pt x="75640" y="12836"/>
                  <a:pt x="75610" y="12760"/>
                </a:cubicBezTo>
                <a:cubicBezTo>
                  <a:pt x="75575" y="12412"/>
                  <a:pt x="75957" y="12447"/>
                  <a:pt x="76062" y="12239"/>
                </a:cubicBezTo>
                <a:cubicBezTo>
                  <a:pt x="75644" y="11231"/>
                  <a:pt x="74741" y="11161"/>
                  <a:pt x="73802" y="11057"/>
                </a:cubicBezTo>
                <a:cubicBezTo>
                  <a:pt x="74013" y="10961"/>
                  <a:pt x="74225" y="10926"/>
                  <a:pt x="74437" y="10926"/>
                </a:cubicBezTo>
                <a:cubicBezTo>
                  <a:pt x="75035" y="10926"/>
                  <a:pt x="75636" y="11208"/>
                  <a:pt x="76245" y="11208"/>
                </a:cubicBezTo>
                <a:cubicBezTo>
                  <a:pt x="76518" y="11208"/>
                  <a:pt x="76793" y="11152"/>
                  <a:pt x="77070" y="10987"/>
                </a:cubicBezTo>
                <a:cubicBezTo>
                  <a:pt x="76722" y="10535"/>
                  <a:pt x="76270" y="10153"/>
                  <a:pt x="75749" y="9910"/>
                </a:cubicBezTo>
                <a:cubicBezTo>
                  <a:pt x="75871" y="9882"/>
                  <a:pt x="75998" y="9875"/>
                  <a:pt x="76124" y="9875"/>
                </a:cubicBezTo>
                <a:cubicBezTo>
                  <a:pt x="76266" y="9875"/>
                  <a:pt x="76406" y="9884"/>
                  <a:pt x="76539" y="9884"/>
                </a:cubicBezTo>
                <a:cubicBezTo>
                  <a:pt x="76892" y="9884"/>
                  <a:pt x="77191" y="9820"/>
                  <a:pt x="77313" y="9353"/>
                </a:cubicBezTo>
                <a:cubicBezTo>
                  <a:pt x="77104" y="8832"/>
                  <a:pt x="76513" y="8936"/>
                  <a:pt x="76096" y="8554"/>
                </a:cubicBezTo>
                <a:lnTo>
                  <a:pt x="76096" y="8554"/>
                </a:lnTo>
                <a:cubicBezTo>
                  <a:pt x="76190" y="8573"/>
                  <a:pt x="76279" y="8581"/>
                  <a:pt x="76367" y="8581"/>
                </a:cubicBezTo>
                <a:cubicBezTo>
                  <a:pt x="76718" y="8581"/>
                  <a:pt x="77031" y="8454"/>
                  <a:pt x="77375" y="8454"/>
                </a:cubicBezTo>
                <a:cubicBezTo>
                  <a:pt x="77552" y="8454"/>
                  <a:pt x="77736" y="8487"/>
                  <a:pt x="77939" y="8589"/>
                </a:cubicBezTo>
                <a:cubicBezTo>
                  <a:pt x="77452" y="7511"/>
                  <a:pt x="76340" y="7615"/>
                  <a:pt x="75783" y="6816"/>
                </a:cubicBezTo>
                <a:lnTo>
                  <a:pt x="75783" y="6816"/>
                </a:lnTo>
                <a:cubicBezTo>
                  <a:pt x="76092" y="6900"/>
                  <a:pt x="76389" y="6973"/>
                  <a:pt x="76663" y="6973"/>
                </a:cubicBezTo>
                <a:cubicBezTo>
                  <a:pt x="77069" y="6973"/>
                  <a:pt x="77426" y="6813"/>
                  <a:pt x="77695" y="6294"/>
                </a:cubicBezTo>
                <a:lnTo>
                  <a:pt x="77139" y="6086"/>
                </a:lnTo>
                <a:cubicBezTo>
                  <a:pt x="78078" y="5808"/>
                  <a:pt x="77348" y="4591"/>
                  <a:pt x="78391" y="4487"/>
                </a:cubicBezTo>
                <a:cubicBezTo>
                  <a:pt x="77174" y="3374"/>
                  <a:pt x="75714" y="3409"/>
                  <a:pt x="74358" y="3200"/>
                </a:cubicBezTo>
                <a:cubicBezTo>
                  <a:pt x="72516" y="2957"/>
                  <a:pt x="70673" y="2575"/>
                  <a:pt x="68761" y="2505"/>
                </a:cubicBezTo>
                <a:cubicBezTo>
                  <a:pt x="67232" y="2436"/>
                  <a:pt x="65702" y="2018"/>
                  <a:pt x="64138" y="1949"/>
                </a:cubicBezTo>
                <a:cubicBezTo>
                  <a:pt x="62365" y="1879"/>
                  <a:pt x="60627" y="1566"/>
                  <a:pt x="58854" y="1393"/>
                </a:cubicBezTo>
                <a:cubicBezTo>
                  <a:pt x="56177" y="1149"/>
                  <a:pt x="53466" y="836"/>
                  <a:pt x="50754" y="697"/>
                </a:cubicBezTo>
                <a:cubicBezTo>
                  <a:pt x="48842" y="593"/>
                  <a:pt x="46930" y="454"/>
                  <a:pt x="45018" y="385"/>
                </a:cubicBezTo>
                <a:cubicBezTo>
                  <a:pt x="41368" y="315"/>
                  <a:pt x="37753" y="2"/>
                  <a:pt x="34138" y="2"/>
                </a:cubicBezTo>
                <a:cubicBezTo>
                  <a:pt x="33581" y="2"/>
                  <a:pt x="33025" y="164"/>
                  <a:pt x="32454" y="164"/>
                </a:cubicBezTo>
                <a:cubicBezTo>
                  <a:pt x="32275" y="164"/>
                  <a:pt x="32095" y="148"/>
                  <a:pt x="31913" y="106"/>
                </a:cubicBezTo>
                <a:cubicBezTo>
                  <a:pt x="31733" y="39"/>
                  <a:pt x="31539" y="1"/>
                  <a:pt x="31340" y="1"/>
                </a:cubicBezTo>
                <a:close/>
              </a:path>
            </a:pathLst>
          </a:custGeom>
          <a:solidFill>
            <a:schemeClr val="tx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446;p39">
            <a:extLst>
              <a:ext uri="{FF2B5EF4-FFF2-40B4-BE49-F238E27FC236}">
                <a16:creationId xmlns:a16="http://schemas.microsoft.com/office/drawing/2014/main" xmlns="" id="{7E011E1D-A7A3-46B5-A720-03491E3BE5B5}"/>
              </a:ext>
            </a:extLst>
          </p:cNvPr>
          <p:cNvSpPr txBox="1">
            <a:spLocks/>
          </p:cNvSpPr>
          <p:nvPr/>
        </p:nvSpPr>
        <p:spPr>
          <a:xfrm>
            <a:off x="3364715" y="1634006"/>
            <a:ext cx="23055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lvl="0">
              <a:buClr>
                <a:srgbClr val="191919"/>
              </a:buClr>
              <a:defRPr/>
            </a:pPr>
            <a:r>
              <a:rPr lang="en-US" sz="1800" b="1" dirty="0" smtClean="0">
                <a:solidFill>
                  <a:srgbClr val="DE4444"/>
                </a:solidFill>
                <a:latin typeface="Arial" panose="020B0604020202020204" pitchFamily="34" charset="0"/>
                <a:cs typeface="Arial" panose="020B0604020202020204" pitchFamily="34" charset="0"/>
              </a:rPr>
              <a:t>H</a:t>
            </a:r>
            <a:r>
              <a:rPr lang="vi-VN" sz="1800" b="1" dirty="0" smtClean="0">
                <a:solidFill>
                  <a:srgbClr val="DE4444"/>
                </a:solidFill>
                <a:latin typeface="Arial" panose="020B0604020202020204" pitchFamily="34" charset="0"/>
                <a:cs typeface="Arial" panose="020B0604020202020204" pitchFamily="34" charset="0"/>
              </a:rPr>
              <a:t>ơn </a:t>
            </a:r>
            <a:r>
              <a:rPr lang="vi-VN" sz="1800" b="1" dirty="0">
                <a:solidFill>
                  <a:srgbClr val="DE4444"/>
                </a:solidFill>
                <a:latin typeface="Arial" panose="020B0604020202020204" pitchFamily="34" charset="0"/>
                <a:cs typeface="Arial" panose="020B0604020202020204" pitchFamily="34" charset="0"/>
              </a:rPr>
              <a:t>53% </a:t>
            </a:r>
            <a:endParaRPr kumimoji="0" lang="en-US" sz="1800" b="1" i="0" u="none" strike="noStrike" kern="0" cap="none" spc="0" normalizeH="0" baseline="0" noProof="0" dirty="0">
              <a:ln>
                <a:noFill/>
              </a:ln>
              <a:solidFill>
                <a:srgbClr val="DE4444"/>
              </a:solidFill>
              <a:effectLst/>
              <a:uLnTx/>
              <a:uFillTx/>
              <a:latin typeface="Arial" panose="020B0604020202020204" pitchFamily="34" charset="0"/>
              <a:cs typeface="Arial" panose="020B0604020202020204" pitchFamily="34" charset="0"/>
              <a:sym typeface="Staatliches"/>
            </a:endParaRPr>
          </a:p>
        </p:txBody>
      </p:sp>
      <p:sp>
        <p:nvSpPr>
          <p:cNvPr id="31" name="Google Shape;446;p39">
            <a:extLst>
              <a:ext uri="{FF2B5EF4-FFF2-40B4-BE49-F238E27FC236}">
                <a16:creationId xmlns:a16="http://schemas.microsoft.com/office/drawing/2014/main" xmlns="" id="{7E011E1D-A7A3-46B5-A720-03491E3BE5B5}"/>
              </a:ext>
            </a:extLst>
          </p:cNvPr>
          <p:cNvSpPr txBox="1">
            <a:spLocks/>
          </p:cNvSpPr>
          <p:nvPr/>
        </p:nvSpPr>
        <p:spPr>
          <a:xfrm>
            <a:off x="6119310" y="1633663"/>
            <a:ext cx="23055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lvl="0">
              <a:buClr>
                <a:srgbClr val="191919"/>
              </a:buClr>
              <a:defRPr/>
            </a:pPr>
            <a:r>
              <a:rPr lang="en-US" sz="1800" b="1" dirty="0">
                <a:solidFill>
                  <a:srgbClr val="DE4444"/>
                </a:solidFill>
                <a:latin typeface="Arial" panose="020B0604020202020204" pitchFamily="34" charset="0"/>
                <a:cs typeface="Arial" panose="020B0604020202020204" pitchFamily="34" charset="0"/>
              </a:rPr>
              <a:t>17 </a:t>
            </a:r>
            <a:r>
              <a:rPr lang="en-US" sz="1800" b="1" dirty="0" err="1">
                <a:solidFill>
                  <a:srgbClr val="DE4444"/>
                </a:solidFill>
                <a:latin typeface="Arial" panose="020B0604020202020204" pitchFamily="34" charset="0"/>
                <a:cs typeface="Arial" panose="020B0604020202020204" pitchFamily="34" charset="0"/>
              </a:rPr>
              <a:t>nền</a:t>
            </a:r>
            <a:r>
              <a:rPr lang="en-US" sz="1800" b="1" dirty="0">
                <a:solidFill>
                  <a:srgbClr val="DE4444"/>
                </a:solidFill>
                <a:latin typeface="Arial" panose="020B0604020202020204" pitchFamily="34" charset="0"/>
                <a:cs typeface="Arial" panose="020B0604020202020204" pitchFamily="34" charset="0"/>
              </a:rPr>
              <a:t> </a:t>
            </a:r>
            <a:r>
              <a:rPr lang="en-US" sz="1800" b="1" dirty="0" err="1">
                <a:solidFill>
                  <a:srgbClr val="DE4444"/>
                </a:solidFill>
                <a:latin typeface="Arial" panose="020B0604020202020204" pitchFamily="34" charset="0"/>
                <a:cs typeface="Arial" panose="020B0604020202020204" pitchFamily="34" charset="0"/>
              </a:rPr>
              <a:t>tảng</a:t>
            </a:r>
            <a:r>
              <a:rPr lang="en-US" sz="1800" b="1" dirty="0">
                <a:solidFill>
                  <a:srgbClr val="DE4444"/>
                </a:solidFill>
                <a:latin typeface="Arial" panose="020B0604020202020204" pitchFamily="34" charset="0"/>
                <a:cs typeface="Arial" panose="020B0604020202020204" pitchFamily="34" charset="0"/>
              </a:rPr>
              <a:t> MXH</a:t>
            </a:r>
            <a:endParaRPr kumimoji="0" lang="en-US" sz="1800" b="1" i="0" u="none" strike="noStrike" kern="0" cap="none" spc="0" normalizeH="0" baseline="0" noProof="0" dirty="0">
              <a:ln>
                <a:noFill/>
              </a:ln>
              <a:solidFill>
                <a:srgbClr val="DE4444"/>
              </a:solidFill>
              <a:effectLst/>
              <a:uLnTx/>
              <a:uFillTx/>
              <a:latin typeface="Arial" panose="020B0604020202020204" pitchFamily="34" charset="0"/>
              <a:cs typeface="Arial" panose="020B0604020202020204" pitchFamily="34" charset="0"/>
              <a:sym typeface="Staatliches"/>
            </a:endParaRPr>
          </a:p>
        </p:txBody>
      </p:sp>
      <p:sp>
        <p:nvSpPr>
          <p:cNvPr id="35" name="Google Shape;428;p39">
            <a:extLst>
              <a:ext uri="{FF2B5EF4-FFF2-40B4-BE49-F238E27FC236}">
                <a16:creationId xmlns:a16="http://schemas.microsoft.com/office/drawing/2014/main" xmlns="" id="{3423A392-E000-430C-86D7-CEEEF56A544E}"/>
              </a:ext>
            </a:extLst>
          </p:cNvPr>
          <p:cNvSpPr txBox="1">
            <a:spLocks/>
          </p:cNvSpPr>
          <p:nvPr/>
        </p:nvSpPr>
        <p:spPr>
          <a:xfrm>
            <a:off x="3433608" y="3144272"/>
            <a:ext cx="23055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2400" b="0" i="0" u="none" strike="noStrike" cap="none">
                <a:solidFill>
                  <a:schemeClr val="accent2"/>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buClr>
                <a:srgbClr val="191919"/>
              </a:buClr>
            </a:pPr>
            <a:r>
              <a:rPr lang="en-US" sz="1800" b="1" dirty="0" smtClean="0">
                <a:solidFill>
                  <a:srgbClr val="DE4444"/>
                </a:solidFill>
                <a:latin typeface="Arial" panose="020B0604020202020204" pitchFamily="34" charset="0"/>
                <a:cs typeface="Arial" panose="020B0604020202020204" pitchFamily="34" charset="0"/>
              </a:rPr>
              <a:t>Instagram </a:t>
            </a:r>
            <a:endParaRPr lang="en-US" sz="1800" b="1" dirty="0">
              <a:solidFill>
                <a:srgbClr val="DE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636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anim calcmode="lin" valueType="num">
                                      <p:cBhvr>
                                        <p:cTn id="77" dur="1000" fill="hold"/>
                                        <p:tgtEl>
                                          <p:spTgt spid="23"/>
                                        </p:tgtEl>
                                        <p:attrNameLst>
                                          <p:attrName>ppt_x</p:attrName>
                                        </p:attrNameLst>
                                      </p:cBhvr>
                                      <p:tavLst>
                                        <p:tav tm="0">
                                          <p:val>
                                            <p:strVal val="#ppt_x"/>
                                          </p:val>
                                        </p:tav>
                                        <p:tav tm="100000">
                                          <p:val>
                                            <p:strVal val="#ppt_x"/>
                                          </p:val>
                                        </p:tav>
                                      </p:tavLst>
                                    </p:anim>
                                    <p:anim calcmode="lin" valueType="num">
                                      <p:cBhvr>
                                        <p:cTn id="7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1000"/>
                                        <p:tgtEl>
                                          <p:spTgt spid="27"/>
                                        </p:tgtEl>
                                      </p:cBhvr>
                                    </p:animEffect>
                                    <p:anim calcmode="lin" valueType="num">
                                      <p:cBhvr>
                                        <p:cTn id="84" dur="1000" fill="hold"/>
                                        <p:tgtEl>
                                          <p:spTgt spid="27"/>
                                        </p:tgtEl>
                                        <p:attrNameLst>
                                          <p:attrName>ppt_x</p:attrName>
                                        </p:attrNameLst>
                                      </p:cBhvr>
                                      <p:tavLst>
                                        <p:tav tm="0">
                                          <p:val>
                                            <p:strVal val="#ppt_x"/>
                                          </p:val>
                                        </p:tav>
                                        <p:tav tm="100000">
                                          <p:val>
                                            <p:strVal val="#ppt_x"/>
                                          </p:val>
                                        </p:tav>
                                      </p:tavLst>
                                    </p:anim>
                                    <p:anim calcmode="lin" valueType="num">
                                      <p:cBhvr>
                                        <p:cTn id="8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1000"/>
                                        <p:tgtEl>
                                          <p:spTgt spid="28"/>
                                        </p:tgtEl>
                                      </p:cBhvr>
                                    </p:animEffect>
                                    <p:anim calcmode="lin" valueType="num">
                                      <p:cBhvr>
                                        <p:cTn id="91" dur="1000" fill="hold"/>
                                        <p:tgtEl>
                                          <p:spTgt spid="28"/>
                                        </p:tgtEl>
                                        <p:attrNameLst>
                                          <p:attrName>ppt_x</p:attrName>
                                        </p:attrNameLst>
                                      </p:cBhvr>
                                      <p:tavLst>
                                        <p:tav tm="0">
                                          <p:val>
                                            <p:strVal val="#ppt_x"/>
                                          </p:val>
                                        </p:tav>
                                        <p:tav tm="100000">
                                          <p:val>
                                            <p:strVal val="#ppt_x"/>
                                          </p:val>
                                        </p:tav>
                                      </p:tavLst>
                                    </p:anim>
                                    <p:anim calcmode="lin" valueType="num">
                                      <p:cBhvr>
                                        <p:cTn id="9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1000"/>
                                        <p:tgtEl>
                                          <p:spTgt spid="29"/>
                                        </p:tgtEl>
                                      </p:cBhvr>
                                    </p:animEffect>
                                    <p:anim calcmode="lin" valueType="num">
                                      <p:cBhvr>
                                        <p:cTn id="98" dur="1000" fill="hold"/>
                                        <p:tgtEl>
                                          <p:spTgt spid="29"/>
                                        </p:tgtEl>
                                        <p:attrNameLst>
                                          <p:attrName>ppt_x</p:attrName>
                                        </p:attrNameLst>
                                      </p:cBhvr>
                                      <p:tavLst>
                                        <p:tav tm="0">
                                          <p:val>
                                            <p:strVal val="#ppt_x"/>
                                          </p:val>
                                        </p:tav>
                                        <p:tav tm="100000">
                                          <p:val>
                                            <p:strVal val="#ppt_x"/>
                                          </p:val>
                                        </p:tav>
                                      </p:tavLst>
                                    </p:anim>
                                    <p:anim calcmode="lin" valueType="num">
                                      <p:cBhvr>
                                        <p:cTn id="99" dur="1000" fill="hold"/>
                                        <p:tgtEl>
                                          <p:spTgt spid="2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1000"/>
                                        <p:tgtEl>
                                          <p:spTgt spid="30"/>
                                        </p:tgtEl>
                                      </p:cBhvr>
                                    </p:animEffect>
                                    <p:anim calcmode="lin" valueType="num">
                                      <p:cBhvr>
                                        <p:cTn id="103" dur="1000" fill="hold"/>
                                        <p:tgtEl>
                                          <p:spTgt spid="30"/>
                                        </p:tgtEl>
                                        <p:attrNameLst>
                                          <p:attrName>ppt_x</p:attrName>
                                        </p:attrNameLst>
                                      </p:cBhvr>
                                      <p:tavLst>
                                        <p:tav tm="0">
                                          <p:val>
                                            <p:strVal val="#ppt_x"/>
                                          </p:val>
                                        </p:tav>
                                        <p:tav tm="100000">
                                          <p:val>
                                            <p:strVal val="#ppt_x"/>
                                          </p:val>
                                        </p:tav>
                                      </p:tavLst>
                                    </p:anim>
                                    <p:anim calcmode="lin" valueType="num">
                                      <p:cBhvr>
                                        <p:cTn id="104" dur="1000" fill="hold"/>
                                        <p:tgtEl>
                                          <p:spTgt spid="3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1000"/>
                                        <p:tgtEl>
                                          <p:spTgt spid="31"/>
                                        </p:tgtEl>
                                      </p:cBhvr>
                                    </p:animEffect>
                                    <p:anim calcmode="lin" valueType="num">
                                      <p:cBhvr>
                                        <p:cTn id="108" dur="1000" fill="hold"/>
                                        <p:tgtEl>
                                          <p:spTgt spid="31"/>
                                        </p:tgtEl>
                                        <p:attrNameLst>
                                          <p:attrName>ppt_x</p:attrName>
                                        </p:attrNameLst>
                                      </p:cBhvr>
                                      <p:tavLst>
                                        <p:tav tm="0">
                                          <p:val>
                                            <p:strVal val="#ppt_x"/>
                                          </p:val>
                                        </p:tav>
                                        <p:tav tm="100000">
                                          <p:val>
                                            <p:strVal val="#ppt_x"/>
                                          </p:val>
                                        </p:tav>
                                      </p:tavLst>
                                    </p:anim>
                                    <p:anim calcmode="lin" valueType="num">
                                      <p:cBhvr>
                                        <p:cTn id="109" dur="1000" fill="hold"/>
                                        <p:tgtEl>
                                          <p:spTgt spid="3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1000"/>
                                        <p:tgtEl>
                                          <p:spTgt spid="35"/>
                                        </p:tgtEl>
                                      </p:cBhvr>
                                    </p:animEffect>
                                    <p:anim calcmode="lin" valueType="num">
                                      <p:cBhvr>
                                        <p:cTn id="113" dur="1000" fill="hold"/>
                                        <p:tgtEl>
                                          <p:spTgt spid="35"/>
                                        </p:tgtEl>
                                        <p:attrNameLst>
                                          <p:attrName>ppt_x</p:attrName>
                                        </p:attrNameLst>
                                      </p:cBhvr>
                                      <p:tavLst>
                                        <p:tav tm="0">
                                          <p:val>
                                            <p:strVal val="#ppt_x"/>
                                          </p:val>
                                        </p:tav>
                                        <p:tav tm="100000">
                                          <p:val>
                                            <p:strVal val="#ppt_x"/>
                                          </p:val>
                                        </p:tav>
                                      </p:tavLst>
                                    </p:anim>
                                    <p:anim calcmode="lin" valueType="num">
                                      <p:cBhvr>
                                        <p:cTn id="1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0" grpId="0" animBg="1"/>
      <p:bldP spid="12" grpId="0" animBg="1"/>
      <p:bldP spid="13" grpId="0"/>
      <p:bldP spid="14" grpId="0"/>
      <p:bldP spid="16" grpId="0"/>
      <p:bldP spid="17" grpId="0"/>
      <p:bldP spid="18" grpId="0"/>
      <p:bldP spid="19" grpId="0"/>
      <p:bldP spid="27" grpId="0" animBg="1"/>
      <p:bldP spid="25" grpId="0"/>
      <p:bldP spid="29" grpId="0" animBg="1"/>
      <p:bldP spid="30" grpId="0"/>
      <p:bldP spid="31"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793242" y="419183"/>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2.2  </a:t>
            </a:r>
            <a:r>
              <a:rPr lang="en-US" sz="16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Các</a:t>
            </a:r>
            <a:r>
              <a:rPr lang="en-US" sz="16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công</a:t>
            </a:r>
            <a:r>
              <a:rPr lang="en-US" sz="16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nghệ</a:t>
            </a:r>
            <a:r>
              <a:rPr lang="en-US" sz="16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được</a:t>
            </a:r>
            <a:r>
              <a:rPr lang="en-US" sz="16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sử</a:t>
            </a:r>
            <a:r>
              <a:rPr lang="en-US" sz="16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6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dụng</a:t>
            </a:r>
            <a:endParaRPr lang="en-US" sz="2800" dirty="0">
              <a:effectLst>
                <a:outerShdw blurRad="38100" dist="38100" dir="2700000" algn="tl">
                  <a:srgbClr val="000000">
                    <a:alpha val="43137"/>
                  </a:srgbClr>
                </a:outerShdw>
              </a:effectLst>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Diagram 5">
            <a:extLst>
              <a:ext uri="{FF2B5EF4-FFF2-40B4-BE49-F238E27FC236}">
                <a16:creationId xmlns:a16="http://schemas.microsoft.com/office/drawing/2014/main" xmlns="" id="{90BEDBEF-5491-4A43-B5CD-AEC4B1B4C729}"/>
              </a:ext>
            </a:extLst>
          </p:cNvPr>
          <p:cNvGraphicFramePr/>
          <p:nvPr>
            <p:extLst>
              <p:ext uri="{D42A27DB-BD31-4B8C-83A1-F6EECF244321}">
                <p14:modId xmlns:p14="http://schemas.microsoft.com/office/powerpoint/2010/main" val="1555365956"/>
              </p:ext>
            </p:extLst>
          </p:nvPr>
        </p:nvGraphicFramePr>
        <p:xfrm>
          <a:off x="1562746" y="1857106"/>
          <a:ext cx="5752454" cy="2645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896298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189205" y="3220633"/>
            <a:ext cx="4805899" cy="1159800"/>
          </a:xfrm>
          <a:prstGeom prst="rect">
            <a:avLst/>
          </a:prstGeom>
        </p:spPr>
        <p:txBody>
          <a:bodyPr spcFirstLastPara="1" wrap="square" lIns="91425" tIns="91425" rIns="91425" bIns="91425" anchor="b" anchorCtr="0">
            <a:noAutofit/>
          </a:bodyPr>
          <a:lstStyle/>
          <a:p>
            <a:pPr lvl="0"/>
            <a:r>
              <a:rPr lang="en-US" sz="2400" dirty="0">
                <a:effectLst>
                  <a:outerShdw blurRad="38100" dist="38100" dir="2700000" algn="tl">
                    <a:srgbClr val="000000">
                      <a:alpha val="43137"/>
                    </a:srgbClr>
                  </a:outerShdw>
                </a:effectLst>
                <a:latin typeface="Arial" panose="020B0604020202020204" pitchFamily="34" charset="0"/>
                <a:ea typeface="Segoe UI Black" panose="020B0A02040204020203" pitchFamily="34" charset="0"/>
                <a:cs typeface="Arial" panose="020B0604020202020204" pitchFamily="34" charset="0"/>
              </a:rPr>
              <a:t>Y</a:t>
            </a:r>
            <a:r>
              <a:rPr lang="vi-VN" sz="2400" dirty="0" smtClean="0">
                <a:effectLst>
                  <a:outerShdw blurRad="38100" dist="38100" dir="2700000" algn="tl">
                    <a:srgbClr val="000000">
                      <a:alpha val="43137"/>
                    </a:srgbClr>
                  </a:outerShdw>
                </a:effectLst>
                <a:latin typeface="Arial" panose="020B0604020202020204" pitchFamily="34" charset="0"/>
                <a:ea typeface="Segoe UI Black" panose="020B0A02040204020203" pitchFamily="34" charset="0"/>
                <a:cs typeface="Arial" panose="020B0604020202020204" pitchFamily="34" charset="0"/>
              </a:rPr>
              <a:t>êu </a:t>
            </a:r>
            <a:r>
              <a:rPr lang="vi-VN" sz="2400" dirty="0">
                <a:effectLst>
                  <a:outerShdw blurRad="38100" dist="38100" dir="2700000" algn="tl">
                    <a:srgbClr val="000000">
                      <a:alpha val="43137"/>
                    </a:srgbClr>
                  </a:outerShdw>
                </a:effectLst>
                <a:latin typeface="Arial" panose="020B0604020202020204" pitchFamily="34" charset="0"/>
                <a:ea typeface="Segoe UI Black" panose="020B0A02040204020203" pitchFamily="34" charset="0"/>
                <a:cs typeface="Arial" panose="020B0604020202020204" pitchFamily="34" charset="0"/>
              </a:rPr>
              <a:t>cầu chức năng</a:t>
            </a:r>
            <a:endParaRPr lang="en-US" sz="4000" dirty="0">
              <a:effectLst>
                <a:outerShdw blurRad="38100" dist="38100" dir="2700000" algn="tl">
                  <a:srgbClr val="000000">
                    <a:alpha val="43137"/>
                  </a:srgbClr>
                </a:outerShdw>
              </a:effectLst>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54036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567</Words>
  <Application>Microsoft Office PowerPoint</Application>
  <PresentationFormat>On-screen Show (16:9)</PresentationFormat>
  <Paragraphs>74</Paragraphs>
  <Slides>16</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Calibri Light</vt:lpstr>
      <vt:lpstr>Roboto Condensed Light</vt:lpstr>
      <vt:lpstr>Calibri</vt:lpstr>
      <vt:lpstr>Anaheim</vt:lpstr>
      <vt:lpstr>Staatliches</vt:lpstr>
      <vt:lpstr>Roboto Condensed</vt:lpstr>
      <vt:lpstr>Arvo</vt:lpstr>
      <vt:lpstr>Wingdings</vt:lpstr>
      <vt:lpstr>Segoe UI Black</vt:lpstr>
      <vt:lpstr>Salerio template</vt:lpstr>
      <vt:lpstr>Office Theme</vt:lpstr>
      <vt:lpstr>KHÓA LUẬN TỐT NGHIỆP</vt:lpstr>
      <vt:lpstr>PowerPoint Presentation</vt:lpstr>
      <vt:lpstr>Mục đích và yêu cầu tạo ra website mạng xã hội</vt:lpstr>
      <vt:lpstr>CHƯƠNG 1: </vt:lpstr>
      <vt:lpstr>Thống kê của một số mạng xã hội nổi tiếng và có lượng lớn người sử dụng </vt:lpstr>
      <vt:lpstr>2.1   Thống kê trong nước  </vt:lpstr>
      <vt:lpstr>2.1.2. Thống kê ngoài nước</vt:lpstr>
      <vt:lpstr>2.2  Các công nghệ được sử dụng</vt:lpstr>
      <vt:lpstr>Yêu cầu chức năng</vt:lpstr>
      <vt:lpstr>3.1   Các chức năng chính</vt:lpstr>
      <vt:lpstr>3.2   Các tác nhân sử dụng hệ thống </vt:lpstr>
      <vt:lpstr>Thiết kế</vt:lpstr>
      <vt:lpstr>4.1   Biểu đồ use case </vt:lpstr>
      <vt:lpstr>4.2   Biểu đồ sequence</vt:lpstr>
      <vt:lpstr>4.3   Môi trường phát triển </vt:lpstr>
      <vt:lpstr>Cảm ơn thầy cô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asus</dc:creator>
  <cp:lastModifiedBy>Admin</cp:lastModifiedBy>
  <cp:revision>15</cp:revision>
  <dcterms:modified xsi:type="dcterms:W3CDTF">2022-07-15T21:14:27Z</dcterms:modified>
</cp:coreProperties>
</file>