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9" r:id="rId2"/>
  </p:sldMasterIdLst>
  <p:notesMasterIdLst>
    <p:notesMasterId r:id="rId19"/>
  </p:notesMasterIdLst>
  <p:sldIdLst>
    <p:sldId id="361" r:id="rId3"/>
    <p:sldId id="260" r:id="rId4"/>
    <p:sldId id="259" r:id="rId5"/>
    <p:sldId id="306" r:id="rId6"/>
    <p:sldId id="297" r:id="rId7"/>
    <p:sldId id="307" r:id="rId8"/>
    <p:sldId id="319" r:id="rId9"/>
    <p:sldId id="310" r:id="rId10"/>
    <p:sldId id="362" r:id="rId11"/>
    <p:sldId id="311" r:id="rId12"/>
    <p:sldId id="363" r:id="rId13"/>
    <p:sldId id="364" r:id="rId14"/>
    <p:sldId id="365" r:id="rId15"/>
    <p:sldId id="366" r:id="rId16"/>
    <p:sldId id="367" r:id="rId17"/>
    <p:sldId id="278" r:id="rId1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  <p:embeddedFont>
      <p:font typeface="Staatliches" panose="020B0604020202020204" charset="0"/>
      <p:regular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Anaheim" panose="020B0604020202020204" charset="0"/>
      <p:regular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Arv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0C958-F648-4C17-8789-09925E36902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68B44-C4D6-4837-81CD-BB48D60DE5C9}">
      <dgm:prSet/>
      <dgm:spPr/>
      <dgm:t>
        <a:bodyPr/>
        <a:lstStyle/>
        <a:p>
          <a:r>
            <a:rPr lang="vi-VN" dirty="0" smtClean="0"/>
            <a:t>Angular, DevExtreme, Bootstrap, .</a:t>
          </a:r>
          <a:r>
            <a:rPr lang="vi-VN" dirty="0" smtClean="0"/>
            <a:t>ne</a:t>
          </a:r>
          <a:r>
            <a:rPr lang="en-US" dirty="0" smtClean="0"/>
            <a:t>t</a:t>
          </a:r>
          <a:r>
            <a:rPr lang="vi-VN" dirty="0" smtClean="0"/>
            <a:t>, </a:t>
          </a:r>
          <a:r>
            <a:rPr lang="vi-VN" dirty="0" smtClean="0"/>
            <a:t>entity framework, web api,</a:t>
          </a:r>
          <a:r>
            <a:rPr lang="en-US" dirty="0" smtClean="0"/>
            <a:t> </a:t>
          </a:r>
          <a:r>
            <a:rPr lang="en-US" dirty="0" err="1" smtClean="0"/>
            <a:t>signalR</a:t>
          </a:r>
          <a:r>
            <a:rPr lang="vi-VN" dirty="0" smtClean="0"/>
            <a:t> c#, hệ quản trị cơ sở dữ liệu SQL Sever </a:t>
          </a:r>
          <a:endParaRPr lang="en-US" dirty="0"/>
        </a:p>
      </dgm:t>
    </dgm:pt>
    <dgm:pt modelId="{AE515E09-D5CE-41C7-BA0C-5B97F910B1AE}" type="parTrans" cxnId="{39C91DD4-DDCD-495D-8C11-8618BBF37F6D}">
      <dgm:prSet/>
      <dgm:spPr/>
      <dgm:t>
        <a:bodyPr/>
        <a:lstStyle/>
        <a:p>
          <a:endParaRPr lang="en-US"/>
        </a:p>
      </dgm:t>
    </dgm:pt>
    <dgm:pt modelId="{8D1AEE62-F971-4505-924A-0407A4DF3510}" type="sibTrans" cxnId="{39C91DD4-DDCD-495D-8C11-8618BBF37F6D}">
      <dgm:prSet/>
      <dgm:spPr/>
      <dgm:t>
        <a:bodyPr/>
        <a:lstStyle/>
        <a:p>
          <a:endParaRPr lang="en-US"/>
        </a:p>
      </dgm:t>
    </dgm:pt>
    <dgm:pt modelId="{BC902112-3164-4126-88D9-220620EE0FDD}" type="pres">
      <dgm:prSet presAssocID="{C3B0C958-F648-4C17-8789-09925E3690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03FAE2-7AB9-450D-BE96-FA74F57AA38D}" type="pres">
      <dgm:prSet presAssocID="{78368B44-C4D6-4837-81CD-BB48D60DE5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949962-2F64-4FB3-A2CA-0A3A14965FEA}" type="presOf" srcId="{78368B44-C4D6-4837-81CD-BB48D60DE5C9}" destId="{7703FAE2-7AB9-450D-BE96-FA74F57AA38D}" srcOrd="0" destOrd="0" presId="urn:microsoft.com/office/officeart/2005/8/layout/vList2"/>
    <dgm:cxn modelId="{39C91DD4-DDCD-495D-8C11-8618BBF37F6D}" srcId="{C3B0C958-F648-4C17-8789-09925E369021}" destId="{78368B44-C4D6-4837-81CD-BB48D60DE5C9}" srcOrd="0" destOrd="0" parTransId="{AE515E09-D5CE-41C7-BA0C-5B97F910B1AE}" sibTransId="{8D1AEE62-F971-4505-924A-0407A4DF3510}"/>
    <dgm:cxn modelId="{7A2CA643-96D3-4D6F-B02C-EB51EC9C9CE3}" type="presOf" srcId="{C3B0C958-F648-4C17-8789-09925E369021}" destId="{BC902112-3164-4126-88D9-220620EE0FDD}" srcOrd="0" destOrd="0" presId="urn:microsoft.com/office/officeart/2005/8/layout/vList2"/>
    <dgm:cxn modelId="{58E8E47D-04E6-4ACC-8C57-C77EA663E01E}" type="presParOf" srcId="{BC902112-3164-4126-88D9-220620EE0FDD}" destId="{7703FAE2-7AB9-450D-BE96-FA74F57AA3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7C864C-B287-4AD4-A22F-911B5867451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8BF5F-7D0F-405D-8111-A5D9403CA969}">
      <dgm:prSet phldrT="[Text]"/>
      <dgm:spPr/>
      <dgm:t>
        <a:bodyPr/>
        <a:lstStyle/>
        <a:p>
          <a:endParaRPr lang="en-US" dirty="0"/>
        </a:p>
      </dgm:t>
    </dgm:pt>
    <dgm:pt modelId="{0A6096A9-6658-4446-9262-00454662035E}" type="parTrans" cxnId="{26F36B6A-D81A-40C9-B050-D85AF09A409F}">
      <dgm:prSet/>
      <dgm:spPr/>
      <dgm:t>
        <a:bodyPr/>
        <a:lstStyle/>
        <a:p>
          <a:endParaRPr lang="en-US"/>
        </a:p>
      </dgm:t>
    </dgm:pt>
    <dgm:pt modelId="{2B88AFC0-B2E1-4D73-A142-9B83C09E720E}" type="sibTrans" cxnId="{26F36B6A-D81A-40C9-B050-D85AF09A409F}">
      <dgm:prSet/>
      <dgm:spPr/>
      <dgm:t>
        <a:bodyPr/>
        <a:lstStyle/>
        <a:p>
          <a:endParaRPr lang="en-US"/>
        </a:p>
      </dgm:t>
    </dgm:pt>
    <dgm:pt modelId="{A3E9804F-3131-40B0-BD7B-37E826BBA067}">
      <dgm:prSet phldrT="[Text]"/>
      <dgm:spPr/>
      <dgm:t>
        <a:bodyPr/>
        <a:lstStyle/>
        <a:p>
          <a:r>
            <a:rPr lang="en-US" i="1" dirty="0" err="1" smtClean="0"/>
            <a:t>Người</a:t>
          </a:r>
          <a:r>
            <a:rPr lang="en-US" i="1" dirty="0" smtClean="0"/>
            <a:t> </a:t>
          </a:r>
          <a:r>
            <a:rPr lang="en-US" i="1" dirty="0" err="1" smtClean="0"/>
            <a:t>quản</a:t>
          </a:r>
          <a:r>
            <a:rPr lang="en-US" i="1" dirty="0" smtClean="0"/>
            <a:t> trị</a:t>
          </a:r>
          <a:endParaRPr lang="en-US" dirty="0"/>
        </a:p>
      </dgm:t>
    </dgm:pt>
    <dgm:pt modelId="{9AFEA715-F0BE-4669-9905-02E53A919316}" type="parTrans" cxnId="{44433A8C-7352-45DB-A43A-A609E61554D2}">
      <dgm:prSet/>
      <dgm:spPr/>
      <dgm:t>
        <a:bodyPr/>
        <a:lstStyle/>
        <a:p>
          <a:endParaRPr lang="en-US"/>
        </a:p>
      </dgm:t>
    </dgm:pt>
    <dgm:pt modelId="{C3BAEB7B-2A26-464F-9FC8-7F7DD26F9F09}" type="sibTrans" cxnId="{44433A8C-7352-45DB-A43A-A609E61554D2}">
      <dgm:prSet/>
      <dgm:spPr/>
      <dgm:t>
        <a:bodyPr/>
        <a:lstStyle/>
        <a:p>
          <a:endParaRPr lang="en-US"/>
        </a:p>
      </dgm:t>
    </dgm:pt>
    <dgm:pt modelId="{AB4B59F9-ACAE-4C4A-8E35-17485BE23B49}">
      <dgm:prSet phldrT="[Text]" custT="1"/>
      <dgm:spPr/>
      <dgm:t>
        <a:bodyPr/>
        <a:lstStyle/>
        <a:p>
          <a:pPr>
            <a:buSzPts val="2400"/>
            <a:buNone/>
          </a:pPr>
          <a:r>
            <a:rPr lang="vi-VN" sz="2400" dirty="0" smtClean="0"/>
            <a:t>Sử dụng toàn bộ chức năng của website</a:t>
          </a:r>
          <a:endParaRPr lang="en-US" sz="2400" dirty="0"/>
        </a:p>
      </dgm:t>
    </dgm:pt>
    <dgm:pt modelId="{8FADE005-E7B5-448C-9C68-A10E1042009C}" type="parTrans" cxnId="{AA1B86B5-C994-486D-9D97-69E5A9C974D6}">
      <dgm:prSet/>
      <dgm:spPr/>
      <dgm:t>
        <a:bodyPr/>
        <a:lstStyle/>
        <a:p>
          <a:endParaRPr lang="en-US"/>
        </a:p>
      </dgm:t>
    </dgm:pt>
    <dgm:pt modelId="{CA8873B5-0BD9-4976-8A58-BE17017E0E40}" type="sibTrans" cxnId="{AA1B86B5-C994-486D-9D97-69E5A9C974D6}">
      <dgm:prSet/>
      <dgm:spPr/>
      <dgm:t>
        <a:bodyPr/>
        <a:lstStyle/>
        <a:p>
          <a:endParaRPr lang="en-US"/>
        </a:p>
      </dgm:t>
    </dgm:pt>
    <dgm:pt modelId="{D72AB966-DBCD-452C-A5EE-5E0336147618}">
      <dgm:prSet phldrT="[Text]"/>
      <dgm:spPr/>
      <dgm:t>
        <a:bodyPr/>
        <a:lstStyle/>
        <a:p>
          <a:endParaRPr lang="en-US" dirty="0"/>
        </a:p>
      </dgm:t>
    </dgm:pt>
    <dgm:pt modelId="{30D06713-8E95-4CFC-8332-3F8FC2CC15BA}" type="parTrans" cxnId="{F7425462-A654-4243-A776-EBE5DF20439D}">
      <dgm:prSet/>
      <dgm:spPr/>
      <dgm:t>
        <a:bodyPr/>
        <a:lstStyle/>
        <a:p>
          <a:endParaRPr lang="en-US"/>
        </a:p>
      </dgm:t>
    </dgm:pt>
    <dgm:pt modelId="{CC51BEDE-AD85-4E5A-B350-6C666CC900F2}" type="sibTrans" cxnId="{F7425462-A654-4243-A776-EBE5DF20439D}">
      <dgm:prSet/>
      <dgm:spPr/>
      <dgm:t>
        <a:bodyPr/>
        <a:lstStyle/>
        <a:p>
          <a:endParaRPr lang="en-US"/>
        </a:p>
      </dgm:t>
    </dgm:pt>
    <dgm:pt modelId="{B60AA3D1-5A4D-4B99-83C7-E3E9297FD835}">
      <dgm:prSet phldrT="[Text]"/>
      <dgm:spPr/>
      <dgm:t>
        <a:bodyPr/>
        <a:lstStyle/>
        <a:p>
          <a:r>
            <a:rPr lang="vi-VN" i="1" dirty="0" smtClean="0"/>
            <a:t>Người </a:t>
          </a:r>
          <a:r>
            <a:rPr lang="en-US" i="1" dirty="0" err="1" smtClean="0"/>
            <a:t>dùng</a:t>
          </a:r>
          <a:endParaRPr lang="en-US" dirty="0"/>
        </a:p>
      </dgm:t>
    </dgm:pt>
    <dgm:pt modelId="{9B0BF416-3465-4391-AC2B-4C5242A62E04}" type="parTrans" cxnId="{348CC25D-5CB5-4730-833D-A84957763C77}">
      <dgm:prSet/>
      <dgm:spPr/>
      <dgm:t>
        <a:bodyPr/>
        <a:lstStyle/>
        <a:p>
          <a:endParaRPr lang="en-US"/>
        </a:p>
      </dgm:t>
    </dgm:pt>
    <dgm:pt modelId="{C23FDEF6-05AD-4409-87AB-5498C9CE20F1}" type="sibTrans" cxnId="{348CC25D-5CB5-4730-833D-A84957763C77}">
      <dgm:prSet/>
      <dgm:spPr/>
      <dgm:t>
        <a:bodyPr/>
        <a:lstStyle/>
        <a:p>
          <a:endParaRPr lang="en-US"/>
        </a:p>
      </dgm:t>
    </dgm:pt>
    <dgm:pt modelId="{3099ABE9-5023-420D-A8E6-E240DB6DBA9D}">
      <dgm:prSet phldrT="[Text]" custT="1"/>
      <dgm:spPr/>
      <dgm:t>
        <a:bodyPr/>
        <a:lstStyle/>
        <a:p>
          <a:pPr>
            <a:buSzPts val="2400"/>
            <a:buNone/>
          </a:pPr>
          <a:r>
            <a:rPr lang="vi-VN" sz="2400" dirty="0" smtClean="0"/>
            <a:t>Đăng nhập/đăng xuất, </a:t>
          </a:r>
          <a:r>
            <a:rPr lang="en-US" sz="2400" dirty="0" smtClean="0"/>
            <a:t>chat, video call</a:t>
          </a:r>
          <a:r>
            <a:rPr lang="vi-VN" sz="2400" dirty="0" smtClean="0"/>
            <a:t>, </a:t>
          </a:r>
          <a:r>
            <a:rPr lang="en-US" sz="2400" dirty="0" smtClean="0"/>
            <a:t>notification, news feed</a:t>
          </a:r>
          <a:endParaRPr lang="en-US" sz="2400" dirty="0"/>
        </a:p>
      </dgm:t>
    </dgm:pt>
    <dgm:pt modelId="{7D497B20-7057-46A3-B7BB-F300A2368EDA}" type="parTrans" cxnId="{CD425D97-2BB3-4C22-8AED-9807878473D3}">
      <dgm:prSet/>
      <dgm:spPr/>
      <dgm:t>
        <a:bodyPr/>
        <a:lstStyle/>
        <a:p>
          <a:endParaRPr lang="en-US"/>
        </a:p>
      </dgm:t>
    </dgm:pt>
    <dgm:pt modelId="{32537732-B8C2-4E91-8B0A-A5DAA25C5E0A}" type="sibTrans" cxnId="{CD425D97-2BB3-4C22-8AED-9807878473D3}">
      <dgm:prSet/>
      <dgm:spPr/>
      <dgm:t>
        <a:bodyPr/>
        <a:lstStyle/>
        <a:p>
          <a:endParaRPr lang="en-US"/>
        </a:p>
      </dgm:t>
    </dgm:pt>
    <dgm:pt modelId="{95355E18-864F-4D0F-8AC5-8034A8A759F8}" type="pres">
      <dgm:prSet presAssocID="{7F7C864C-B287-4AD4-A22F-911B5867451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FE6486-708F-4F94-81CF-9CBD6DF0DFCA}" type="pres">
      <dgm:prSet presAssocID="{0A88BF5F-7D0F-405D-8111-A5D9403CA969}" presName="composite" presStyleCnt="0"/>
      <dgm:spPr/>
    </dgm:pt>
    <dgm:pt modelId="{6A9CD9BD-901B-4B99-9075-1593491BCC39}" type="pres">
      <dgm:prSet presAssocID="{0A88BF5F-7D0F-405D-8111-A5D9403CA969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51803-0AB7-44F2-B9E5-A795FE93AA7F}" type="pres">
      <dgm:prSet presAssocID="{0A88BF5F-7D0F-405D-8111-A5D9403CA969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363A4-C7C5-400E-99E5-C2F3B0596B57}" type="pres">
      <dgm:prSet presAssocID="{0A88BF5F-7D0F-405D-8111-A5D9403CA969}" presName="Accent" presStyleLbl="parChTrans1D1" presStyleIdx="0" presStyleCnt="2"/>
      <dgm:spPr/>
    </dgm:pt>
    <dgm:pt modelId="{5E6FAF0F-DA9E-43B6-AAB0-5B677A459BA5}" type="pres">
      <dgm:prSet presAssocID="{0A88BF5F-7D0F-405D-8111-A5D9403CA969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FF072-6B67-4A15-84B8-179B29413AEF}" type="pres">
      <dgm:prSet presAssocID="{2B88AFC0-B2E1-4D73-A142-9B83C09E720E}" presName="sibTrans" presStyleCnt="0"/>
      <dgm:spPr/>
    </dgm:pt>
    <dgm:pt modelId="{C821F8F6-2718-4A51-BE5C-A76909FFA44A}" type="pres">
      <dgm:prSet presAssocID="{D72AB966-DBCD-452C-A5EE-5E0336147618}" presName="composite" presStyleCnt="0"/>
      <dgm:spPr/>
    </dgm:pt>
    <dgm:pt modelId="{8F3E475C-5CE0-4A5A-8A80-91EEDD376099}" type="pres">
      <dgm:prSet presAssocID="{D72AB966-DBCD-452C-A5EE-5E0336147618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3304E-E8E5-4F01-BE69-474B6DCFB445}" type="pres">
      <dgm:prSet presAssocID="{D72AB966-DBCD-452C-A5EE-5E033614761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CEDC8-A5E2-439C-B978-6F09A866C173}" type="pres">
      <dgm:prSet presAssocID="{D72AB966-DBCD-452C-A5EE-5E0336147618}" presName="Accent" presStyleLbl="parChTrans1D1" presStyleIdx="1" presStyleCnt="2"/>
      <dgm:spPr/>
    </dgm:pt>
    <dgm:pt modelId="{A8E8C93A-F1D7-404A-A990-4C4E8C1C2BC3}" type="pres">
      <dgm:prSet presAssocID="{D72AB966-DBCD-452C-A5EE-5E0336147618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36B6A-D81A-40C9-B050-D85AF09A409F}" srcId="{7F7C864C-B287-4AD4-A22F-911B58674512}" destId="{0A88BF5F-7D0F-405D-8111-A5D9403CA969}" srcOrd="0" destOrd="0" parTransId="{0A6096A9-6658-4446-9262-00454662035E}" sibTransId="{2B88AFC0-B2E1-4D73-A142-9B83C09E720E}"/>
    <dgm:cxn modelId="{44433A8C-7352-45DB-A43A-A609E61554D2}" srcId="{0A88BF5F-7D0F-405D-8111-A5D9403CA969}" destId="{A3E9804F-3131-40B0-BD7B-37E826BBA067}" srcOrd="0" destOrd="0" parTransId="{9AFEA715-F0BE-4669-9905-02E53A919316}" sibTransId="{C3BAEB7B-2A26-464F-9FC8-7F7DD26F9F09}"/>
    <dgm:cxn modelId="{CD425D97-2BB3-4C22-8AED-9807878473D3}" srcId="{D72AB966-DBCD-452C-A5EE-5E0336147618}" destId="{3099ABE9-5023-420D-A8E6-E240DB6DBA9D}" srcOrd="1" destOrd="0" parTransId="{7D497B20-7057-46A3-B7BB-F300A2368EDA}" sibTransId="{32537732-B8C2-4E91-8B0A-A5DAA25C5E0A}"/>
    <dgm:cxn modelId="{1BBB53F8-26FC-4AC2-B944-E08B0BE635C4}" type="presOf" srcId="{A3E9804F-3131-40B0-BD7B-37E826BBA067}" destId="{6A9CD9BD-901B-4B99-9075-1593491BCC39}" srcOrd="0" destOrd="0" presId="urn:microsoft.com/office/officeart/2011/layout/TabList"/>
    <dgm:cxn modelId="{348CC25D-5CB5-4730-833D-A84957763C77}" srcId="{D72AB966-DBCD-452C-A5EE-5E0336147618}" destId="{B60AA3D1-5A4D-4B99-83C7-E3E9297FD835}" srcOrd="0" destOrd="0" parTransId="{9B0BF416-3465-4391-AC2B-4C5242A62E04}" sibTransId="{C23FDEF6-05AD-4409-87AB-5498C9CE20F1}"/>
    <dgm:cxn modelId="{F7425462-A654-4243-A776-EBE5DF20439D}" srcId="{7F7C864C-B287-4AD4-A22F-911B58674512}" destId="{D72AB966-DBCD-452C-A5EE-5E0336147618}" srcOrd="1" destOrd="0" parTransId="{30D06713-8E95-4CFC-8332-3F8FC2CC15BA}" sibTransId="{CC51BEDE-AD85-4E5A-B350-6C666CC900F2}"/>
    <dgm:cxn modelId="{F67F90B7-D47E-4C4E-8037-F63DFE9B115A}" type="presOf" srcId="{AB4B59F9-ACAE-4C4A-8E35-17485BE23B49}" destId="{5E6FAF0F-DA9E-43B6-AAB0-5B677A459BA5}" srcOrd="0" destOrd="0" presId="urn:microsoft.com/office/officeart/2011/layout/TabList"/>
    <dgm:cxn modelId="{03531CCC-4DBE-4945-90EB-4C7836690890}" type="presOf" srcId="{3099ABE9-5023-420D-A8E6-E240DB6DBA9D}" destId="{A8E8C93A-F1D7-404A-A990-4C4E8C1C2BC3}" srcOrd="0" destOrd="0" presId="urn:microsoft.com/office/officeart/2011/layout/TabList"/>
    <dgm:cxn modelId="{88BC382C-F081-45F6-AFAC-E8F8C69007D1}" type="presOf" srcId="{7F7C864C-B287-4AD4-A22F-911B58674512}" destId="{95355E18-864F-4D0F-8AC5-8034A8A759F8}" srcOrd="0" destOrd="0" presId="urn:microsoft.com/office/officeart/2011/layout/TabList"/>
    <dgm:cxn modelId="{071E32EE-BF85-4B3E-8AD2-5E102F913067}" type="presOf" srcId="{D72AB966-DBCD-452C-A5EE-5E0336147618}" destId="{8D33304E-E8E5-4F01-BE69-474B6DCFB445}" srcOrd="0" destOrd="0" presId="urn:microsoft.com/office/officeart/2011/layout/TabList"/>
    <dgm:cxn modelId="{023281E9-CCBE-484E-9313-69E39D2F9C85}" type="presOf" srcId="{B60AA3D1-5A4D-4B99-83C7-E3E9297FD835}" destId="{8F3E475C-5CE0-4A5A-8A80-91EEDD376099}" srcOrd="0" destOrd="0" presId="urn:microsoft.com/office/officeart/2011/layout/TabList"/>
    <dgm:cxn modelId="{AA1B86B5-C994-486D-9D97-69E5A9C974D6}" srcId="{0A88BF5F-7D0F-405D-8111-A5D9403CA969}" destId="{AB4B59F9-ACAE-4C4A-8E35-17485BE23B49}" srcOrd="1" destOrd="0" parTransId="{8FADE005-E7B5-448C-9C68-A10E1042009C}" sibTransId="{CA8873B5-0BD9-4976-8A58-BE17017E0E40}"/>
    <dgm:cxn modelId="{AF714B12-DF5A-4A7B-ADD8-C972A836A03D}" type="presOf" srcId="{0A88BF5F-7D0F-405D-8111-A5D9403CA969}" destId="{52751803-0AB7-44F2-B9E5-A795FE93AA7F}" srcOrd="0" destOrd="0" presId="urn:microsoft.com/office/officeart/2011/layout/TabList"/>
    <dgm:cxn modelId="{D6372AAD-25DC-439A-AA2F-49A562B4B338}" type="presParOf" srcId="{95355E18-864F-4D0F-8AC5-8034A8A759F8}" destId="{1EFE6486-708F-4F94-81CF-9CBD6DF0DFCA}" srcOrd="0" destOrd="0" presId="urn:microsoft.com/office/officeart/2011/layout/TabList"/>
    <dgm:cxn modelId="{9F683A43-B51E-48EC-9523-2CA6E0BA24EC}" type="presParOf" srcId="{1EFE6486-708F-4F94-81CF-9CBD6DF0DFCA}" destId="{6A9CD9BD-901B-4B99-9075-1593491BCC39}" srcOrd="0" destOrd="0" presId="urn:microsoft.com/office/officeart/2011/layout/TabList"/>
    <dgm:cxn modelId="{5EAF0C57-D42F-4D42-B04C-A9C8A0282C8A}" type="presParOf" srcId="{1EFE6486-708F-4F94-81CF-9CBD6DF0DFCA}" destId="{52751803-0AB7-44F2-B9E5-A795FE93AA7F}" srcOrd="1" destOrd="0" presId="urn:microsoft.com/office/officeart/2011/layout/TabList"/>
    <dgm:cxn modelId="{899840F1-7823-4EAB-B178-0CFFEA9CB847}" type="presParOf" srcId="{1EFE6486-708F-4F94-81CF-9CBD6DF0DFCA}" destId="{2EE363A4-C7C5-400E-99E5-C2F3B0596B57}" srcOrd="2" destOrd="0" presId="urn:microsoft.com/office/officeart/2011/layout/TabList"/>
    <dgm:cxn modelId="{27A57D0C-CEA5-4844-9C34-3DB60645D8A0}" type="presParOf" srcId="{95355E18-864F-4D0F-8AC5-8034A8A759F8}" destId="{5E6FAF0F-DA9E-43B6-AAB0-5B677A459BA5}" srcOrd="1" destOrd="0" presId="urn:microsoft.com/office/officeart/2011/layout/TabList"/>
    <dgm:cxn modelId="{1CB1C382-03E2-4EBE-A931-FD12E3E57666}" type="presParOf" srcId="{95355E18-864F-4D0F-8AC5-8034A8A759F8}" destId="{668FF072-6B67-4A15-84B8-179B29413AEF}" srcOrd="2" destOrd="0" presId="urn:microsoft.com/office/officeart/2011/layout/TabList"/>
    <dgm:cxn modelId="{F1F1ED62-E448-45C0-A15D-8D8E99C6E3A1}" type="presParOf" srcId="{95355E18-864F-4D0F-8AC5-8034A8A759F8}" destId="{C821F8F6-2718-4A51-BE5C-A76909FFA44A}" srcOrd="3" destOrd="0" presId="urn:microsoft.com/office/officeart/2011/layout/TabList"/>
    <dgm:cxn modelId="{298356EE-6843-4E14-A4F4-BDD9C8F84618}" type="presParOf" srcId="{C821F8F6-2718-4A51-BE5C-A76909FFA44A}" destId="{8F3E475C-5CE0-4A5A-8A80-91EEDD376099}" srcOrd="0" destOrd="0" presId="urn:microsoft.com/office/officeart/2011/layout/TabList"/>
    <dgm:cxn modelId="{F170CAD5-20F5-45BC-80F0-AFE3CA348EB6}" type="presParOf" srcId="{C821F8F6-2718-4A51-BE5C-A76909FFA44A}" destId="{8D33304E-E8E5-4F01-BE69-474B6DCFB445}" srcOrd="1" destOrd="0" presId="urn:microsoft.com/office/officeart/2011/layout/TabList"/>
    <dgm:cxn modelId="{B092BA82-D58F-4AEA-A857-985EEEFC98F6}" type="presParOf" srcId="{C821F8F6-2718-4A51-BE5C-A76909FFA44A}" destId="{18CCEDC8-A5E2-439C-B978-6F09A866C173}" srcOrd="2" destOrd="0" presId="urn:microsoft.com/office/officeart/2011/layout/TabList"/>
    <dgm:cxn modelId="{A136BF8D-9DD8-4A56-8664-4F7BDFCE5761}" type="presParOf" srcId="{95355E18-864F-4D0F-8AC5-8034A8A759F8}" destId="{A8E8C93A-F1D7-404A-A990-4C4E8C1C2BC3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3FAE2-7AB9-450D-BE96-FA74F57AA38D}">
      <dsp:nvSpPr>
        <dsp:cNvPr id="0" name=""/>
        <dsp:cNvSpPr/>
      </dsp:nvSpPr>
      <dsp:spPr>
        <a:xfrm>
          <a:off x="0" y="12175"/>
          <a:ext cx="5752454" cy="262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dirty="0" smtClean="0"/>
            <a:t>Angular, DevExtreme, Bootstrap, .</a:t>
          </a:r>
          <a:r>
            <a:rPr lang="vi-VN" sz="3200" kern="1200" dirty="0" smtClean="0"/>
            <a:t>ne</a:t>
          </a:r>
          <a:r>
            <a:rPr lang="en-US" sz="3200" kern="1200" dirty="0" smtClean="0"/>
            <a:t>t</a:t>
          </a:r>
          <a:r>
            <a:rPr lang="vi-VN" sz="3200" kern="1200" dirty="0" smtClean="0"/>
            <a:t>, </a:t>
          </a:r>
          <a:r>
            <a:rPr lang="vi-VN" sz="3200" kern="1200" dirty="0" smtClean="0"/>
            <a:t>entity framework, web api,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signalR</a:t>
          </a:r>
          <a:r>
            <a:rPr lang="vi-VN" sz="3200" kern="1200" dirty="0" smtClean="0"/>
            <a:t> c#, hệ quản trị cơ sở dữ liệu SQL Sever </a:t>
          </a:r>
          <a:endParaRPr lang="en-US" sz="3200" kern="1200" dirty="0"/>
        </a:p>
      </dsp:txBody>
      <dsp:txXfrm>
        <a:off x="127937" y="140112"/>
        <a:ext cx="5496580" cy="2364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CEDC8-A5E2-439C-B978-6F09A866C173}">
      <dsp:nvSpPr>
        <dsp:cNvPr id="0" name=""/>
        <dsp:cNvSpPr/>
      </dsp:nvSpPr>
      <dsp:spPr>
        <a:xfrm>
          <a:off x="0" y="1960382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363A4-C7C5-400E-99E5-C2F3B0596B57}">
      <dsp:nvSpPr>
        <dsp:cNvPr id="0" name=""/>
        <dsp:cNvSpPr/>
      </dsp:nvSpPr>
      <dsp:spPr>
        <a:xfrm>
          <a:off x="0" y="484593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CD9BD-901B-4B99-9075-1593491BCC39}">
      <dsp:nvSpPr>
        <dsp:cNvPr id="0" name=""/>
        <dsp:cNvSpPr/>
      </dsp:nvSpPr>
      <dsp:spPr>
        <a:xfrm>
          <a:off x="1584959" y="775"/>
          <a:ext cx="4511040" cy="48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err="1" smtClean="0"/>
            <a:t>Người</a:t>
          </a:r>
          <a:r>
            <a:rPr lang="en-US" sz="2800" i="1" kern="1200" dirty="0" smtClean="0"/>
            <a:t> </a:t>
          </a:r>
          <a:r>
            <a:rPr lang="en-US" sz="2800" i="1" kern="1200" dirty="0" err="1" smtClean="0"/>
            <a:t>quản</a:t>
          </a:r>
          <a:r>
            <a:rPr lang="en-US" sz="2800" i="1" kern="1200" dirty="0" smtClean="0"/>
            <a:t> trị</a:t>
          </a:r>
          <a:endParaRPr lang="en-US" sz="2800" kern="1200" dirty="0"/>
        </a:p>
      </dsp:txBody>
      <dsp:txXfrm>
        <a:off x="1584959" y="775"/>
        <a:ext cx="4511040" cy="483817"/>
      </dsp:txXfrm>
    </dsp:sp>
    <dsp:sp modelId="{52751803-0AB7-44F2-B9E5-A795FE93AA7F}">
      <dsp:nvSpPr>
        <dsp:cNvPr id="0" name=""/>
        <dsp:cNvSpPr/>
      </dsp:nvSpPr>
      <dsp:spPr>
        <a:xfrm>
          <a:off x="0" y="775"/>
          <a:ext cx="1584960" cy="4838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23622" y="24397"/>
        <a:ext cx="1537716" cy="460195"/>
      </dsp:txXfrm>
    </dsp:sp>
    <dsp:sp modelId="{5E6FAF0F-DA9E-43B6-AAB0-5B677A459BA5}">
      <dsp:nvSpPr>
        <dsp:cNvPr id="0" name=""/>
        <dsp:cNvSpPr/>
      </dsp:nvSpPr>
      <dsp:spPr>
        <a:xfrm>
          <a:off x="0" y="484593"/>
          <a:ext cx="6096000" cy="9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2400"/>
            <a:buChar char="••"/>
          </a:pPr>
          <a:r>
            <a:rPr lang="vi-VN" sz="2400" kern="1200" dirty="0" smtClean="0"/>
            <a:t>Sử dụng toàn bộ chức năng của website</a:t>
          </a:r>
          <a:endParaRPr lang="en-US" sz="2400" kern="1200" dirty="0"/>
        </a:p>
      </dsp:txBody>
      <dsp:txXfrm>
        <a:off x="0" y="484593"/>
        <a:ext cx="6096000" cy="967780"/>
      </dsp:txXfrm>
    </dsp:sp>
    <dsp:sp modelId="{8F3E475C-5CE0-4A5A-8A80-91EEDD376099}">
      <dsp:nvSpPr>
        <dsp:cNvPr id="0" name=""/>
        <dsp:cNvSpPr/>
      </dsp:nvSpPr>
      <dsp:spPr>
        <a:xfrm>
          <a:off x="1584959" y="1476564"/>
          <a:ext cx="4511040" cy="48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i="1" kern="1200" dirty="0" smtClean="0"/>
            <a:t>Người </a:t>
          </a:r>
          <a:r>
            <a:rPr lang="en-US" sz="2800" i="1" kern="1200" dirty="0" err="1" smtClean="0"/>
            <a:t>dùng</a:t>
          </a:r>
          <a:endParaRPr lang="en-US" sz="2800" kern="1200" dirty="0"/>
        </a:p>
      </dsp:txBody>
      <dsp:txXfrm>
        <a:off x="1584959" y="1476564"/>
        <a:ext cx="4511040" cy="483817"/>
      </dsp:txXfrm>
    </dsp:sp>
    <dsp:sp modelId="{8D33304E-E8E5-4F01-BE69-474B6DCFB445}">
      <dsp:nvSpPr>
        <dsp:cNvPr id="0" name=""/>
        <dsp:cNvSpPr/>
      </dsp:nvSpPr>
      <dsp:spPr>
        <a:xfrm>
          <a:off x="0" y="1476564"/>
          <a:ext cx="1584960" cy="4838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23622" y="1500186"/>
        <a:ext cx="1537716" cy="460195"/>
      </dsp:txXfrm>
    </dsp:sp>
    <dsp:sp modelId="{A8E8C93A-F1D7-404A-A990-4C4E8C1C2BC3}">
      <dsp:nvSpPr>
        <dsp:cNvPr id="0" name=""/>
        <dsp:cNvSpPr/>
      </dsp:nvSpPr>
      <dsp:spPr>
        <a:xfrm>
          <a:off x="0" y="1960382"/>
          <a:ext cx="6096000" cy="9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2400"/>
            <a:buChar char="••"/>
          </a:pPr>
          <a:r>
            <a:rPr lang="vi-VN" sz="2400" kern="1200" dirty="0" smtClean="0"/>
            <a:t>Đăng nhập/đăng xuất, </a:t>
          </a:r>
          <a:r>
            <a:rPr lang="en-US" sz="2400" kern="1200" dirty="0" smtClean="0"/>
            <a:t>chat, video call</a:t>
          </a:r>
          <a:r>
            <a:rPr lang="vi-VN" sz="2400" kern="1200" dirty="0" smtClean="0"/>
            <a:t>, </a:t>
          </a:r>
          <a:r>
            <a:rPr lang="en-US" sz="2400" kern="1200" dirty="0" smtClean="0"/>
            <a:t>notification, news feed</a:t>
          </a:r>
          <a:endParaRPr lang="en-US" sz="2400" kern="1200" dirty="0"/>
        </a:p>
      </dsp:txBody>
      <dsp:txXfrm>
        <a:off x="0" y="1960382"/>
        <a:ext cx="6096000" cy="96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544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3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55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2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24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2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09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6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2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64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55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19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84512-AE98-43C7-8455-0AC8B4C8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2BCE00-7B87-4766-8032-D1E098D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D8A7-DB52-4ADF-BE98-4AA090BA6739}" type="datetime1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DE96FA-A7DC-4519-875F-E9DBDD00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EBA1C8-2B01-4F76-9C31-6F261C5B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DB2DCB-5D9F-45A9-B238-9AC54843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27C7-9897-4AED-99FD-E9F2DDD1E462}" type="datetime1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86213C-0E4C-4878-9917-C3058976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0F5CBB-A0E7-4804-A3E9-A0F09400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66112-F36A-4D2E-9962-E419EDA5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80B83-AA0D-484F-B2F0-1E6ECBD1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D66F4A-20BE-4AEC-B0DB-232BF9009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1760CB5-AA4A-4F67-A8C8-4861A533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30D5-D178-4A2A-AFB2-A265D61EC09E}" type="datetime1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AF8DE-9C72-4517-A98E-A57BE5C4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910005-062A-41E4-B5BB-CD7BD6EC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9CBBB-2623-4017-93E9-038B40CF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E5DE8A-3BBC-49D7-A5DC-9092D6483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572F68-4C8F-4AF8-9D2B-66E2D54ED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2F8CE2C-B668-49F1-8050-CF3E756B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BA79-3E89-444E-92DD-86343D9011B6}" type="datetime1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89172F-262C-4215-93B2-0F911F20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A2DD3C-0BD9-4FF8-ADFA-0C9719B2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81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370B7-E4A5-498D-B830-A1A5F0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8485EE7-C135-44E6-A0C7-2E09A2EE3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A09233-5B76-47BA-8A13-9151522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57-33F6-43EC-9C2C-9766DDD7EE6D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7FA956-2BBE-4162-BB8D-A17CEB3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881F21-DF46-458E-95CC-80B00D7F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B968B4F-F81D-49D5-81E2-5410DB546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372493-2FF6-4BBA-8AAF-3AFA87AC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210695-CB1D-4D46-86D2-35F45E98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AFF2-CD13-4D44-B04C-D8584E78FF9C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25E38B-59A8-41AD-B630-92B6AC53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93C71B-D016-4E4F-9A80-363851E1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97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BC0A0-0458-4B40-9B30-12894F0C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B8531C1-1E4A-4048-B605-EEF85060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D58D01-878A-4FDB-9419-EB4D5023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0A90-F1BC-49A6-BBC5-D67A679756BC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7C29CC-87BB-49D8-B8A7-20775019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AA1D8F-91D3-413F-AC43-0B8A41DB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2FBCC0-8DD0-48EC-8FAC-ADBF479C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320DE1-C7B2-4B73-87BE-964F2102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683844-44F9-434A-B055-05B60022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EA01-EB2F-4387-B28C-5CFFD0341233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F995E0-CEEB-4812-A6DB-738E25E5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31C5D4-8AF9-4FFE-8582-A0CD703B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B1B9B-1D9E-421C-9F9C-A432B6D6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A3B4BD-56C0-4F75-B9DE-0B17FC7D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B922C6-19F1-4B38-9A22-3053C7F0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D1B8-45E2-435E-93E7-0D4855142026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E2931A-F3CB-461C-B12E-F4D36AA8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E63CEB-CDA1-4100-BADA-24792D60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013495-B73F-411A-819F-B30EBA90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A1DC2C-F87B-42BE-999C-648D46B6B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7CECCF-552B-4D9A-9FAD-E3EF1B07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79D08A-4055-48A7-B0C5-71E613E9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B7EF-301F-4147-879D-0C0BCAEAD6BB}" type="datetime1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555E95-291B-477A-86D5-7AE493E1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B83C5B-1D9C-4F13-BDC5-5F96830D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1C66C-8E9D-4B45-A02C-242A6A71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BE8256-A7F8-4F2D-A2F1-4D6BD7A2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19CC3E-472A-48A1-8A1A-09E90FA8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65B413-E4D5-4D01-BF6B-9B417E6D4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5E34E50-E129-462C-8D88-C90670AF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F23288F-660B-435A-97FF-7A8A5DC4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DF5B-9DFB-46AF-8BEB-4132CB1B14F0}" type="datetime1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A6097F8-C9C9-45DA-844F-C72CC456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36B888F-3990-4D2F-81BA-7C43877D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8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60BFE7-6AE4-47BD-9262-249A04D6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F5CB78-09EA-40D0-A9E8-A0B545F2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36A998-9D28-4696-8CA1-DBA69DF1B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7064-D1E3-4E95-8894-28B08B695689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227382-28BE-4744-9CA7-C8F97EA89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Luận văn tốt nghiệp                  GVHD: PGS.TS Đoàn Vân Anh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087C40-5404-46A1-8B1F-3CE89E1F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5378-3532-4C5A-90DE-B8A1289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8D709-2DED-4BB9-B16E-24B403CC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7" y="1611915"/>
            <a:ext cx="6858000" cy="8111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FE8A06-82BF-40D0-85DC-2DE61A6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56" y="406263"/>
            <a:ext cx="7021083" cy="38493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VIỆN NÔNG NGHIỆP VIỆT NAM</a:t>
            </a:r>
            <a:endParaRPr lang="vi-V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CÔNG NGHỆ PHẦN MỀM</a:t>
            </a:r>
            <a:endParaRPr lang="vi-V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5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70AAB87-23E1-4038-B2C0-B52A945102F7}"/>
              </a:ext>
            </a:extLst>
          </p:cNvPr>
          <p:cNvSpPr txBox="1">
            <a:spLocks/>
          </p:cNvSpPr>
          <p:nvPr/>
        </p:nvSpPr>
        <p:spPr>
          <a:xfrm>
            <a:off x="2887775" y="4463393"/>
            <a:ext cx="3368444" cy="273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  <a:buClrTx/>
              <a:tabLst>
                <a:tab pos="1883569" algn="l"/>
              </a:tabLst>
            </a:pPr>
            <a:r>
              <a:rPr lang="en-US" sz="135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13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3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5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3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sz="135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13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5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</a:t>
            </a:r>
            <a:r>
              <a:rPr lang="en-US" sz="135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3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C965C3C-79A2-4469-A52C-53D5820F8291}"/>
              </a:ext>
            </a:extLst>
          </p:cNvPr>
          <p:cNvSpPr txBox="1"/>
          <p:nvPr/>
        </p:nvSpPr>
        <p:spPr>
          <a:xfrm>
            <a:off x="2725611" y="2897115"/>
            <a:ext cx="39429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1433513" algn="l"/>
              </a:tabLst>
            </a:pPr>
            <a:r>
              <a:rPr lang="en-US" dirty="0"/>
              <a:t>CHUYÊN NGÀNH: </a:t>
            </a:r>
            <a:r>
              <a:rPr lang="en-US" dirty="0" smtClean="0"/>
              <a:t>CÔNG NGHỆ PHẦN MỀM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	NGUYỄN </a:t>
            </a:r>
            <a:r>
              <a:rPr lang="en-US" dirty="0" smtClean="0"/>
              <a:t>ĐÌNH </a:t>
            </a:r>
            <a:r>
              <a:rPr lang="en-US" dirty="0" smtClean="0"/>
              <a:t>KHIỂN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smtClean="0"/>
              <a:t>: LÊ THỊ NHUNG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: 		</a:t>
            </a:r>
            <a:r>
              <a:rPr lang="en-US" dirty="0" smtClean="0"/>
              <a:t>K63CNPM    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	</a:t>
            </a:r>
            <a:r>
              <a:rPr lang="en-US" dirty="0" smtClean="0"/>
              <a:t>637640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3.1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51721" y="1608566"/>
            <a:ext cx="7921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feed: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người quản trị và người dùng có thể cập nhật tin tức, trạng thái, hoạt động của mọi người ở trên trang chủ của mình.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Notification: Người quản trị và người dùng được nhận thông báo nếu có tin nhắn hoặc được tương tác với tài khoản.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Chat, video call: Người quản trị và người dùng có thể chat và call video.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Chức năng Quản lý tài khoản: Người quản trị có thể cập nhật tài khoản của các người dùng.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Chức năng Đăng nhập, đăng xuất.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vi-VN" sz="1800"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9136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3.2  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82216" y="1605425"/>
            <a:ext cx="7921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C572572-DE25-4527-A82E-73912A89F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329337"/>
              </p:ext>
            </p:extLst>
          </p:nvPr>
        </p:nvGraphicFramePr>
        <p:xfrm>
          <a:off x="1252780" y="1713705"/>
          <a:ext cx="6096000" cy="292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088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89205" y="3220633"/>
            <a:ext cx="48058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kế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9782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577767" y="802283"/>
            <a:ext cx="61326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.1 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56506" y="544424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21;p39">
            <a:extLst>
              <a:ext uri="{FF2B5EF4-FFF2-40B4-BE49-F238E27FC236}">
                <a16:creationId xmlns="" xmlns:a16="http://schemas.microsoft.com/office/drawing/2014/main" id="{A6894AB0-C318-4EFB-BD38-3DD8D6DC011D}"/>
              </a:ext>
            </a:extLst>
          </p:cNvPr>
          <p:cNvSpPr/>
          <p:nvPr/>
        </p:nvSpPr>
        <p:spPr>
          <a:xfrm>
            <a:off x="867528" y="1592230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Google Shape;435;p39">
            <a:extLst>
              <a:ext uri="{FF2B5EF4-FFF2-40B4-BE49-F238E27FC236}">
                <a16:creationId xmlns="" xmlns:a16="http://schemas.microsoft.com/office/drawing/2014/main" id="{C3F7CA3E-56CE-473B-BB36-798AF0BD29CF}"/>
              </a:ext>
            </a:extLst>
          </p:cNvPr>
          <p:cNvSpPr txBox="1">
            <a:spLocks/>
          </p:cNvSpPr>
          <p:nvPr/>
        </p:nvSpPr>
        <p:spPr>
          <a:xfrm>
            <a:off x="853169" y="1521823"/>
            <a:ext cx="2305501" cy="47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1800" b="1" dirty="0">
              <a:solidFill>
                <a:srgbClr val="DE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04" y="2198871"/>
            <a:ext cx="2924538" cy="2406876"/>
          </a:xfrm>
          <a:prstGeom prst="rect">
            <a:avLst/>
          </a:prstGeom>
        </p:spPr>
      </p:pic>
      <p:sp>
        <p:nvSpPr>
          <p:cNvPr id="34" name="Google Shape;421;p39">
            <a:extLst>
              <a:ext uri="{FF2B5EF4-FFF2-40B4-BE49-F238E27FC236}">
                <a16:creationId xmlns="" xmlns:a16="http://schemas.microsoft.com/office/drawing/2014/main" id="{A6894AB0-C318-4EFB-BD38-3DD8D6DC011D}"/>
              </a:ext>
            </a:extLst>
          </p:cNvPr>
          <p:cNvSpPr/>
          <p:nvPr/>
        </p:nvSpPr>
        <p:spPr>
          <a:xfrm>
            <a:off x="3812431" y="1592230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Google Shape;435;p39">
            <a:extLst>
              <a:ext uri="{FF2B5EF4-FFF2-40B4-BE49-F238E27FC236}">
                <a16:creationId xmlns="" xmlns:a16="http://schemas.microsoft.com/office/drawing/2014/main" id="{C3F7CA3E-56CE-473B-BB36-798AF0BD29CF}"/>
              </a:ext>
            </a:extLst>
          </p:cNvPr>
          <p:cNvSpPr txBox="1">
            <a:spLocks/>
          </p:cNvSpPr>
          <p:nvPr/>
        </p:nvSpPr>
        <p:spPr>
          <a:xfrm>
            <a:off x="3798072" y="1521823"/>
            <a:ext cx="2305501" cy="47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800" b="1" dirty="0">
              <a:solidFill>
                <a:srgbClr val="DE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Google Shape;421;p39">
            <a:extLst>
              <a:ext uri="{FF2B5EF4-FFF2-40B4-BE49-F238E27FC236}">
                <a16:creationId xmlns="" xmlns:a16="http://schemas.microsoft.com/office/drawing/2014/main" id="{A6894AB0-C318-4EFB-BD38-3DD8D6DC011D}"/>
              </a:ext>
            </a:extLst>
          </p:cNvPr>
          <p:cNvSpPr/>
          <p:nvPr/>
        </p:nvSpPr>
        <p:spPr>
          <a:xfrm>
            <a:off x="6333562" y="1592230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Google Shape;435;p39">
            <a:extLst>
              <a:ext uri="{FF2B5EF4-FFF2-40B4-BE49-F238E27FC236}">
                <a16:creationId xmlns="" xmlns:a16="http://schemas.microsoft.com/office/drawing/2014/main" id="{C3F7CA3E-56CE-473B-BB36-798AF0BD29CF}"/>
              </a:ext>
            </a:extLst>
          </p:cNvPr>
          <p:cNvSpPr txBox="1">
            <a:spLocks/>
          </p:cNvSpPr>
          <p:nvPr/>
        </p:nvSpPr>
        <p:spPr>
          <a:xfrm>
            <a:off x="6319203" y="1521823"/>
            <a:ext cx="2305501" cy="47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news feed</a:t>
            </a:r>
            <a:endParaRPr lang="en-US" sz="1800" b="1" dirty="0">
              <a:solidFill>
                <a:srgbClr val="DE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4"/>
          <a:stretch>
            <a:fillRect/>
          </a:stretch>
        </p:blipFill>
        <p:spPr>
          <a:xfrm>
            <a:off x="3623751" y="2198871"/>
            <a:ext cx="2479822" cy="2291490"/>
          </a:xfrm>
          <a:prstGeom prst="rect">
            <a:avLst/>
          </a:prstGeom>
        </p:spPr>
      </p:pic>
      <p:pic>
        <p:nvPicPr>
          <p:cNvPr id="41" name="Picture 40" descr="Diagram&#10;&#10;Description automatically 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6450932" y="2198871"/>
            <a:ext cx="2379560" cy="21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7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  <p:bldP spid="34" grpId="0" animBg="1"/>
      <p:bldP spid="37" grpId="0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577767" y="802283"/>
            <a:ext cx="61326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4.2 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sequence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56506" y="544424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21;p39">
            <a:extLst>
              <a:ext uri="{FF2B5EF4-FFF2-40B4-BE49-F238E27FC236}">
                <a16:creationId xmlns="" xmlns:a16="http://schemas.microsoft.com/office/drawing/2014/main" id="{A6894AB0-C318-4EFB-BD38-3DD8D6DC011D}"/>
              </a:ext>
            </a:extLst>
          </p:cNvPr>
          <p:cNvSpPr/>
          <p:nvPr/>
        </p:nvSpPr>
        <p:spPr>
          <a:xfrm>
            <a:off x="3362533" y="1542244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Google Shape;435;p39">
            <a:extLst>
              <a:ext uri="{FF2B5EF4-FFF2-40B4-BE49-F238E27FC236}">
                <a16:creationId xmlns="" xmlns:a16="http://schemas.microsoft.com/office/drawing/2014/main" id="{C3F7CA3E-56CE-473B-BB36-798AF0BD29CF}"/>
              </a:ext>
            </a:extLst>
          </p:cNvPr>
          <p:cNvSpPr txBox="1">
            <a:spLocks/>
          </p:cNvSpPr>
          <p:nvPr/>
        </p:nvSpPr>
        <p:spPr>
          <a:xfrm>
            <a:off x="3348174" y="1471837"/>
            <a:ext cx="2305501" cy="47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vi-VN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lang="vi-VN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lang="vi-VN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1800" b="1" dirty="0">
              <a:solidFill>
                <a:srgbClr val="DE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57600" y="2100334"/>
            <a:ext cx="4823823" cy="27394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38421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577767" y="802283"/>
            <a:ext cx="61326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4.3 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56506" y="544424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51721" y="1608566"/>
            <a:ext cx="7921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Môi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trường lập trình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vi-V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điều hành: Window 10.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cụ lập trình: Visual Studio và Visual Studio Code.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Ngôn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ngữ lập trình: C#, TypeScript.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: Angular 12.2.0, Entity Framework 5.0.12.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Thư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viện UI: DevExtreme.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3940820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thầy cô đã lắng nghe</a:t>
            </a:r>
            <a:endParaRPr sz="3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4" y="1202000"/>
            <a:ext cx="5412763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THIẾT KẾ WEBSITE MẠNG XÃ HỘI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32671" y="3400947"/>
            <a:ext cx="530773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đích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mạng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xã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hội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1382861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</a:t>
            </a:r>
            <a:r>
              <a:rPr lang="vi-V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015753" y="1675167"/>
            <a:ext cx="6710152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latin typeface="+mn-lt"/>
              </a:rPr>
              <a:t>Trong chương 1 của khóa luận, </a:t>
            </a:r>
            <a:r>
              <a:rPr lang="en-US" sz="1800" dirty="0" err="1" smtClean="0">
                <a:latin typeface="+mn-lt"/>
              </a:rPr>
              <a:t>mục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đích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sản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phẩm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mạng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xã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hội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được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tạo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ra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nhằm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tạo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ra</a:t>
            </a:r>
            <a:r>
              <a:rPr lang="en-US" sz="1800" dirty="0" smtClean="0">
                <a:latin typeface="+mn-lt"/>
              </a:rPr>
              <a:t> 1 website </a:t>
            </a:r>
            <a:r>
              <a:rPr lang="en-US" sz="1800" dirty="0" err="1" smtClean="0">
                <a:latin typeface="+mn-lt"/>
              </a:rPr>
              <a:t>giúp</a:t>
            </a:r>
            <a:r>
              <a:rPr lang="en-US" sz="1800" dirty="0" smtClean="0">
                <a:latin typeface="+mn-lt"/>
              </a:rPr>
              <a:t> </a:t>
            </a:r>
            <a:r>
              <a:rPr lang="vi-VN" sz="1800" dirty="0">
                <a:latin typeface="+mn-lt"/>
              </a:rPr>
              <a:t>Người sử dụng có thể giao lưu, chia sẻ thông tin, không bị giới hạn về địa lý và thời gian, phục vụ những yêu cầu chung, </a:t>
            </a:r>
            <a:r>
              <a:rPr lang="vi-VN" sz="1800" dirty="0" smtClean="0">
                <a:latin typeface="+mn-lt"/>
              </a:rPr>
              <a:t>tạo </a:t>
            </a:r>
            <a:r>
              <a:rPr lang="vi-VN" sz="1800" dirty="0">
                <a:latin typeface="+mn-lt"/>
              </a:rPr>
              <a:t>lập </a:t>
            </a:r>
            <a:r>
              <a:rPr lang="en-US" sz="1800" dirty="0" err="1" smtClean="0">
                <a:latin typeface="+mn-lt"/>
              </a:rPr>
              <a:t>các</a:t>
            </a:r>
            <a:r>
              <a:rPr lang="en-US" sz="1800" dirty="0" smtClean="0">
                <a:latin typeface="+mn-lt"/>
              </a:rPr>
              <a:t> </a:t>
            </a:r>
            <a:r>
              <a:rPr lang="vi-VN" sz="1800" dirty="0" smtClean="0">
                <a:latin typeface="+mn-lt"/>
              </a:rPr>
              <a:t>mối </a:t>
            </a:r>
            <a:r>
              <a:rPr lang="vi-VN" sz="1800" dirty="0">
                <a:latin typeface="+mn-lt"/>
              </a:rPr>
              <a:t>quan hệ, thúc đẩy sự liên kết giữa các cá nhân và tổ chức xã hội</a:t>
            </a:r>
            <a:r>
              <a:rPr lang="vi-VN" sz="1800" dirty="0" smtClean="0">
                <a:latin typeface="+mn-lt"/>
              </a:rPr>
              <a:t>. </a:t>
            </a:r>
            <a:endParaRPr lang="en-US" sz="1800" dirty="0" smtClean="0">
              <a:latin typeface="+mn-lt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2392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894035"/>
            <a:ext cx="48058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69351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577767" y="802283"/>
            <a:ext cx="61326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2.1 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56506" y="544424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21;p39">
            <a:extLst>
              <a:ext uri="{FF2B5EF4-FFF2-40B4-BE49-F238E27FC236}">
                <a16:creationId xmlns="" xmlns:a16="http://schemas.microsoft.com/office/drawing/2014/main" id="{A6894AB0-C318-4EFB-BD38-3DD8D6DC011D}"/>
              </a:ext>
            </a:extLst>
          </p:cNvPr>
          <p:cNvSpPr/>
          <p:nvPr/>
        </p:nvSpPr>
        <p:spPr>
          <a:xfrm>
            <a:off x="3433608" y="1592230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Google Shape;422;p39">
            <a:extLst>
              <a:ext uri="{FF2B5EF4-FFF2-40B4-BE49-F238E27FC236}">
                <a16:creationId xmlns="" xmlns:a16="http://schemas.microsoft.com/office/drawing/2014/main" id="{29626CA8-5417-4737-9A84-E3E38EB80E7D}"/>
              </a:ext>
            </a:extLst>
          </p:cNvPr>
          <p:cNvSpPr/>
          <p:nvPr/>
        </p:nvSpPr>
        <p:spPr>
          <a:xfrm>
            <a:off x="6051927" y="1591305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Google Shape;423;p39">
            <a:extLst>
              <a:ext uri="{FF2B5EF4-FFF2-40B4-BE49-F238E27FC236}">
                <a16:creationId xmlns="" xmlns:a16="http://schemas.microsoft.com/office/drawing/2014/main" id="{63500D5E-0686-40C7-8817-D501DD10B9C7}"/>
              </a:ext>
            </a:extLst>
          </p:cNvPr>
          <p:cNvSpPr/>
          <p:nvPr/>
        </p:nvSpPr>
        <p:spPr>
          <a:xfrm>
            <a:off x="819446" y="3192192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Google Shape;424;p39">
            <a:extLst>
              <a:ext uri="{FF2B5EF4-FFF2-40B4-BE49-F238E27FC236}">
                <a16:creationId xmlns="" xmlns:a16="http://schemas.microsoft.com/office/drawing/2014/main" id="{22C90A05-4811-4525-8E24-7DA82E9ECF32}"/>
              </a:ext>
            </a:extLst>
          </p:cNvPr>
          <p:cNvSpPr/>
          <p:nvPr/>
        </p:nvSpPr>
        <p:spPr>
          <a:xfrm>
            <a:off x="3433608" y="3192192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Google Shape;426;p39">
            <a:extLst>
              <a:ext uri="{FF2B5EF4-FFF2-40B4-BE49-F238E27FC236}">
                <a16:creationId xmlns="" xmlns:a16="http://schemas.microsoft.com/office/drawing/2014/main" id="{8D5A4A0D-DD53-41A9-A774-AAF86E733257}"/>
              </a:ext>
            </a:extLst>
          </p:cNvPr>
          <p:cNvSpPr/>
          <p:nvPr/>
        </p:nvSpPr>
        <p:spPr>
          <a:xfrm>
            <a:off x="823602" y="1591305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Google Shape;428;p39">
            <a:extLst>
              <a:ext uri="{FF2B5EF4-FFF2-40B4-BE49-F238E27FC236}">
                <a16:creationId xmlns="" xmlns:a16="http://schemas.microsoft.com/office/drawing/2014/main" id="{3423A392-E000-430C-86D7-CEEEF56A544E}"/>
              </a:ext>
            </a:extLst>
          </p:cNvPr>
          <p:cNvSpPr txBox="1">
            <a:spLocks/>
          </p:cNvSpPr>
          <p:nvPr/>
        </p:nvSpPr>
        <p:spPr>
          <a:xfrm>
            <a:off x="773749" y="3243636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en-US" sz="1800" b="1" dirty="0" err="1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sz="1800" b="1" dirty="0">
              <a:solidFill>
                <a:srgbClr val="DE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429;p39">
            <a:extLst>
              <a:ext uri="{FF2B5EF4-FFF2-40B4-BE49-F238E27FC236}">
                <a16:creationId xmlns="" xmlns:a16="http://schemas.microsoft.com/office/drawing/2014/main" id="{B824CD62-0C54-4C9B-B099-09AB75F950A6}"/>
              </a:ext>
            </a:extLst>
          </p:cNvPr>
          <p:cNvSpPr txBox="1">
            <a:spLocks/>
          </p:cNvSpPr>
          <p:nvPr/>
        </p:nvSpPr>
        <p:spPr>
          <a:xfrm>
            <a:off x="806939" y="3632964"/>
            <a:ext cx="2326845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vi-VN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triệu tài khoản người dùng Việt Nam </a:t>
            </a:r>
            <a:endParaRPr lang="en-US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431;p39">
            <a:extLst>
              <a:ext uri="{FF2B5EF4-FFF2-40B4-BE49-F238E27FC236}">
                <a16:creationId xmlns="" xmlns:a16="http://schemas.microsoft.com/office/drawing/2014/main" id="{BDE5F0B1-707F-48E6-B860-32938563E57A}"/>
              </a:ext>
            </a:extLst>
          </p:cNvPr>
          <p:cNvSpPr txBox="1">
            <a:spLocks/>
          </p:cNvSpPr>
          <p:nvPr/>
        </p:nvSpPr>
        <p:spPr>
          <a:xfrm>
            <a:off x="6183451" y="2131960"/>
            <a:ext cx="2066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vi-VN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6,8 triệu người truy cập </a:t>
            </a:r>
            <a:endParaRPr lang="en-US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34;p39">
            <a:extLst>
              <a:ext uri="{FF2B5EF4-FFF2-40B4-BE49-F238E27FC236}">
                <a16:creationId xmlns="" xmlns:a16="http://schemas.microsoft.com/office/drawing/2014/main" id="{079CBE5B-ECB5-4F3D-8C8D-0EAB5E64A62F}"/>
              </a:ext>
            </a:extLst>
          </p:cNvPr>
          <p:cNvSpPr txBox="1">
            <a:spLocks/>
          </p:cNvSpPr>
          <p:nvPr/>
        </p:nvSpPr>
        <p:spPr>
          <a:xfrm>
            <a:off x="893149" y="1991723"/>
            <a:ext cx="2066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>
              <a:buClr>
                <a:srgbClr val="191919"/>
              </a:buClr>
              <a:defRPr/>
            </a:pP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  <p:sp>
        <p:nvSpPr>
          <p:cNvPr id="24" name="Google Shape;435;p39">
            <a:extLst>
              <a:ext uri="{FF2B5EF4-FFF2-40B4-BE49-F238E27FC236}">
                <a16:creationId xmlns="" xmlns:a16="http://schemas.microsoft.com/office/drawing/2014/main" id="{C3F7CA3E-56CE-473B-BB36-798AF0BD29CF}"/>
              </a:ext>
            </a:extLst>
          </p:cNvPr>
          <p:cNvSpPr txBox="1">
            <a:spLocks/>
          </p:cNvSpPr>
          <p:nvPr/>
        </p:nvSpPr>
        <p:spPr>
          <a:xfrm>
            <a:off x="3419249" y="1521823"/>
            <a:ext cx="2305501" cy="47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70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800" b="1" dirty="0">
              <a:solidFill>
                <a:srgbClr val="DE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Google Shape;436;p39">
            <a:extLst>
              <a:ext uri="{FF2B5EF4-FFF2-40B4-BE49-F238E27FC236}">
                <a16:creationId xmlns="" xmlns:a16="http://schemas.microsoft.com/office/drawing/2014/main" id="{08430464-A033-45F9-B62D-DA60B0CF2169}"/>
              </a:ext>
            </a:extLst>
          </p:cNvPr>
          <p:cNvSpPr txBox="1">
            <a:spLocks/>
          </p:cNvSpPr>
          <p:nvPr/>
        </p:nvSpPr>
        <p:spPr>
          <a:xfrm>
            <a:off x="3162787" y="1927360"/>
            <a:ext cx="2769011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  <a:endParaRPr lang="en-US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Google Shape;437;p39">
            <a:extLst>
              <a:ext uri="{FF2B5EF4-FFF2-40B4-BE49-F238E27FC236}">
                <a16:creationId xmlns="" xmlns:a16="http://schemas.microsoft.com/office/drawing/2014/main" id="{8993698F-D6CF-4E12-B25C-1478EB17DD6A}"/>
              </a:ext>
            </a:extLst>
          </p:cNvPr>
          <p:cNvSpPr txBox="1">
            <a:spLocks/>
          </p:cNvSpPr>
          <p:nvPr/>
        </p:nvSpPr>
        <p:spPr>
          <a:xfrm>
            <a:off x="5957946" y="1657811"/>
            <a:ext cx="2528286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191919"/>
              </a:buClr>
              <a:defRPr/>
            </a:pPr>
            <a:r>
              <a:rPr lang="en-US" sz="1800" b="1" dirty="0" err="1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ZingMe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DE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Staatliches"/>
            </a:endParaRPr>
          </a:p>
        </p:txBody>
      </p:sp>
      <p:sp>
        <p:nvSpPr>
          <p:cNvPr id="27" name="Google Shape;438;p39">
            <a:extLst>
              <a:ext uri="{FF2B5EF4-FFF2-40B4-BE49-F238E27FC236}">
                <a16:creationId xmlns="" xmlns:a16="http://schemas.microsoft.com/office/drawing/2014/main" id="{62373DA6-83F5-4F27-84C9-75FA75E3140D}"/>
              </a:ext>
            </a:extLst>
          </p:cNvPr>
          <p:cNvSpPr txBox="1">
            <a:spLocks/>
          </p:cNvSpPr>
          <p:nvPr/>
        </p:nvSpPr>
        <p:spPr>
          <a:xfrm>
            <a:off x="3538799" y="3314522"/>
            <a:ext cx="2066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vi-VN" dirty="0"/>
              <a:t>Mocha, Biztime, tamtay.vn, vietnamta, hahalolo</a:t>
            </a:r>
            <a:endParaRPr lang="en-US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440;p39">
            <a:extLst>
              <a:ext uri="{FF2B5EF4-FFF2-40B4-BE49-F238E27FC236}">
                <a16:creationId xmlns="" xmlns:a16="http://schemas.microsoft.com/office/drawing/2014/main" id="{5B39E9F9-A83D-46BA-A9AE-1FAE564B0DD4}"/>
              </a:ext>
            </a:extLst>
          </p:cNvPr>
          <p:cNvSpPr/>
          <p:nvPr/>
        </p:nvSpPr>
        <p:spPr>
          <a:xfrm>
            <a:off x="3364715" y="181021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441;p39">
            <a:extLst>
              <a:ext uri="{FF2B5EF4-FFF2-40B4-BE49-F238E27FC236}">
                <a16:creationId xmlns="" xmlns:a16="http://schemas.microsoft.com/office/drawing/2014/main" id="{7E6BB47C-A63C-486B-82B5-5F5D499FA08A}"/>
              </a:ext>
            </a:extLst>
          </p:cNvPr>
          <p:cNvSpPr/>
          <p:nvPr/>
        </p:nvSpPr>
        <p:spPr>
          <a:xfrm>
            <a:off x="719215" y="181021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Google Shape;442;p39">
            <a:extLst>
              <a:ext uri="{FF2B5EF4-FFF2-40B4-BE49-F238E27FC236}">
                <a16:creationId xmlns="" xmlns:a16="http://schemas.microsoft.com/office/drawing/2014/main" id="{ECACFBAF-57DE-402F-92DB-1718B647B54C}"/>
              </a:ext>
            </a:extLst>
          </p:cNvPr>
          <p:cNvSpPr/>
          <p:nvPr/>
        </p:nvSpPr>
        <p:spPr>
          <a:xfrm>
            <a:off x="6010241" y="181021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Google Shape;443;p39">
            <a:extLst>
              <a:ext uri="{FF2B5EF4-FFF2-40B4-BE49-F238E27FC236}">
                <a16:creationId xmlns="" xmlns:a16="http://schemas.microsoft.com/office/drawing/2014/main" id="{BB80A901-2BE5-465F-816D-1D62CF740B04}"/>
              </a:ext>
            </a:extLst>
          </p:cNvPr>
          <p:cNvSpPr/>
          <p:nvPr/>
        </p:nvSpPr>
        <p:spPr>
          <a:xfrm>
            <a:off x="3364715" y="340346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Google Shape;444;p39">
            <a:extLst>
              <a:ext uri="{FF2B5EF4-FFF2-40B4-BE49-F238E27FC236}">
                <a16:creationId xmlns="" xmlns:a16="http://schemas.microsoft.com/office/drawing/2014/main" id="{ABF14873-8093-4A28-8E47-DF9E6B2196C9}"/>
              </a:ext>
            </a:extLst>
          </p:cNvPr>
          <p:cNvSpPr/>
          <p:nvPr/>
        </p:nvSpPr>
        <p:spPr>
          <a:xfrm>
            <a:off x="719215" y="340346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446;p39">
            <a:extLst>
              <a:ext uri="{FF2B5EF4-FFF2-40B4-BE49-F238E27FC236}">
                <a16:creationId xmlns="" xmlns:a16="http://schemas.microsoft.com/office/drawing/2014/main" id="{7E011E1D-A7A3-46B5-A720-03491E3BE5B5}"/>
              </a:ext>
            </a:extLst>
          </p:cNvPr>
          <p:cNvSpPr txBox="1">
            <a:spLocks/>
          </p:cNvSpPr>
          <p:nvPr/>
        </p:nvSpPr>
        <p:spPr>
          <a:xfrm>
            <a:off x="723747" y="1672208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191919"/>
              </a:buClr>
              <a:defRPr/>
            </a:pPr>
            <a:r>
              <a:rPr lang="en-US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06-2021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DE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1889850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0" grpId="0"/>
      <p:bldP spid="23" grpId="0"/>
      <p:bldP spid="24" grpId="0"/>
      <p:bldP spid="25" grpId="0"/>
      <p:bldP spid="26" grpId="0"/>
      <p:bldP spid="27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24;p39">
            <a:extLst>
              <a:ext uri="{FF2B5EF4-FFF2-40B4-BE49-F238E27FC236}">
                <a16:creationId xmlns="" xmlns:a16="http://schemas.microsoft.com/office/drawing/2014/main" id="{22C90A05-4811-4525-8E24-7DA82E9ECF32}"/>
              </a:ext>
            </a:extLst>
          </p:cNvPr>
          <p:cNvSpPr/>
          <p:nvPr/>
        </p:nvSpPr>
        <p:spPr>
          <a:xfrm>
            <a:off x="3465020" y="1587361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2.1.2.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23;p39">
            <a:extLst>
              <a:ext uri="{FF2B5EF4-FFF2-40B4-BE49-F238E27FC236}">
                <a16:creationId xmlns="" xmlns:a16="http://schemas.microsoft.com/office/drawing/2014/main" id="{63500D5E-0686-40C7-8817-D501DD10B9C7}"/>
              </a:ext>
            </a:extLst>
          </p:cNvPr>
          <p:cNvSpPr/>
          <p:nvPr/>
        </p:nvSpPr>
        <p:spPr>
          <a:xfrm>
            <a:off x="819446" y="3192192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Google Shape;424;p39">
            <a:extLst>
              <a:ext uri="{FF2B5EF4-FFF2-40B4-BE49-F238E27FC236}">
                <a16:creationId xmlns="" xmlns:a16="http://schemas.microsoft.com/office/drawing/2014/main" id="{22C90A05-4811-4525-8E24-7DA82E9ECF32}"/>
              </a:ext>
            </a:extLst>
          </p:cNvPr>
          <p:cNvSpPr/>
          <p:nvPr/>
        </p:nvSpPr>
        <p:spPr>
          <a:xfrm>
            <a:off x="3433608" y="3192192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Google Shape;428;p39">
            <a:extLst>
              <a:ext uri="{FF2B5EF4-FFF2-40B4-BE49-F238E27FC236}">
                <a16:creationId xmlns="" xmlns:a16="http://schemas.microsoft.com/office/drawing/2014/main" id="{3423A392-E000-430C-86D7-CEEEF56A544E}"/>
              </a:ext>
            </a:extLst>
          </p:cNvPr>
          <p:cNvSpPr txBox="1">
            <a:spLocks/>
          </p:cNvSpPr>
          <p:nvPr/>
        </p:nvSpPr>
        <p:spPr>
          <a:xfrm>
            <a:off x="773749" y="3243636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en-US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 </a:t>
            </a:r>
          </a:p>
        </p:txBody>
      </p:sp>
      <p:sp>
        <p:nvSpPr>
          <p:cNvPr id="14" name="Google Shape;429;p39">
            <a:extLst>
              <a:ext uri="{FF2B5EF4-FFF2-40B4-BE49-F238E27FC236}">
                <a16:creationId xmlns="" xmlns:a16="http://schemas.microsoft.com/office/drawing/2014/main" id="{B824CD62-0C54-4C9B-B099-09AB75F950A6}"/>
              </a:ext>
            </a:extLst>
          </p:cNvPr>
          <p:cNvSpPr txBox="1">
            <a:spLocks/>
          </p:cNvSpPr>
          <p:nvPr/>
        </p:nvSpPr>
        <p:spPr>
          <a:xfrm>
            <a:off x="866203" y="3649741"/>
            <a:ext cx="2326845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vi-VN" dirty="0"/>
              <a:t>2.4 tỉ người</a:t>
            </a:r>
            <a:endParaRPr lang="en-US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431;p39">
            <a:extLst>
              <a:ext uri="{FF2B5EF4-FFF2-40B4-BE49-F238E27FC236}">
                <a16:creationId xmlns="" xmlns:a16="http://schemas.microsoft.com/office/drawing/2014/main" id="{BDE5F0B1-707F-48E6-B860-32938563E57A}"/>
              </a:ext>
            </a:extLst>
          </p:cNvPr>
          <p:cNvSpPr txBox="1">
            <a:spLocks/>
          </p:cNvSpPr>
          <p:nvPr/>
        </p:nvSpPr>
        <p:spPr>
          <a:xfrm>
            <a:off x="6184325" y="2044778"/>
            <a:ext cx="2066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vi-VN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 triệu người sử dụng hàng tháng</a:t>
            </a:r>
            <a:endParaRPr lang="en-US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434;p39">
            <a:extLst>
              <a:ext uri="{FF2B5EF4-FFF2-40B4-BE49-F238E27FC236}">
                <a16:creationId xmlns="" xmlns:a16="http://schemas.microsoft.com/office/drawing/2014/main" id="{079CBE5B-ECB5-4F3D-8C8D-0EAB5E64A62F}"/>
              </a:ext>
            </a:extLst>
          </p:cNvPr>
          <p:cNvSpPr txBox="1">
            <a:spLocks/>
          </p:cNvSpPr>
          <p:nvPr/>
        </p:nvSpPr>
        <p:spPr>
          <a:xfrm>
            <a:off x="819446" y="1991723"/>
            <a:ext cx="2269638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>
              <a:buClr>
                <a:srgbClr val="191919"/>
              </a:buClr>
              <a:defRPr/>
            </a:pP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gười </a:t>
            </a:r>
            <a:r>
              <a:rPr lang="vi-VN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mạng xã hội trên toàn thế giới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  <p:sp>
        <p:nvSpPr>
          <p:cNvPr id="18" name="Google Shape;436;p39">
            <a:extLst>
              <a:ext uri="{FF2B5EF4-FFF2-40B4-BE49-F238E27FC236}">
                <a16:creationId xmlns="" xmlns:a16="http://schemas.microsoft.com/office/drawing/2014/main" id="{08430464-A033-45F9-B62D-DA60B0CF2169}"/>
              </a:ext>
            </a:extLst>
          </p:cNvPr>
          <p:cNvSpPr txBox="1">
            <a:spLocks/>
          </p:cNvSpPr>
          <p:nvPr/>
        </p:nvSpPr>
        <p:spPr>
          <a:xfrm>
            <a:off x="3162787" y="1927360"/>
            <a:ext cx="2769011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en-US" dirty="0" err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438;p39">
            <a:extLst>
              <a:ext uri="{FF2B5EF4-FFF2-40B4-BE49-F238E27FC236}">
                <a16:creationId xmlns="" xmlns:a16="http://schemas.microsoft.com/office/drawing/2014/main" id="{62373DA6-83F5-4F27-84C9-75FA75E3140D}"/>
              </a:ext>
            </a:extLst>
          </p:cNvPr>
          <p:cNvSpPr txBox="1">
            <a:spLocks/>
          </p:cNvSpPr>
          <p:nvPr/>
        </p:nvSpPr>
        <p:spPr>
          <a:xfrm>
            <a:off x="3465020" y="3525540"/>
            <a:ext cx="2249759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191919"/>
              </a:buClr>
            </a:pPr>
            <a:r>
              <a:rPr lang="vi-VN" sz="1200" dirty="0"/>
              <a:t>Người sử dụng Instagram sẽ dành ra trung bình 28 phút mỗi ngày vào năm 2020</a:t>
            </a:r>
            <a:endParaRPr lang="en-US" sz="1200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440;p39">
            <a:extLst>
              <a:ext uri="{FF2B5EF4-FFF2-40B4-BE49-F238E27FC236}">
                <a16:creationId xmlns="" xmlns:a16="http://schemas.microsoft.com/office/drawing/2014/main" id="{5B39E9F9-A83D-46BA-A9AE-1FAE564B0DD4}"/>
              </a:ext>
            </a:extLst>
          </p:cNvPr>
          <p:cNvSpPr/>
          <p:nvPr/>
        </p:nvSpPr>
        <p:spPr>
          <a:xfrm>
            <a:off x="3364715" y="181021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Google Shape;441;p39">
            <a:extLst>
              <a:ext uri="{FF2B5EF4-FFF2-40B4-BE49-F238E27FC236}">
                <a16:creationId xmlns="" xmlns:a16="http://schemas.microsoft.com/office/drawing/2014/main" id="{7E6BB47C-A63C-486B-82B5-5F5D499FA08A}"/>
              </a:ext>
            </a:extLst>
          </p:cNvPr>
          <p:cNvSpPr/>
          <p:nvPr/>
        </p:nvSpPr>
        <p:spPr>
          <a:xfrm>
            <a:off x="719215" y="181021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Google Shape;442;p39">
            <a:extLst>
              <a:ext uri="{FF2B5EF4-FFF2-40B4-BE49-F238E27FC236}">
                <a16:creationId xmlns="" xmlns:a16="http://schemas.microsoft.com/office/drawing/2014/main" id="{ECACFBAF-57DE-402F-92DB-1718B647B54C}"/>
              </a:ext>
            </a:extLst>
          </p:cNvPr>
          <p:cNvSpPr/>
          <p:nvPr/>
        </p:nvSpPr>
        <p:spPr>
          <a:xfrm>
            <a:off x="6010241" y="181021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443;p39">
            <a:extLst>
              <a:ext uri="{FF2B5EF4-FFF2-40B4-BE49-F238E27FC236}">
                <a16:creationId xmlns="" xmlns:a16="http://schemas.microsoft.com/office/drawing/2014/main" id="{BB80A901-2BE5-465F-816D-1D62CF740B04}"/>
              </a:ext>
            </a:extLst>
          </p:cNvPr>
          <p:cNvSpPr/>
          <p:nvPr/>
        </p:nvSpPr>
        <p:spPr>
          <a:xfrm>
            <a:off x="3364715" y="340346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444;p39">
            <a:extLst>
              <a:ext uri="{FF2B5EF4-FFF2-40B4-BE49-F238E27FC236}">
                <a16:creationId xmlns="" xmlns:a16="http://schemas.microsoft.com/office/drawing/2014/main" id="{ABF14873-8093-4A28-8E47-DF9E6B2196C9}"/>
              </a:ext>
            </a:extLst>
          </p:cNvPr>
          <p:cNvSpPr/>
          <p:nvPr/>
        </p:nvSpPr>
        <p:spPr>
          <a:xfrm>
            <a:off x="719215" y="3403463"/>
            <a:ext cx="2414569" cy="937754"/>
          </a:xfrm>
          <a:custGeom>
            <a:avLst/>
            <a:gdLst/>
            <a:ahLst/>
            <a:cxnLst/>
            <a:rect l="l" t="t" r="r" b="b"/>
            <a:pathLst>
              <a:path w="92353" h="35585" extrusionOk="0">
                <a:moveTo>
                  <a:pt x="3651" y="45"/>
                </a:moveTo>
                <a:lnTo>
                  <a:pt x="0" y="0"/>
                </a:lnTo>
                <a:lnTo>
                  <a:pt x="0" y="35585"/>
                </a:lnTo>
                <a:lnTo>
                  <a:pt x="92353" y="35585"/>
                </a:lnTo>
                <a:lnTo>
                  <a:pt x="92353" y="282"/>
                </a:lnTo>
                <a:lnTo>
                  <a:pt x="88616" y="173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423;p39">
            <a:extLst>
              <a:ext uri="{FF2B5EF4-FFF2-40B4-BE49-F238E27FC236}">
                <a16:creationId xmlns="" xmlns:a16="http://schemas.microsoft.com/office/drawing/2014/main" id="{63500D5E-0686-40C7-8817-D501DD10B9C7}"/>
              </a:ext>
            </a:extLst>
          </p:cNvPr>
          <p:cNvSpPr/>
          <p:nvPr/>
        </p:nvSpPr>
        <p:spPr>
          <a:xfrm>
            <a:off x="922647" y="1575648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Google Shape;446;p39">
            <a:extLst>
              <a:ext uri="{FF2B5EF4-FFF2-40B4-BE49-F238E27FC236}">
                <a16:creationId xmlns="" xmlns:a16="http://schemas.microsoft.com/office/drawing/2014/main" id="{7E011E1D-A7A3-46B5-A720-03491E3BE5B5}"/>
              </a:ext>
            </a:extLst>
          </p:cNvPr>
          <p:cNvSpPr txBox="1">
            <a:spLocks/>
          </p:cNvSpPr>
          <p:nvPr/>
        </p:nvSpPr>
        <p:spPr>
          <a:xfrm>
            <a:off x="773675" y="1586860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191919"/>
              </a:buClr>
              <a:defRPr/>
            </a:pPr>
            <a:r>
              <a:rPr lang="en-US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4,2 </a:t>
            </a:r>
            <a:r>
              <a:rPr lang="en-US" sz="1800" b="1" dirty="0" err="1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DE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Staatliches"/>
            </a:endParaRPr>
          </a:p>
        </p:txBody>
      </p:sp>
      <p:sp>
        <p:nvSpPr>
          <p:cNvPr id="29" name="Google Shape;424;p39">
            <a:extLst>
              <a:ext uri="{FF2B5EF4-FFF2-40B4-BE49-F238E27FC236}">
                <a16:creationId xmlns="" xmlns:a16="http://schemas.microsoft.com/office/drawing/2014/main" id="{22C90A05-4811-4525-8E24-7DA82E9ECF32}"/>
              </a:ext>
            </a:extLst>
          </p:cNvPr>
          <p:cNvSpPr/>
          <p:nvPr/>
        </p:nvSpPr>
        <p:spPr>
          <a:xfrm>
            <a:off x="6036767" y="1587361"/>
            <a:ext cx="2213958" cy="469130"/>
          </a:xfrm>
          <a:custGeom>
            <a:avLst/>
            <a:gdLst/>
            <a:ahLst/>
            <a:cxnLst/>
            <a:rect l="l" t="t" r="r" b="b"/>
            <a:pathLst>
              <a:path w="78391" h="21419" extrusionOk="0">
                <a:moveTo>
                  <a:pt x="28680" y="2531"/>
                </a:moveTo>
                <a:cubicBezTo>
                  <a:pt x="30305" y="2531"/>
                  <a:pt x="31930" y="2592"/>
                  <a:pt x="33547" y="2644"/>
                </a:cubicBezTo>
                <a:cubicBezTo>
                  <a:pt x="30279" y="2748"/>
                  <a:pt x="27046" y="2644"/>
                  <a:pt x="23813" y="2783"/>
                </a:cubicBezTo>
                <a:cubicBezTo>
                  <a:pt x="25430" y="2592"/>
                  <a:pt x="27055" y="2531"/>
                  <a:pt x="28680" y="2531"/>
                </a:cubicBezTo>
                <a:close/>
                <a:moveTo>
                  <a:pt x="61948" y="3687"/>
                </a:moveTo>
                <a:lnTo>
                  <a:pt x="67475" y="4348"/>
                </a:lnTo>
                <a:cubicBezTo>
                  <a:pt x="67342" y="4350"/>
                  <a:pt x="67209" y="4351"/>
                  <a:pt x="67075" y="4351"/>
                </a:cubicBezTo>
                <a:cubicBezTo>
                  <a:pt x="65336" y="4351"/>
                  <a:pt x="63627" y="4139"/>
                  <a:pt x="61948" y="3687"/>
                </a:cubicBezTo>
                <a:close/>
                <a:moveTo>
                  <a:pt x="33549" y="12297"/>
                </a:moveTo>
                <a:cubicBezTo>
                  <a:pt x="35993" y="12297"/>
                  <a:pt x="38438" y="12414"/>
                  <a:pt x="40882" y="12656"/>
                </a:cubicBezTo>
                <a:lnTo>
                  <a:pt x="40882" y="12864"/>
                </a:lnTo>
                <a:lnTo>
                  <a:pt x="29306" y="12412"/>
                </a:lnTo>
                <a:cubicBezTo>
                  <a:pt x="30720" y="12336"/>
                  <a:pt x="32135" y="12297"/>
                  <a:pt x="33549" y="12297"/>
                </a:cubicBezTo>
                <a:close/>
                <a:moveTo>
                  <a:pt x="6679" y="13761"/>
                </a:moveTo>
                <a:cubicBezTo>
                  <a:pt x="7110" y="13761"/>
                  <a:pt x="7494" y="13852"/>
                  <a:pt x="7718" y="14046"/>
                </a:cubicBezTo>
                <a:cubicBezTo>
                  <a:pt x="7151" y="14221"/>
                  <a:pt x="6570" y="14300"/>
                  <a:pt x="5992" y="14300"/>
                </a:cubicBezTo>
                <a:cubicBezTo>
                  <a:pt x="5649" y="14300"/>
                  <a:pt x="5308" y="14272"/>
                  <a:pt x="4972" y="14220"/>
                </a:cubicBezTo>
                <a:cubicBezTo>
                  <a:pt x="5448" y="13923"/>
                  <a:pt x="6105" y="13761"/>
                  <a:pt x="6679" y="13761"/>
                </a:cubicBezTo>
                <a:close/>
                <a:moveTo>
                  <a:pt x="16972" y="14944"/>
                </a:moveTo>
                <a:cubicBezTo>
                  <a:pt x="17282" y="14944"/>
                  <a:pt x="17596" y="14988"/>
                  <a:pt x="17911" y="14988"/>
                </a:cubicBezTo>
                <a:cubicBezTo>
                  <a:pt x="18059" y="14988"/>
                  <a:pt x="18207" y="14978"/>
                  <a:pt x="18355" y="14950"/>
                </a:cubicBezTo>
                <a:lnTo>
                  <a:pt x="18355" y="14950"/>
                </a:lnTo>
                <a:cubicBezTo>
                  <a:pt x="18107" y="15174"/>
                  <a:pt x="17849" y="15242"/>
                  <a:pt x="17589" y="15242"/>
                </a:cubicBezTo>
                <a:cubicBezTo>
                  <a:pt x="17184" y="15242"/>
                  <a:pt x="16772" y="15077"/>
                  <a:pt x="16379" y="15077"/>
                </a:cubicBezTo>
                <a:cubicBezTo>
                  <a:pt x="16319" y="15077"/>
                  <a:pt x="16259" y="15080"/>
                  <a:pt x="16200" y="15089"/>
                </a:cubicBezTo>
                <a:cubicBezTo>
                  <a:pt x="16453" y="14975"/>
                  <a:pt x="16711" y="14944"/>
                  <a:pt x="16972" y="14944"/>
                </a:cubicBezTo>
                <a:close/>
                <a:moveTo>
                  <a:pt x="25204" y="15124"/>
                </a:moveTo>
                <a:lnTo>
                  <a:pt x="25204" y="15263"/>
                </a:lnTo>
                <a:lnTo>
                  <a:pt x="21067" y="15263"/>
                </a:lnTo>
                <a:lnTo>
                  <a:pt x="21067" y="15124"/>
                </a:lnTo>
                <a:close/>
                <a:moveTo>
                  <a:pt x="52388" y="15576"/>
                </a:moveTo>
                <a:lnTo>
                  <a:pt x="52388" y="15576"/>
                </a:lnTo>
                <a:cubicBezTo>
                  <a:pt x="56038" y="15784"/>
                  <a:pt x="59654" y="15993"/>
                  <a:pt x="63199" y="16862"/>
                </a:cubicBezTo>
                <a:lnTo>
                  <a:pt x="52388" y="15576"/>
                </a:lnTo>
                <a:close/>
                <a:moveTo>
                  <a:pt x="23309" y="16722"/>
                </a:moveTo>
                <a:cubicBezTo>
                  <a:pt x="31564" y="16722"/>
                  <a:pt x="39818" y="17163"/>
                  <a:pt x="48043" y="18044"/>
                </a:cubicBezTo>
                <a:cubicBezTo>
                  <a:pt x="47487" y="18044"/>
                  <a:pt x="46896" y="18067"/>
                  <a:pt x="46291" y="18067"/>
                </a:cubicBezTo>
                <a:cubicBezTo>
                  <a:pt x="45838" y="18067"/>
                  <a:pt x="45376" y="18054"/>
                  <a:pt x="44914" y="18009"/>
                </a:cubicBezTo>
                <a:cubicBezTo>
                  <a:pt x="44601" y="17975"/>
                  <a:pt x="44254" y="17940"/>
                  <a:pt x="43941" y="17940"/>
                </a:cubicBezTo>
                <a:cubicBezTo>
                  <a:pt x="41890" y="17835"/>
                  <a:pt x="39804" y="17905"/>
                  <a:pt x="37753" y="17696"/>
                </a:cubicBezTo>
                <a:cubicBezTo>
                  <a:pt x="35702" y="17488"/>
                  <a:pt x="33686" y="17662"/>
                  <a:pt x="31635" y="17488"/>
                </a:cubicBezTo>
                <a:cubicBezTo>
                  <a:pt x="30907" y="17422"/>
                  <a:pt x="30180" y="17398"/>
                  <a:pt x="29453" y="17398"/>
                </a:cubicBezTo>
                <a:cubicBezTo>
                  <a:pt x="29033" y="17398"/>
                  <a:pt x="28613" y="17406"/>
                  <a:pt x="28193" y="17418"/>
                </a:cubicBezTo>
                <a:cubicBezTo>
                  <a:pt x="27622" y="17445"/>
                  <a:pt x="27049" y="17456"/>
                  <a:pt x="26475" y="17456"/>
                </a:cubicBezTo>
                <a:cubicBezTo>
                  <a:pt x="24811" y="17456"/>
                  <a:pt x="23138" y="17366"/>
                  <a:pt x="21484" y="17314"/>
                </a:cubicBezTo>
                <a:cubicBezTo>
                  <a:pt x="20989" y="17295"/>
                  <a:pt x="20491" y="17286"/>
                  <a:pt x="19992" y="17286"/>
                </a:cubicBezTo>
                <a:cubicBezTo>
                  <a:pt x="18704" y="17286"/>
                  <a:pt x="17408" y="17343"/>
                  <a:pt x="16131" y="17418"/>
                </a:cubicBezTo>
                <a:cubicBezTo>
                  <a:pt x="15690" y="17453"/>
                  <a:pt x="15254" y="17469"/>
                  <a:pt x="14821" y="17469"/>
                </a:cubicBezTo>
                <a:cubicBezTo>
                  <a:pt x="13956" y="17469"/>
                  <a:pt x="13106" y="17407"/>
                  <a:pt x="12272" y="17314"/>
                </a:cubicBezTo>
                <a:cubicBezTo>
                  <a:pt x="12197" y="17305"/>
                  <a:pt x="12123" y="17300"/>
                  <a:pt x="12049" y="17300"/>
                </a:cubicBezTo>
                <a:cubicBezTo>
                  <a:pt x="11847" y="17300"/>
                  <a:pt x="11650" y="17333"/>
                  <a:pt x="11472" y="17384"/>
                </a:cubicBezTo>
                <a:cubicBezTo>
                  <a:pt x="11306" y="17439"/>
                  <a:pt x="11136" y="17466"/>
                  <a:pt x="10969" y="17466"/>
                </a:cubicBezTo>
                <a:cubicBezTo>
                  <a:pt x="10610" y="17466"/>
                  <a:pt x="10262" y="17342"/>
                  <a:pt x="9978" y="17105"/>
                </a:cubicBezTo>
                <a:cubicBezTo>
                  <a:pt x="14418" y="16850"/>
                  <a:pt x="18864" y="16722"/>
                  <a:pt x="23309" y="16722"/>
                </a:cubicBezTo>
                <a:close/>
                <a:moveTo>
                  <a:pt x="31340" y="1"/>
                </a:moveTo>
                <a:cubicBezTo>
                  <a:pt x="31231" y="1"/>
                  <a:pt x="31120" y="12"/>
                  <a:pt x="31009" y="37"/>
                </a:cubicBezTo>
                <a:cubicBezTo>
                  <a:pt x="30143" y="240"/>
                  <a:pt x="29266" y="276"/>
                  <a:pt x="28391" y="276"/>
                </a:cubicBezTo>
                <a:cubicBezTo>
                  <a:pt x="27896" y="276"/>
                  <a:pt x="27402" y="265"/>
                  <a:pt x="26910" y="265"/>
                </a:cubicBezTo>
                <a:cubicBezTo>
                  <a:pt x="26630" y="265"/>
                  <a:pt x="26351" y="268"/>
                  <a:pt x="26073" y="280"/>
                </a:cubicBezTo>
                <a:cubicBezTo>
                  <a:pt x="23709" y="385"/>
                  <a:pt x="21310" y="454"/>
                  <a:pt x="18946" y="524"/>
                </a:cubicBezTo>
                <a:cubicBezTo>
                  <a:pt x="18043" y="524"/>
                  <a:pt x="17173" y="558"/>
                  <a:pt x="16270" y="663"/>
                </a:cubicBezTo>
                <a:cubicBezTo>
                  <a:pt x="13801" y="1045"/>
                  <a:pt x="11368" y="1184"/>
                  <a:pt x="8900" y="1427"/>
                </a:cubicBezTo>
                <a:cubicBezTo>
                  <a:pt x="7023" y="1601"/>
                  <a:pt x="5180" y="2018"/>
                  <a:pt x="3303" y="2123"/>
                </a:cubicBezTo>
                <a:cubicBezTo>
                  <a:pt x="2816" y="2157"/>
                  <a:pt x="2156" y="2053"/>
                  <a:pt x="1704" y="2679"/>
                </a:cubicBezTo>
                <a:cubicBezTo>
                  <a:pt x="2264" y="3145"/>
                  <a:pt x="2894" y="3201"/>
                  <a:pt x="3529" y="3201"/>
                </a:cubicBezTo>
                <a:cubicBezTo>
                  <a:pt x="3729" y="3201"/>
                  <a:pt x="3930" y="3196"/>
                  <a:pt x="4128" y="3196"/>
                </a:cubicBezTo>
                <a:cubicBezTo>
                  <a:pt x="4475" y="3196"/>
                  <a:pt x="4818" y="3213"/>
                  <a:pt x="5146" y="3305"/>
                </a:cubicBezTo>
                <a:cubicBezTo>
                  <a:pt x="5076" y="3298"/>
                  <a:pt x="5006" y="3295"/>
                  <a:pt x="4936" y="3295"/>
                </a:cubicBezTo>
                <a:cubicBezTo>
                  <a:pt x="4347" y="3295"/>
                  <a:pt x="3759" y="3516"/>
                  <a:pt x="3170" y="3516"/>
                </a:cubicBezTo>
                <a:cubicBezTo>
                  <a:pt x="3133" y="3516"/>
                  <a:pt x="3097" y="3515"/>
                  <a:pt x="3060" y="3513"/>
                </a:cubicBezTo>
                <a:cubicBezTo>
                  <a:pt x="2996" y="3504"/>
                  <a:pt x="2935" y="3497"/>
                  <a:pt x="2878" y="3497"/>
                </a:cubicBezTo>
                <a:cubicBezTo>
                  <a:pt x="2717" y="3497"/>
                  <a:pt x="2590" y="3551"/>
                  <a:pt x="2538" y="3757"/>
                </a:cubicBezTo>
                <a:cubicBezTo>
                  <a:pt x="2434" y="4035"/>
                  <a:pt x="2712" y="4069"/>
                  <a:pt x="2921" y="4278"/>
                </a:cubicBezTo>
                <a:cubicBezTo>
                  <a:pt x="2677" y="4278"/>
                  <a:pt x="2434" y="4382"/>
                  <a:pt x="2260" y="4591"/>
                </a:cubicBezTo>
                <a:cubicBezTo>
                  <a:pt x="2296" y="4588"/>
                  <a:pt x="2331" y="4586"/>
                  <a:pt x="2366" y="4586"/>
                </a:cubicBezTo>
                <a:cubicBezTo>
                  <a:pt x="2742" y="4586"/>
                  <a:pt x="3083" y="4754"/>
                  <a:pt x="3338" y="5008"/>
                </a:cubicBezTo>
                <a:cubicBezTo>
                  <a:pt x="2469" y="5529"/>
                  <a:pt x="1495" y="5321"/>
                  <a:pt x="592" y="5564"/>
                </a:cubicBezTo>
                <a:cubicBezTo>
                  <a:pt x="348" y="5634"/>
                  <a:pt x="1" y="5599"/>
                  <a:pt x="1" y="5947"/>
                </a:cubicBezTo>
                <a:cubicBezTo>
                  <a:pt x="1" y="6294"/>
                  <a:pt x="348" y="6364"/>
                  <a:pt x="626" y="6364"/>
                </a:cubicBezTo>
                <a:lnTo>
                  <a:pt x="1774" y="6364"/>
                </a:lnTo>
                <a:cubicBezTo>
                  <a:pt x="1426" y="6816"/>
                  <a:pt x="696" y="6468"/>
                  <a:pt x="522" y="7094"/>
                </a:cubicBezTo>
                <a:cubicBezTo>
                  <a:pt x="904" y="7268"/>
                  <a:pt x="1287" y="7337"/>
                  <a:pt x="1704" y="7337"/>
                </a:cubicBezTo>
                <a:cubicBezTo>
                  <a:pt x="1843" y="7685"/>
                  <a:pt x="1287" y="7580"/>
                  <a:pt x="1391" y="7928"/>
                </a:cubicBezTo>
                <a:cubicBezTo>
                  <a:pt x="1774" y="8206"/>
                  <a:pt x="2191" y="8415"/>
                  <a:pt x="2677" y="8554"/>
                </a:cubicBezTo>
                <a:cubicBezTo>
                  <a:pt x="2649" y="8550"/>
                  <a:pt x="2622" y="8548"/>
                  <a:pt x="2596" y="8548"/>
                </a:cubicBezTo>
                <a:cubicBezTo>
                  <a:pt x="2185" y="8548"/>
                  <a:pt x="2131" y="9043"/>
                  <a:pt x="1739" y="9075"/>
                </a:cubicBezTo>
                <a:cubicBezTo>
                  <a:pt x="1044" y="9180"/>
                  <a:pt x="1044" y="9214"/>
                  <a:pt x="870" y="9458"/>
                </a:cubicBezTo>
                <a:cubicBezTo>
                  <a:pt x="1259" y="9825"/>
                  <a:pt x="1728" y="9883"/>
                  <a:pt x="2219" y="9883"/>
                </a:cubicBezTo>
                <a:cubicBezTo>
                  <a:pt x="2449" y="9883"/>
                  <a:pt x="2684" y="9871"/>
                  <a:pt x="2917" y="9871"/>
                </a:cubicBezTo>
                <a:cubicBezTo>
                  <a:pt x="2988" y="9871"/>
                  <a:pt x="3059" y="9872"/>
                  <a:pt x="3129" y="9875"/>
                </a:cubicBezTo>
                <a:cubicBezTo>
                  <a:pt x="2747" y="10396"/>
                  <a:pt x="2156" y="10153"/>
                  <a:pt x="1739" y="10292"/>
                </a:cubicBezTo>
                <a:cubicBezTo>
                  <a:pt x="1183" y="10466"/>
                  <a:pt x="904" y="10709"/>
                  <a:pt x="904" y="11265"/>
                </a:cubicBezTo>
                <a:cubicBezTo>
                  <a:pt x="1104" y="11303"/>
                  <a:pt x="1307" y="11313"/>
                  <a:pt x="1513" y="11313"/>
                </a:cubicBezTo>
                <a:cubicBezTo>
                  <a:pt x="1715" y="11313"/>
                  <a:pt x="1920" y="11304"/>
                  <a:pt x="2131" y="11304"/>
                </a:cubicBezTo>
                <a:cubicBezTo>
                  <a:pt x="2492" y="11304"/>
                  <a:pt x="2869" y="11330"/>
                  <a:pt x="3268" y="11474"/>
                </a:cubicBezTo>
                <a:cubicBezTo>
                  <a:pt x="2364" y="11752"/>
                  <a:pt x="1461" y="11370"/>
                  <a:pt x="870" y="12239"/>
                </a:cubicBezTo>
                <a:cubicBezTo>
                  <a:pt x="1669" y="12621"/>
                  <a:pt x="2538" y="12864"/>
                  <a:pt x="3442" y="12969"/>
                </a:cubicBezTo>
                <a:cubicBezTo>
                  <a:pt x="2677" y="13212"/>
                  <a:pt x="1739" y="13073"/>
                  <a:pt x="1217" y="13873"/>
                </a:cubicBezTo>
                <a:cubicBezTo>
                  <a:pt x="1259" y="13984"/>
                  <a:pt x="1362" y="13995"/>
                  <a:pt x="1470" y="13995"/>
                </a:cubicBezTo>
                <a:cubicBezTo>
                  <a:pt x="1498" y="13995"/>
                  <a:pt x="1525" y="13994"/>
                  <a:pt x="1552" y="13994"/>
                </a:cubicBezTo>
                <a:cubicBezTo>
                  <a:pt x="1687" y="13994"/>
                  <a:pt x="1808" y="14012"/>
                  <a:pt x="1808" y="14220"/>
                </a:cubicBezTo>
                <a:cubicBezTo>
                  <a:pt x="1600" y="14429"/>
                  <a:pt x="1183" y="14185"/>
                  <a:pt x="1078" y="14568"/>
                </a:cubicBezTo>
                <a:cubicBezTo>
                  <a:pt x="1391" y="14985"/>
                  <a:pt x="1913" y="14915"/>
                  <a:pt x="2399" y="14985"/>
                </a:cubicBezTo>
                <a:cubicBezTo>
                  <a:pt x="2086" y="15124"/>
                  <a:pt x="1774" y="15228"/>
                  <a:pt x="1426" y="15298"/>
                </a:cubicBezTo>
                <a:cubicBezTo>
                  <a:pt x="1044" y="15298"/>
                  <a:pt x="661" y="15506"/>
                  <a:pt x="487" y="15854"/>
                </a:cubicBezTo>
                <a:cubicBezTo>
                  <a:pt x="1456" y="16037"/>
                  <a:pt x="2420" y="16083"/>
                  <a:pt x="3378" y="16083"/>
                </a:cubicBezTo>
                <a:cubicBezTo>
                  <a:pt x="4309" y="16083"/>
                  <a:pt x="5235" y="16040"/>
                  <a:pt x="6152" y="16040"/>
                </a:cubicBezTo>
                <a:cubicBezTo>
                  <a:pt x="6794" y="16040"/>
                  <a:pt x="7432" y="16061"/>
                  <a:pt x="8066" y="16132"/>
                </a:cubicBezTo>
                <a:cubicBezTo>
                  <a:pt x="7857" y="16619"/>
                  <a:pt x="7857" y="16619"/>
                  <a:pt x="8344" y="17036"/>
                </a:cubicBezTo>
                <a:cubicBezTo>
                  <a:pt x="8205" y="17210"/>
                  <a:pt x="7892" y="17244"/>
                  <a:pt x="7892" y="17488"/>
                </a:cubicBezTo>
                <a:cubicBezTo>
                  <a:pt x="7857" y="17731"/>
                  <a:pt x="8239" y="17696"/>
                  <a:pt x="8274" y="17905"/>
                </a:cubicBezTo>
                <a:cubicBezTo>
                  <a:pt x="7892" y="18253"/>
                  <a:pt x="7370" y="18079"/>
                  <a:pt x="7057" y="18565"/>
                </a:cubicBezTo>
                <a:cubicBezTo>
                  <a:pt x="7787" y="18983"/>
                  <a:pt x="8552" y="18948"/>
                  <a:pt x="9282" y="19087"/>
                </a:cubicBezTo>
                <a:cubicBezTo>
                  <a:pt x="11716" y="19504"/>
                  <a:pt x="14184" y="19400"/>
                  <a:pt x="16617" y="19435"/>
                </a:cubicBezTo>
                <a:cubicBezTo>
                  <a:pt x="17289" y="19435"/>
                  <a:pt x="17961" y="19357"/>
                  <a:pt x="18613" y="19357"/>
                </a:cubicBezTo>
                <a:cubicBezTo>
                  <a:pt x="18939" y="19357"/>
                  <a:pt x="19259" y="19377"/>
                  <a:pt x="19572" y="19435"/>
                </a:cubicBezTo>
                <a:cubicBezTo>
                  <a:pt x="20146" y="19513"/>
                  <a:pt x="20719" y="19537"/>
                  <a:pt x="21293" y="19537"/>
                </a:cubicBezTo>
                <a:cubicBezTo>
                  <a:pt x="22249" y="19537"/>
                  <a:pt x="23205" y="19469"/>
                  <a:pt x="24161" y="19469"/>
                </a:cubicBezTo>
                <a:cubicBezTo>
                  <a:pt x="24696" y="19469"/>
                  <a:pt x="25251" y="19366"/>
                  <a:pt x="25795" y="19366"/>
                </a:cubicBezTo>
                <a:cubicBezTo>
                  <a:pt x="25959" y="19366"/>
                  <a:pt x="26121" y="19376"/>
                  <a:pt x="26281" y="19400"/>
                </a:cubicBezTo>
                <a:cubicBezTo>
                  <a:pt x="26944" y="19508"/>
                  <a:pt x="27606" y="19540"/>
                  <a:pt x="28269" y="19540"/>
                </a:cubicBezTo>
                <a:cubicBezTo>
                  <a:pt x="29101" y="19540"/>
                  <a:pt x="29933" y="19489"/>
                  <a:pt x="30766" y="19469"/>
                </a:cubicBezTo>
                <a:cubicBezTo>
                  <a:pt x="30953" y="19462"/>
                  <a:pt x="31144" y="19460"/>
                  <a:pt x="31336" y="19460"/>
                </a:cubicBezTo>
                <a:cubicBezTo>
                  <a:pt x="32106" y="19460"/>
                  <a:pt x="32907" y="19504"/>
                  <a:pt x="33686" y="19504"/>
                </a:cubicBezTo>
                <a:cubicBezTo>
                  <a:pt x="33949" y="19497"/>
                  <a:pt x="34213" y="19494"/>
                  <a:pt x="34478" y="19494"/>
                </a:cubicBezTo>
                <a:cubicBezTo>
                  <a:pt x="36563" y="19494"/>
                  <a:pt x="38665" y="19688"/>
                  <a:pt x="40750" y="19688"/>
                </a:cubicBezTo>
                <a:cubicBezTo>
                  <a:pt x="41014" y="19688"/>
                  <a:pt x="41278" y="19685"/>
                  <a:pt x="41542" y="19678"/>
                </a:cubicBezTo>
                <a:cubicBezTo>
                  <a:pt x="42203" y="19678"/>
                  <a:pt x="42863" y="19747"/>
                  <a:pt x="43524" y="19817"/>
                </a:cubicBezTo>
                <a:cubicBezTo>
                  <a:pt x="46270" y="19956"/>
                  <a:pt x="49016" y="19991"/>
                  <a:pt x="51762" y="20304"/>
                </a:cubicBezTo>
                <a:cubicBezTo>
                  <a:pt x="53744" y="20477"/>
                  <a:pt x="55691" y="20443"/>
                  <a:pt x="57637" y="20651"/>
                </a:cubicBezTo>
                <a:cubicBezTo>
                  <a:pt x="59341" y="20825"/>
                  <a:pt x="61044" y="20929"/>
                  <a:pt x="62747" y="21138"/>
                </a:cubicBezTo>
                <a:cubicBezTo>
                  <a:pt x="63856" y="21284"/>
                  <a:pt x="64953" y="21418"/>
                  <a:pt x="66052" y="21418"/>
                </a:cubicBezTo>
                <a:cubicBezTo>
                  <a:pt x="66778" y="21418"/>
                  <a:pt x="67506" y="21360"/>
                  <a:pt x="68240" y="21207"/>
                </a:cubicBezTo>
                <a:cubicBezTo>
                  <a:pt x="68240" y="20512"/>
                  <a:pt x="67684" y="20616"/>
                  <a:pt x="67197" y="20408"/>
                </a:cubicBezTo>
                <a:cubicBezTo>
                  <a:pt x="67064" y="20351"/>
                  <a:pt x="66924" y="20338"/>
                  <a:pt x="66781" y="20338"/>
                </a:cubicBezTo>
                <a:cubicBezTo>
                  <a:pt x="66662" y="20338"/>
                  <a:pt x="66542" y="20347"/>
                  <a:pt x="66424" y="20347"/>
                </a:cubicBezTo>
                <a:cubicBezTo>
                  <a:pt x="66163" y="20347"/>
                  <a:pt x="65911" y="20304"/>
                  <a:pt x="65702" y="20026"/>
                </a:cubicBezTo>
                <a:cubicBezTo>
                  <a:pt x="65789" y="20014"/>
                  <a:pt x="65875" y="20009"/>
                  <a:pt x="65961" y="20009"/>
                </a:cubicBezTo>
                <a:cubicBezTo>
                  <a:pt x="66445" y="20009"/>
                  <a:pt x="66934" y="20159"/>
                  <a:pt x="67449" y="20159"/>
                </a:cubicBezTo>
                <a:cubicBezTo>
                  <a:pt x="67694" y="20159"/>
                  <a:pt x="67945" y="20125"/>
                  <a:pt x="68205" y="20026"/>
                </a:cubicBezTo>
                <a:cubicBezTo>
                  <a:pt x="67753" y="19817"/>
                  <a:pt x="67997" y="19156"/>
                  <a:pt x="67579" y="19087"/>
                </a:cubicBezTo>
                <a:cubicBezTo>
                  <a:pt x="66710" y="18948"/>
                  <a:pt x="65946" y="18531"/>
                  <a:pt x="65042" y="18531"/>
                </a:cubicBezTo>
                <a:cubicBezTo>
                  <a:pt x="64416" y="18531"/>
                  <a:pt x="63790" y="18461"/>
                  <a:pt x="63165" y="18392"/>
                </a:cubicBezTo>
                <a:cubicBezTo>
                  <a:pt x="61218" y="18009"/>
                  <a:pt x="59236" y="17696"/>
                  <a:pt x="57255" y="17453"/>
                </a:cubicBezTo>
                <a:cubicBezTo>
                  <a:pt x="56733" y="17384"/>
                  <a:pt x="56177" y="17244"/>
                  <a:pt x="55621" y="17140"/>
                </a:cubicBezTo>
                <a:cubicBezTo>
                  <a:pt x="56087" y="17039"/>
                  <a:pt x="56553" y="16985"/>
                  <a:pt x="57018" y="16985"/>
                </a:cubicBezTo>
                <a:cubicBezTo>
                  <a:pt x="57352" y="16985"/>
                  <a:pt x="57686" y="17013"/>
                  <a:pt x="58020" y="17071"/>
                </a:cubicBezTo>
                <a:cubicBezTo>
                  <a:pt x="59966" y="17244"/>
                  <a:pt x="61948" y="17384"/>
                  <a:pt x="63929" y="17627"/>
                </a:cubicBezTo>
                <a:cubicBezTo>
                  <a:pt x="65250" y="17801"/>
                  <a:pt x="66571" y="17905"/>
                  <a:pt x="67927" y="17940"/>
                </a:cubicBezTo>
                <a:cubicBezTo>
                  <a:pt x="68344" y="17940"/>
                  <a:pt x="68414" y="18183"/>
                  <a:pt x="68205" y="18531"/>
                </a:cubicBezTo>
                <a:cubicBezTo>
                  <a:pt x="68256" y="18546"/>
                  <a:pt x="68305" y="18553"/>
                  <a:pt x="68353" y="18553"/>
                </a:cubicBezTo>
                <a:cubicBezTo>
                  <a:pt x="68636" y="18553"/>
                  <a:pt x="68861" y="18307"/>
                  <a:pt x="68831" y="18009"/>
                </a:cubicBezTo>
                <a:cubicBezTo>
                  <a:pt x="68761" y="17349"/>
                  <a:pt x="68031" y="17627"/>
                  <a:pt x="67719" y="17349"/>
                </a:cubicBezTo>
                <a:cubicBezTo>
                  <a:pt x="68420" y="16572"/>
                  <a:pt x="69303" y="16463"/>
                  <a:pt x="70196" y="16463"/>
                </a:cubicBezTo>
                <a:cubicBezTo>
                  <a:pt x="70542" y="16463"/>
                  <a:pt x="70890" y="16480"/>
                  <a:pt x="71230" y="16480"/>
                </a:cubicBezTo>
                <a:cubicBezTo>
                  <a:pt x="71473" y="16480"/>
                  <a:pt x="71716" y="16514"/>
                  <a:pt x="71925" y="16584"/>
                </a:cubicBezTo>
                <a:cubicBezTo>
                  <a:pt x="72084" y="16624"/>
                  <a:pt x="72245" y="16644"/>
                  <a:pt x="72406" y="16644"/>
                </a:cubicBezTo>
                <a:cubicBezTo>
                  <a:pt x="72807" y="16644"/>
                  <a:pt x="73201" y="16519"/>
                  <a:pt x="73524" y="16271"/>
                </a:cubicBezTo>
                <a:cubicBezTo>
                  <a:pt x="72655" y="15611"/>
                  <a:pt x="71681" y="15402"/>
                  <a:pt x="71021" y="14950"/>
                </a:cubicBezTo>
                <a:cubicBezTo>
                  <a:pt x="71710" y="14717"/>
                  <a:pt x="72416" y="14648"/>
                  <a:pt x="73134" y="14648"/>
                </a:cubicBezTo>
                <a:cubicBezTo>
                  <a:pt x="74148" y="14648"/>
                  <a:pt x="75187" y="14784"/>
                  <a:pt x="76239" y="14784"/>
                </a:cubicBezTo>
                <a:cubicBezTo>
                  <a:pt x="76550" y="14784"/>
                  <a:pt x="76862" y="14772"/>
                  <a:pt x="77174" y="14742"/>
                </a:cubicBezTo>
                <a:cubicBezTo>
                  <a:pt x="77035" y="14046"/>
                  <a:pt x="76374" y="14151"/>
                  <a:pt x="76027" y="13873"/>
                </a:cubicBezTo>
                <a:cubicBezTo>
                  <a:pt x="76305" y="13733"/>
                  <a:pt x="76792" y="13873"/>
                  <a:pt x="76826" y="13421"/>
                </a:cubicBezTo>
                <a:cubicBezTo>
                  <a:pt x="76861" y="12899"/>
                  <a:pt x="76305" y="13038"/>
                  <a:pt x="76027" y="12864"/>
                </a:cubicBezTo>
                <a:cubicBezTo>
                  <a:pt x="75994" y="12848"/>
                  <a:pt x="75957" y="12843"/>
                  <a:pt x="75919" y="12843"/>
                </a:cubicBezTo>
                <a:cubicBezTo>
                  <a:pt x="75867" y="12843"/>
                  <a:pt x="75812" y="12852"/>
                  <a:pt x="75763" y="12852"/>
                </a:cubicBezTo>
                <a:cubicBezTo>
                  <a:pt x="75697" y="12852"/>
                  <a:pt x="75640" y="12836"/>
                  <a:pt x="75610" y="12760"/>
                </a:cubicBezTo>
                <a:cubicBezTo>
                  <a:pt x="75575" y="12412"/>
                  <a:pt x="75957" y="12447"/>
                  <a:pt x="76062" y="12239"/>
                </a:cubicBezTo>
                <a:cubicBezTo>
                  <a:pt x="75644" y="11231"/>
                  <a:pt x="74741" y="11161"/>
                  <a:pt x="73802" y="11057"/>
                </a:cubicBezTo>
                <a:cubicBezTo>
                  <a:pt x="74013" y="10961"/>
                  <a:pt x="74225" y="10926"/>
                  <a:pt x="74437" y="10926"/>
                </a:cubicBezTo>
                <a:cubicBezTo>
                  <a:pt x="75035" y="10926"/>
                  <a:pt x="75636" y="11208"/>
                  <a:pt x="76245" y="11208"/>
                </a:cubicBezTo>
                <a:cubicBezTo>
                  <a:pt x="76518" y="11208"/>
                  <a:pt x="76793" y="11152"/>
                  <a:pt x="77070" y="10987"/>
                </a:cubicBezTo>
                <a:cubicBezTo>
                  <a:pt x="76722" y="10535"/>
                  <a:pt x="76270" y="10153"/>
                  <a:pt x="75749" y="9910"/>
                </a:cubicBezTo>
                <a:cubicBezTo>
                  <a:pt x="75871" y="9882"/>
                  <a:pt x="75998" y="9875"/>
                  <a:pt x="76124" y="9875"/>
                </a:cubicBezTo>
                <a:cubicBezTo>
                  <a:pt x="76266" y="9875"/>
                  <a:pt x="76406" y="9884"/>
                  <a:pt x="76539" y="9884"/>
                </a:cubicBezTo>
                <a:cubicBezTo>
                  <a:pt x="76892" y="9884"/>
                  <a:pt x="77191" y="9820"/>
                  <a:pt x="77313" y="9353"/>
                </a:cubicBezTo>
                <a:cubicBezTo>
                  <a:pt x="77104" y="8832"/>
                  <a:pt x="76513" y="8936"/>
                  <a:pt x="76096" y="8554"/>
                </a:cubicBezTo>
                <a:lnTo>
                  <a:pt x="76096" y="8554"/>
                </a:lnTo>
                <a:cubicBezTo>
                  <a:pt x="76190" y="8573"/>
                  <a:pt x="76279" y="8581"/>
                  <a:pt x="76367" y="8581"/>
                </a:cubicBezTo>
                <a:cubicBezTo>
                  <a:pt x="76718" y="8581"/>
                  <a:pt x="77031" y="8454"/>
                  <a:pt x="77375" y="8454"/>
                </a:cubicBezTo>
                <a:cubicBezTo>
                  <a:pt x="77552" y="8454"/>
                  <a:pt x="77736" y="8487"/>
                  <a:pt x="77939" y="8589"/>
                </a:cubicBezTo>
                <a:cubicBezTo>
                  <a:pt x="77452" y="7511"/>
                  <a:pt x="76340" y="7615"/>
                  <a:pt x="75783" y="6816"/>
                </a:cubicBezTo>
                <a:lnTo>
                  <a:pt x="75783" y="6816"/>
                </a:lnTo>
                <a:cubicBezTo>
                  <a:pt x="76092" y="6900"/>
                  <a:pt x="76389" y="6973"/>
                  <a:pt x="76663" y="6973"/>
                </a:cubicBezTo>
                <a:cubicBezTo>
                  <a:pt x="77069" y="6973"/>
                  <a:pt x="77426" y="6813"/>
                  <a:pt x="77695" y="6294"/>
                </a:cubicBezTo>
                <a:lnTo>
                  <a:pt x="77139" y="6086"/>
                </a:lnTo>
                <a:cubicBezTo>
                  <a:pt x="78078" y="5808"/>
                  <a:pt x="77348" y="4591"/>
                  <a:pt x="78391" y="4487"/>
                </a:cubicBezTo>
                <a:cubicBezTo>
                  <a:pt x="77174" y="3374"/>
                  <a:pt x="75714" y="3409"/>
                  <a:pt x="74358" y="3200"/>
                </a:cubicBezTo>
                <a:cubicBezTo>
                  <a:pt x="72516" y="2957"/>
                  <a:pt x="70673" y="2575"/>
                  <a:pt x="68761" y="2505"/>
                </a:cubicBezTo>
                <a:cubicBezTo>
                  <a:pt x="67232" y="2436"/>
                  <a:pt x="65702" y="2018"/>
                  <a:pt x="64138" y="1949"/>
                </a:cubicBezTo>
                <a:cubicBezTo>
                  <a:pt x="62365" y="1879"/>
                  <a:pt x="60627" y="1566"/>
                  <a:pt x="58854" y="1393"/>
                </a:cubicBezTo>
                <a:cubicBezTo>
                  <a:pt x="56177" y="1149"/>
                  <a:pt x="53466" y="836"/>
                  <a:pt x="50754" y="697"/>
                </a:cubicBezTo>
                <a:cubicBezTo>
                  <a:pt x="48842" y="593"/>
                  <a:pt x="46930" y="454"/>
                  <a:pt x="45018" y="385"/>
                </a:cubicBezTo>
                <a:cubicBezTo>
                  <a:pt x="41368" y="315"/>
                  <a:pt x="37753" y="2"/>
                  <a:pt x="34138" y="2"/>
                </a:cubicBezTo>
                <a:cubicBezTo>
                  <a:pt x="33581" y="2"/>
                  <a:pt x="33025" y="164"/>
                  <a:pt x="32454" y="164"/>
                </a:cubicBezTo>
                <a:cubicBezTo>
                  <a:pt x="32275" y="164"/>
                  <a:pt x="32095" y="148"/>
                  <a:pt x="31913" y="106"/>
                </a:cubicBezTo>
                <a:cubicBezTo>
                  <a:pt x="31733" y="39"/>
                  <a:pt x="31539" y="1"/>
                  <a:pt x="31340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Google Shape;446;p39">
            <a:extLst>
              <a:ext uri="{FF2B5EF4-FFF2-40B4-BE49-F238E27FC236}">
                <a16:creationId xmlns="" xmlns:a16="http://schemas.microsoft.com/office/drawing/2014/main" id="{7E011E1D-A7A3-46B5-A720-03491E3BE5B5}"/>
              </a:ext>
            </a:extLst>
          </p:cNvPr>
          <p:cNvSpPr txBox="1">
            <a:spLocks/>
          </p:cNvSpPr>
          <p:nvPr/>
        </p:nvSpPr>
        <p:spPr>
          <a:xfrm>
            <a:off x="3364715" y="1634006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191919"/>
              </a:buClr>
              <a:defRPr/>
            </a:pP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 </a:t>
            </a:r>
            <a:r>
              <a:rPr lang="vi-VN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53%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DE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Staatliches"/>
            </a:endParaRPr>
          </a:p>
        </p:txBody>
      </p:sp>
      <p:sp>
        <p:nvSpPr>
          <p:cNvPr id="31" name="Google Shape;446;p39">
            <a:extLst>
              <a:ext uri="{FF2B5EF4-FFF2-40B4-BE49-F238E27FC236}">
                <a16:creationId xmlns="" xmlns:a16="http://schemas.microsoft.com/office/drawing/2014/main" id="{7E011E1D-A7A3-46B5-A720-03491E3BE5B5}"/>
              </a:ext>
            </a:extLst>
          </p:cNvPr>
          <p:cNvSpPr txBox="1">
            <a:spLocks/>
          </p:cNvSpPr>
          <p:nvPr/>
        </p:nvSpPr>
        <p:spPr>
          <a:xfrm>
            <a:off x="6119310" y="1633663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191919"/>
              </a:buClr>
              <a:defRPr/>
            </a:pPr>
            <a:r>
              <a:rPr lang="en-US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US" sz="1800" b="1" dirty="0" err="1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1800" b="1" dirty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MXH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DE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Staatliches"/>
            </a:endParaRPr>
          </a:p>
        </p:txBody>
      </p:sp>
      <p:sp>
        <p:nvSpPr>
          <p:cNvPr id="35" name="Google Shape;428;p39">
            <a:extLst>
              <a:ext uri="{FF2B5EF4-FFF2-40B4-BE49-F238E27FC236}">
                <a16:creationId xmlns="" xmlns:a16="http://schemas.microsoft.com/office/drawing/2014/main" id="{3423A392-E000-430C-86D7-CEEEF56A544E}"/>
              </a:ext>
            </a:extLst>
          </p:cNvPr>
          <p:cNvSpPr txBox="1">
            <a:spLocks/>
          </p:cNvSpPr>
          <p:nvPr/>
        </p:nvSpPr>
        <p:spPr>
          <a:xfrm>
            <a:off x="3433608" y="3144272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400" b="0" i="0" u="none" strike="noStrike" cap="none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rgbClr val="191919"/>
              </a:buClr>
            </a:pPr>
            <a:r>
              <a:rPr lang="en-US" sz="1800" b="1" dirty="0" smtClean="0">
                <a:solidFill>
                  <a:srgbClr val="DE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 </a:t>
            </a:r>
            <a:endParaRPr lang="en-US" sz="1800" b="1" dirty="0">
              <a:solidFill>
                <a:srgbClr val="DE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36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 animBg="1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7" grpId="0" animBg="1"/>
      <p:bldP spid="25" grpId="0"/>
      <p:bldP spid="29" grpId="0" animBg="1"/>
      <p:bldP spid="30" grpId="0"/>
      <p:bldP spid="3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93242" y="419183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2.2 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90BEDBEF-5491-4A43-B5CD-AEC4B1B4C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76512"/>
              </p:ext>
            </p:extLst>
          </p:nvPr>
        </p:nvGraphicFramePr>
        <p:xfrm>
          <a:off x="1562746" y="1857106"/>
          <a:ext cx="5752454" cy="264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8962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89205" y="3220633"/>
            <a:ext cx="48058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Y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êu 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cầu chức năng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5403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548</Words>
  <Application>Microsoft Office PowerPoint</Application>
  <PresentationFormat>On-screen Show (16:9)</PresentationFormat>
  <Paragraphs>75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Wingdings</vt:lpstr>
      <vt:lpstr>Calibri Light</vt:lpstr>
      <vt:lpstr>Calibri</vt:lpstr>
      <vt:lpstr>Roboto Condensed Light</vt:lpstr>
      <vt:lpstr>Staatliches</vt:lpstr>
      <vt:lpstr>Segoe UI Black</vt:lpstr>
      <vt:lpstr>Anaheim</vt:lpstr>
      <vt:lpstr>Roboto Condensed</vt:lpstr>
      <vt:lpstr>Arvo</vt:lpstr>
      <vt:lpstr>Salerio template</vt:lpstr>
      <vt:lpstr>Office Theme</vt:lpstr>
      <vt:lpstr>KHÓA LUẬN TỐT NGHIỆP</vt:lpstr>
      <vt:lpstr>PowerPoint Presentation</vt:lpstr>
      <vt:lpstr>Mục đích tạo ra website mạng xã hội</vt:lpstr>
      <vt:lpstr>CHƯƠNG 1: </vt:lpstr>
      <vt:lpstr>Thống kê của một số mạng xã hội nổi tiếng và có lượng lớn người sử dụng </vt:lpstr>
      <vt:lpstr>2.1   Thống kê trong nước  </vt:lpstr>
      <vt:lpstr>2.1.2. Thống kê ngoài nước</vt:lpstr>
      <vt:lpstr>2.2  Các công nghệ được sử dụng</vt:lpstr>
      <vt:lpstr>Yêu cầu chức năng</vt:lpstr>
      <vt:lpstr>3.1   Các chức năng chính</vt:lpstr>
      <vt:lpstr>3.2   Các tác nhân sử dụng hệ thống </vt:lpstr>
      <vt:lpstr>Thiết kế</vt:lpstr>
      <vt:lpstr>4.1   Biểu đồ use case </vt:lpstr>
      <vt:lpstr>4.2   Biểu đồ sequence</vt:lpstr>
      <vt:lpstr>4.3   Môi trường phát triển </vt:lpstr>
      <vt:lpstr>Cảm ơn thầy cô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lastModifiedBy>Admin</cp:lastModifiedBy>
  <cp:revision>18</cp:revision>
  <dcterms:modified xsi:type="dcterms:W3CDTF">2022-07-16T07:11:30Z</dcterms:modified>
</cp:coreProperties>
</file>