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CD117-05C4-4C06-999A-F445AB90E193}" v="1" dt="2022-05-02T06:05:39.842"/>
    <p1510:client id="{2C2C0ED0-B4A1-F20E-1822-7F6E5D0E2400}" v="42" dt="2022-05-02T06:10:07.449"/>
    <p1510:client id="{7087A002-6951-49BC-F07D-4CB15FF3995D}" v="843" dt="2022-05-02T20:41:15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BCB85C-98C7-4ECB-B80C-63E2652A52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B7A69-5080-46AF-AFCC-FA8BB50F6A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E337B-C39E-486B-8E35-C7EB38010732}" type="datetime1">
              <a:rPr lang="en-GB" smtClean="0"/>
              <a:t>02/05/2022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8AFD4-7EC0-44F0-B2D3-FC4458D87B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BF6F8-EA02-4E40-8144-A0EC4CB86D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360D2-9628-41C0-BA13-B071FA75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1638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3B8F6-5E3A-4BBD-88D5-A719761B5CD0}" type="datetime1">
              <a:rPr lang="en-GB" smtClean="0"/>
              <a:pPr/>
              <a:t>02/05/2022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41C3-DD00-488C-B871-F69D1747B51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9669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341C3-DD00-488C-B871-F69D1747B51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8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FFC0A-31AB-41BA-A3E2-CE9910BD11EE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72A12B-32D3-4AD6-AA49-3353A8417DA4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4B80DC-69FE-4F33-A69F-FE7E97DDEF70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773506-12A8-4F2E-9505-4B94B36B91D0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874E9D-A5CB-4340-95D4-6851A6D30436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D4F810-046E-45CD-AEB9-0BD9A8DD28CB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A962AA-33DF-41A7-BCF0-43B1C6C0B65E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107DE-9B1F-4A20-B566-DC79CC7518AF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10F6D-2728-4255-A564-464FFBC78D11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555733-B36D-45D1-9096-264AA243E775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5ED59-594F-400F-AA35-28FB69A2E15E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2C4093-04E6-4807-BFC5-05B5D433DFF4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A0C933-BAF2-4415-A63B-A4E111922A28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93AD17-A84F-4298-B63A-4FCC22F593F8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606A1F-9BF7-45C0-933A-31B29006F10D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8B6DCF-43DE-4CB3-9123-ABF01AC5CB10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5BD1373A-891D-467E-BF96-D59B42827EE1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CB217C9C-4912-4E1D-956E-61AA734EA84A}" type="datetime1">
              <a:rPr lang="en-GB" noProof="0" smtClean="0"/>
              <a:t>02/05/2022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SCRAPING WEB PAGE AND PERFORMING SENTIMENT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812" y="4953000"/>
            <a:ext cx="8676222" cy="1905000"/>
          </a:xfrm>
        </p:spPr>
        <p:txBody>
          <a:bodyPr rtlCol="0"/>
          <a:lstStyle/>
          <a:p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Rohin Sri Kumar ard224</a:t>
            </a:r>
          </a:p>
          <a:p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Nikhil </a:t>
            </a:r>
            <a:r>
              <a:rPr lang="en-GB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Chepena</a:t>
            </a: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nc766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B5D1-073E-DC03-1A40-BED6E08E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A02F-261C-1279-7D0D-BF082453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Similarly using the word count </a:t>
            </a:r>
            <a:r>
              <a:rPr lang="en-GB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tibble</a:t>
            </a: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we generate the word cloud plot, IN word cloud the size of the word indicates its frequency. 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00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DAA4-5C73-8827-9F44-CF7B90B4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AAD0400-2443-AD11-EBAD-CEB964434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943" y="2520862"/>
            <a:ext cx="3667540" cy="3124201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04A7536-2B07-C7F8-5BF3-F4D8AB11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15" y="2522623"/>
            <a:ext cx="5843391" cy="318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AE11-BDED-A810-4408-6F5F56B5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5BA7-31BC-B5B1-F563-1DF6288C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Now we do further analysis first we can find those terms that occur at least 10 times in the article</a:t>
            </a:r>
            <a:endParaRPr lang="en-GB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We can find the association between the terms (terms which correlate) 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 outputs is of the words that are frequently associated with game, squid, and Netflix with </a:t>
            </a:r>
            <a:r>
              <a:rPr lang="en-GB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atleast</a:t>
            </a: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0.55 correlation. </a:t>
            </a:r>
            <a:endParaRPr lang="en-GB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14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B00E-30BC-A091-7A75-8E13BB67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1C0AC2D-FC80-BB4B-2D8E-B1A8121C1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743495"/>
            <a:ext cx="9905998" cy="210482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B55AF-A61D-765A-9B9A-247EDD53039E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A7E2A-E52E-24AC-F62D-945AC38CD07B}"/>
              </a:ext>
            </a:extLst>
          </p:cNvPr>
          <p:cNvSpPr txBox="1"/>
          <p:nvPr/>
        </p:nvSpPr>
        <p:spPr>
          <a:xfrm>
            <a:off x="1005083" y="2330755"/>
            <a:ext cx="5655500" cy="3749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Words that occur </a:t>
            </a:r>
            <a:r>
              <a:rPr lang="en-GB" dirty="0" err="1"/>
              <a:t>atleast</a:t>
            </a:r>
            <a:r>
              <a:rPr lang="en-GB" dirty="0"/>
              <a:t> 10 times</a:t>
            </a:r>
          </a:p>
        </p:txBody>
      </p:sp>
    </p:spTree>
    <p:extLst>
      <p:ext uri="{BB962C8B-B14F-4D97-AF65-F5344CB8AC3E}">
        <p14:creationId xmlns:p14="http://schemas.microsoft.com/office/powerpoint/2010/main" val="63148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942E-6530-BA19-B4D1-A3105F3A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7E05967-A3BE-1936-CEBB-E66EEB5D8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14" y="2416478"/>
            <a:ext cx="9423231" cy="3520858"/>
          </a:xfrm>
        </p:spPr>
      </p:pic>
    </p:spTree>
    <p:extLst>
      <p:ext uri="{BB962C8B-B14F-4D97-AF65-F5344CB8AC3E}">
        <p14:creationId xmlns:p14="http://schemas.microsoft.com/office/powerpoint/2010/main" val="15419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464F-EC43-EB03-7447-4A639A5F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E50E-C63A-B9C5-C9B3-E1BF1ADD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there are a variety of methods and dictionaries that exist for evaluating the opinion or emotion in text. The </a:t>
            </a:r>
            <a:r>
              <a:rPr lang="en-GB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tidytext</a:t>
            </a: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package provides access to several sentiment lexicons. We are using </a:t>
            </a:r>
            <a:r>
              <a:rPr lang="en-GB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syuzhet</a:t>
            </a: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 </a:t>
            </a:r>
            <a:r>
              <a:rPr lang="en-GB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bing</a:t>
            </a: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GB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afinn</a:t>
            </a: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GB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nrc</a:t>
            </a: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lexicons.</a:t>
            </a:r>
          </a:p>
        </p:txBody>
      </p:sp>
    </p:spTree>
    <p:extLst>
      <p:ext uri="{BB962C8B-B14F-4D97-AF65-F5344CB8AC3E}">
        <p14:creationId xmlns:p14="http://schemas.microsoft.com/office/powerpoint/2010/main" val="62652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FA14-B520-AB3A-2ED2-733C8706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C47CD3-5278-4297-644D-0750A5C1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output shows the head and summary of each vector method we used.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For further analysis we have 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bined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all the three vectors together.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 first element of each row is 0, indicating that all three methods have calculated a neutral sentiment score, for the first line in the text. 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 sum of each vector is used to evaluate the 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articles valence of emotion.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2E07DE8-3FC7-E095-922A-D0A536C9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661" y="2234395"/>
            <a:ext cx="3976788" cy="119234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A0E17F6-D758-49A4-3041-F1017BF4C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893" y="3892259"/>
            <a:ext cx="3985364" cy="12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3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C541-718C-11C9-5B85-B3644B99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B3AA-CE4C-A5EF-B4A0-F0F3CEE9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Nrc</a:t>
            </a: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emotion lexicon is a</a:t>
            </a: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data frame where each row represents a sentence from the original file. The columns include one for each emotion type as well as a positive or negative valence. The ten columns are as follows: "anger", "anticipation", "disgust", "fear", "joy", "sadness", "surprise", "trust", "negative", "positive." </a:t>
            </a:r>
            <a:endParaRPr lang="en-GB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We have then created a </a:t>
            </a:r>
            <a:r>
              <a:rPr lang="en-GB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tibble</a:t>
            </a: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with the total count associated with all 10 columns </a:t>
            </a:r>
            <a:endParaRPr lang="en-GB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963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9E1B-7306-89E9-BED8-F0B49385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0312"/>
            <a:ext cx="9905998" cy="1905000"/>
          </a:xfrm>
        </p:spPr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2DEED18-6C4E-D447-B498-FA07A643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44" y="2259826"/>
            <a:ext cx="9914349" cy="336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2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45A4-A44E-1017-988A-EC34772D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96C6D8-F5E4-CE92-C6CE-DA348BCC4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105" y="2520862"/>
            <a:ext cx="5449436" cy="3207707"/>
          </a:xfrm>
        </p:spPr>
      </p:pic>
    </p:spTree>
    <p:extLst>
      <p:ext uri="{BB962C8B-B14F-4D97-AF65-F5344CB8AC3E}">
        <p14:creationId xmlns:p14="http://schemas.microsoft.com/office/powerpoint/2010/main" val="152036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A281-21B8-E07C-8341-8C9FB80D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Goal and motivation</a:t>
            </a:r>
            <a:b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GB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2911-06AC-7010-ECE9-74E47995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Nowadays people share their opinions about a product or service on internet, when this information is retrieved and </a:t>
            </a:r>
            <a:r>
              <a:rPr lang="en-GB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analyzed</a:t>
            </a: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the companies can get to know how their services or product being received by the public.</a:t>
            </a:r>
            <a:endParaRPr lang="en-GB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342900" indent="-342900">
              <a:buClr>
                <a:srgbClr val="FFFFFF"/>
              </a:buClr>
            </a:pP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goal of this project is to help understand the sentiment about a particular topic among the public.</a:t>
            </a:r>
          </a:p>
          <a:p>
            <a:pPr>
              <a:buClr>
                <a:srgbClr val="FFFFFF"/>
              </a:buClr>
            </a:pP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In this project the sentiment categories are classified into eight categories anger, anticipation, disgust, fear, joy, sadness, surprise, trust and two distinct sentiments positive and negative.</a:t>
            </a:r>
            <a:endParaRPr lang="en-GB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7074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7CC1-C146-869B-3DA4-7A7CF788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GB" sz="28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sz="2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F64466-BC41-3129-0AD0-570BB7E3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Bar plot of the count associated with the emotions</a:t>
            </a:r>
            <a:endParaRPr lang="en-US" sz="1800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88E720-4BC7-5CC7-1134-E5143AF61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124823"/>
            <a:ext cx="6916633" cy="428831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3869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0D4C-34F5-EE67-6B93-CFF17649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GB" sz="28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4B7D-C50E-076C-C07F-B6B43EDF5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GB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inorder get a clear understanding we plotted</a:t>
            </a:r>
            <a:r>
              <a:rPr lang="en-GB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the percentage of each emotion in the text. </a:t>
            </a:r>
            <a:endParaRPr lang="en-GB" sz="1800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A2FD0FD-DF65-77CE-3D2E-EC1470FA0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297739"/>
            <a:ext cx="6916633" cy="394248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13655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FC661-4381-C405-CA19-290677AE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</a:t>
            </a:r>
            <a:b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66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626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D8C8-F547-F1C6-1A98-F10E4659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0942-8392-9E8B-93FA-4C99A6BC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 used the squid games </a:t>
            </a:r>
            <a:r>
              <a:rPr lang="en-GB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wikipedia</a:t>
            </a: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web page to scrape the data and perform sentiment analysis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With the help of text mining package we worked on the retrieved data.</a:t>
            </a:r>
          </a:p>
          <a:p>
            <a:pPr marL="0" indent="0">
              <a:buClr>
                <a:prstClr val="white"/>
              </a:buClr>
              <a:buNone/>
            </a:pPr>
            <a:endParaRPr lang="en-GB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68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8C65-36E4-03A0-2989-F17C0F3E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EE6DEE7-D235-62DD-1335-E50331870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22" y="2032004"/>
            <a:ext cx="11555257" cy="3747013"/>
          </a:xfrm>
        </p:spPr>
      </p:pic>
    </p:spTree>
    <p:extLst>
      <p:ext uri="{BB962C8B-B14F-4D97-AF65-F5344CB8AC3E}">
        <p14:creationId xmlns:p14="http://schemas.microsoft.com/office/powerpoint/2010/main" val="101929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84F7-B737-FA79-6095-08E1EFFD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4205-19C0-FABF-70A7-D70282F6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we have created a corpus and then started cleaning the data. </a:t>
            </a:r>
            <a:endParaRPr lang="en-GB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This is done my applying </a:t>
            </a:r>
            <a:r>
              <a:rPr lang="en-GB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tm_map</a:t>
            </a: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() function. we convert the text to lower case, then we remove numbers, remove white spaces remove special characters, remove punctuations and remove stop words like(a, are, is, at , the) English language is supported by the tm function. </a:t>
            </a:r>
            <a:endParaRPr lang="en-GB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And then finally we stem the text that is reduce the word to its root form (love, lovely, loving, lovingly to love) </a:t>
            </a:r>
            <a:endParaRPr lang="en-GB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705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F557-C32C-C911-028A-A526B83D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90" y="-68893"/>
            <a:ext cx="9905998" cy="1905000"/>
          </a:xfrm>
        </p:spPr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pic>
        <p:nvPicPr>
          <p:cNvPr id="4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08A818C-01E7-7613-171C-6C3C3AEF7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15" y="1362206"/>
            <a:ext cx="11740433" cy="5441514"/>
          </a:xfrm>
        </p:spPr>
      </p:pic>
    </p:spTree>
    <p:extLst>
      <p:ext uri="{BB962C8B-B14F-4D97-AF65-F5344CB8AC3E}">
        <p14:creationId xmlns:p14="http://schemas.microsoft.com/office/powerpoint/2010/main" val="251894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4E67-4B4E-91F6-366B-E7BD2B25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8A76-FE68-6AD5-AFD2-22A52E4D7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After cleaning we created a table containing the frequency of words in the text using the term document matrix function in tm package. </a:t>
            </a:r>
          </a:p>
          <a:p>
            <a:pPr>
              <a:buClr>
                <a:srgbClr val="FFFFFF"/>
              </a:buClr>
            </a:pPr>
            <a:r>
              <a:rPr lang="en-GB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Also plotted the top 10 frequently used terms in the article</a:t>
            </a:r>
          </a:p>
        </p:txBody>
      </p:sp>
    </p:spTree>
    <p:extLst>
      <p:ext uri="{BB962C8B-B14F-4D97-AF65-F5344CB8AC3E}">
        <p14:creationId xmlns:p14="http://schemas.microsoft.com/office/powerpoint/2010/main" val="206784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C683-FD17-38A9-84DE-E70A6762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2E9BC4C-6C36-B0E4-C8B7-7FA9A8096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91" y="2207711"/>
            <a:ext cx="5699184" cy="4021899"/>
          </a:xfrm>
        </p:spPr>
      </p:pic>
    </p:spTree>
    <p:extLst>
      <p:ext uri="{BB962C8B-B14F-4D97-AF65-F5344CB8AC3E}">
        <p14:creationId xmlns:p14="http://schemas.microsoft.com/office/powerpoint/2010/main" val="150785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4390-45F5-0B5A-AB57-BAD27DB9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  <a:endParaRPr lang="en-GB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1A07DE7-AFE6-5760-4B9B-0526CE25F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7" y="1957191"/>
            <a:ext cx="9140869" cy="4606446"/>
          </a:xfrm>
        </p:spPr>
      </p:pic>
    </p:spTree>
    <p:extLst>
      <p:ext uri="{BB962C8B-B14F-4D97-AF65-F5344CB8AC3E}">
        <p14:creationId xmlns:p14="http://schemas.microsoft.com/office/powerpoint/2010/main" val="4226317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</TotalTime>
  <Words>606</Words>
  <Application>Microsoft Office PowerPoint</Application>
  <PresentationFormat>Widescreen</PresentationFormat>
  <Paragraphs>50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Mesh</vt:lpstr>
      <vt:lpstr>SCRAPING WEB PAGE AND PERFORMING SENTIMENT ANALYSIS</vt:lpstr>
      <vt:lpstr>Goal and motivation </vt:lpstr>
      <vt:lpstr>approach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NIKHIL CH</cp:lastModifiedBy>
  <cp:revision>260</cp:revision>
  <dcterms:created xsi:type="dcterms:W3CDTF">2022-05-02T06:05:26Z</dcterms:created>
  <dcterms:modified xsi:type="dcterms:W3CDTF">2022-05-02T20:53:56Z</dcterms:modified>
</cp:coreProperties>
</file>