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MVVM Architecture for SpasticityClient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Performance – Scalability – Intuitive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6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SpasticityClient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0505" y="1661812"/>
            <a:ext cx="5106295" cy="4195481"/>
          </a:xfrm>
        </p:spPr>
        <p:txBody>
          <a:bodyPr/>
          <a:lstStyle/>
          <a:p>
            <a:r>
              <a:rPr lang="en-US" dirty="0" smtClean="0"/>
              <a:t>Software to capture EMG, Force, Angle, and Angular Velocity</a:t>
            </a:r>
          </a:p>
          <a:p>
            <a:r>
              <a:rPr lang="en-US" dirty="0" smtClean="0"/>
              <a:t>Multiple data sources to aid in diagnosing spasticity and differentiating from tone issues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28744" y="1661812"/>
            <a:ext cx="4346003" cy="3923001"/>
            <a:chOff x="1494009" y="1525247"/>
            <a:chExt cx="4346003" cy="39230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4009" y="1525247"/>
              <a:ext cx="4346003" cy="39230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668385" y="4087978"/>
              <a:ext cx="19119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Worn on static side of joint (transmitter)</a:t>
              </a:r>
              <a:endParaRPr lang="en-US" sz="105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68385" y="5123412"/>
              <a:ext cx="20781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Worn on moving side of joint</a:t>
              </a:r>
              <a:endParaRPr lang="en-US" sz="105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59752" y="1766320"/>
              <a:ext cx="11887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/>
                <a:t>Reciever</a:t>
              </a:r>
              <a:endParaRPr lang="en-US" sz="105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578674" y="2027930"/>
              <a:ext cx="946113" cy="352790"/>
              <a:chOff x="547896" y="1897125"/>
              <a:chExt cx="946113" cy="352790"/>
            </a:xfrm>
          </p:grpSpPr>
          <p:sp>
            <p:nvSpPr>
              <p:cNvPr id="8" name="Right Arrow 7"/>
              <p:cNvSpPr/>
              <p:nvPr/>
            </p:nvSpPr>
            <p:spPr>
              <a:xfrm rot="10800000">
                <a:off x="547896" y="1897125"/>
                <a:ext cx="909146" cy="35279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04053" y="1940252"/>
                <a:ext cx="6899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To PC</a:t>
                </a:r>
                <a:endParaRPr 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897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</a:t>
            </a:r>
            <a:r>
              <a:rPr lang="en-US" dirty="0" err="1" smtClean="0"/>
              <a:t>Viewmodel</a:t>
            </a:r>
            <a:r>
              <a:rPr lang="en-US" dirty="0" smtClean="0"/>
              <a:t> (MVVM)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MVVM Architecture? – A way of splitting up structural elements of the code depending on what they do.</a:t>
            </a:r>
          </a:p>
          <a:p>
            <a:r>
              <a:rPr lang="en-US" dirty="0" smtClean="0"/>
              <a:t>MODEL – This is the data object. </a:t>
            </a:r>
          </a:p>
          <a:p>
            <a:r>
              <a:rPr lang="en-US" dirty="0" smtClean="0"/>
              <a:t>VIEW – What the user sees on their screen and allows the user to interact with back end logic. Binds to properties on viewmodel.</a:t>
            </a:r>
          </a:p>
          <a:p>
            <a:r>
              <a:rPr lang="en-US" dirty="0" smtClean="0"/>
              <a:t>VIEWMODEL – Code files with properties and functions needed for the views to operate. Expose data objects from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6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Intuitive: Code is broken up by function, so you know where to look if you want to change something.</a:t>
            </a:r>
          </a:p>
          <a:p>
            <a:r>
              <a:rPr lang="en-US" dirty="0" smtClean="0"/>
              <a:t>Modular: No cascading effects throughout code – functional changes can be by changing only the relevant element. Multiple programmers can work on different parts without conflicts.</a:t>
            </a:r>
          </a:p>
          <a:p>
            <a:r>
              <a:rPr lang="en-US" dirty="0" smtClean="0"/>
              <a:t>Scalable: The above qualities mean that </a:t>
            </a:r>
            <a:r>
              <a:rPr lang="en-US" dirty="0" smtClean="0"/>
              <a:t>further development and scale-up can </a:t>
            </a:r>
            <a:r>
              <a:rPr lang="en-US" dirty="0" smtClean="0"/>
              <a:t>be done fast and project handoff is smooth, saving time and money.</a:t>
            </a:r>
          </a:p>
          <a:p>
            <a:r>
              <a:rPr lang="en-US" dirty="0" smtClean="0"/>
              <a:t>Any disadvantages? – Can be “overkill” for very simple UI or app logic. The pattern is also not always applicable.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0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6249"/>
          </a:xfrm>
        </p:spPr>
        <p:txBody>
          <a:bodyPr/>
          <a:lstStyle/>
          <a:p>
            <a:r>
              <a:rPr lang="en-US" dirty="0" smtClean="0"/>
              <a:t>MVVM Mini Game!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0046" y="1390550"/>
            <a:ext cx="4798725" cy="3657601"/>
            <a:chOff x="646111" y="1197032"/>
            <a:chExt cx="4798725" cy="3657601"/>
          </a:xfrm>
        </p:grpSpPr>
        <p:sp>
          <p:nvSpPr>
            <p:cNvPr id="4" name="Rectangle 3"/>
            <p:cNvSpPr/>
            <p:nvPr/>
          </p:nvSpPr>
          <p:spPr>
            <a:xfrm>
              <a:off x="646111" y="1197032"/>
              <a:ext cx="4798725" cy="365760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0801" y="1238596"/>
              <a:ext cx="234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MainWindow.xaml</a:t>
              </a:r>
              <a:endParaRPr lang="en-US" sz="11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64162" y="1725913"/>
            <a:ext cx="2136371" cy="1221972"/>
            <a:chOff x="787426" y="1539931"/>
            <a:chExt cx="2136371" cy="1221972"/>
          </a:xfrm>
        </p:grpSpPr>
        <p:sp>
          <p:nvSpPr>
            <p:cNvPr id="10" name="Rectangle 9"/>
            <p:cNvSpPr/>
            <p:nvPr/>
          </p:nvSpPr>
          <p:spPr>
            <a:xfrm>
              <a:off x="787426" y="1539931"/>
              <a:ext cx="2136371" cy="12219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7426" y="1558515"/>
              <a:ext cx="21363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EMGChart.xaml</a:t>
              </a:r>
              <a:endParaRPr lang="en-US" sz="11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182331" y="3206951"/>
            <a:ext cx="2136371" cy="1221972"/>
            <a:chOff x="3116131" y="1539931"/>
            <a:chExt cx="2136371" cy="1221972"/>
          </a:xfrm>
        </p:grpSpPr>
        <p:sp>
          <p:nvSpPr>
            <p:cNvPr id="12" name="Rectangle 11"/>
            <p:cNvSpPr/>
            <p:nvPr/>
          </p:nvSpPr>
          <p:spPr>
            <a:xfrm>
              <a:off x="3116131" y="1539931"/>
              <a:ext cx="2136371" cy="12219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16131" y="1558515"/>
              <a:ext cx="21363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ForceChart.xaml</a:t>
              </a:r>
              <a:endParaRPr lang="en-US" sz="11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79266" y="3206951"/>
            <a:ext cx="2152996" cy="1221972"/>
            <a:chOff x="770801" y="2915688"/>
            <a:chExt cx="2152996" cy="1221972"/>
          </a:xfrm>
        </p:grpSpPr>
        <p:sp>
          <p:nvSpPr>
            <p:cNvPr id="13" name="Rectangle 12"/>
            <p:cNvSpPr/>
            <p:nvPr/>
          </p:nvSpPr>
          <p:spPr>
            <a:xfrm>
              <a:off x="787426" y="2915688"/>
              <a:ext cx="2136371" cy="12219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0801" y="2934272"/>
              <a:ext cx="21363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AngleChart.xaml</a:t>
              </a:r>
              <a:endParaRPr lang="en-US" sz="11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79266" y="1725913"/>
            <a:ext cx="2152996" cy="1221972"/>
            <a:chOff x="3099506" y="2923996"/>
            <a:chExt cx="2152996" cy="1221972"/>
          </a:xfrm>
        </p:grpSpPr>
        <p:sp>
          <p:nvSpPr>
            <p:cNvPr id="11" name="Rectangle 10"/>
            <p:cNvSpPr/>
            <p:nvPr/>
          </p:nvSpPr>
          <p:spPr>
            <a:xfrm>
              <a:off x="3116131" y="2923996"/>
              <a:ext cx="2136371" cy="12219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99506" y="2923996"/>
              <a:ext cx="21363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AngVelChart.xaml</a:t>
              </a:r>
              <a:endParaRPr lang="en-US" sz="11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895891" y="4612614"/>
            <a:ext cx="3522920" cy="31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MainWindowViewModel.cs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3275751" y="2566756"/>
            <a:ext cx="1546167" cy="255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ChartModel.cs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002454" y="4077467"/>
            <a:ext cx="1546167" cy="255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ChartModel.cs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3275751" y="4097266"/>
            <a:ext cx="1546167" cy="255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ChartModel.cs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038603" y="2583474"/>
            <a:ext cx="1546167" cy="255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ChartModel.cs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1002454" y="3796170"/>
            <a:ext cx="1546167" cy="25598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XBeeData.cs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1038601" y="2288009"/>
            <a:ext cx="1546167" cy="25598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XBeeData.cs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3275751" y="3796169"/>
            <a:ext cx="1546167" cy="25598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XBeeData.cs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3275751" y="2265173"/>
            <a:ext cx="1546167" cy="25598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XBeeData.cs</a:t>
            </a:r>
            <a:endParaRPr lang="en-US" sz="12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9837853" y="4635613"/>
            <a:ext cx="1936119" cy="1914005"/>
            <a:chOff x="9901205" y="4137660"/>
            <a:chExt cx="1936119" cy="1914005"/>
          </a:xfrm>
        </p:grpSpPr>
        <p:sp>
          <p:nvSpPr>
            <p:cNvPr id="34" name="Rectangle 33"/>
            <p:cNvSpPr/>
            <p:nvPr/>
          </p:nvSpPr>
          <p:spPr>
            <a:xfrm>
              <a:off x="9901205" y="4137660"/>
              <a:ext cx="1936119" cy="191400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004738" y="4230984"/>
              <a:ext cx="172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LEGEND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6179" y="5479933"/>
              <a:ext cx="1546167" cy="2559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Viewmodel</a:t>
              </a:r>
              <a:endParaRPr lang="en-US" sz="1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096179" y="4693639"/>
              <a:ext cx="1546167" cy="25598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Model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096179" y="5086786"/>
              <a:ext cx="1546167" cy="25598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View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507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223" y="2830158"/>
            <a:ext cx="9404723" cy="1400530"/>
          </a:xfrm>
        </p:spPr>
        <p:txBody>
          <a:bodyPr/>
          <a:lstStyle/>
          <a:p>
            <a:r>
              <a:rPr lang="en-US" dirty="0" smtClean="0"/>
              <a:t>Thank you!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05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530</TotalTime>
  <Words>269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Using MVVM Architecture for SpasticityClient</vt:lpstr>
      <vt:lpstr>SpasticityClient</vt:lpstr>
      <vt:lpstr>Model-View-Viewmodel (MVVM) architecture</vt:lpstr>
      <vt:lpstr>Advantages?</vt:lpstr>
      <vt:lpstr>MVVM Mini Game!</vt:lpstr>
      <vt:lpstr>Thank you! Questions?</vt:lpstr>
    </vt:vector>
  </TitlesOfParts>
  <Company>Information Services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MVVM Architecture for SpasticityClient</dc:title>
  <dc:creator>VR-7</dc:creator>
  <cp:lastModifiedBy>VR-7</cp:lastModifiedBy>
  <cp:revision>17</cp:revision>
  <dcterms:created xsi:type="dcterms:W3CDTF">2021-03-12T00:08:13Z</dcterms:created>
  <dcterms:modified xsi:type="dcterms:W3CDTF">2021-03-12T20:17:15Z</dcterms:modified>
</cp:coreProperties>
</file>