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827" r:id="rId2"/>
    <p:sldId id="830" r:id="rId3"/>
    <p:sldId id="834" r:id="rId4"/>
    <p:sldId id="835" r:id="rId5"/>
    <p:sldId id="837" r:id="rId6"/>
    <p:sldId id="838" r:id="rId7"/>
    <p:sldId id="839" r:id="rId8"/>
    <p:sldId id="841" r:id="rId9"/>
    <p:sldId id="842" r:id="rId10"/>
    <p:sldId id="844" r:id="rId11"/>
    <p:sldId id="845" r:id="rId12"/>
    <p:sldId id="847" r:id="rId13"/>
    <p:sldId id="850" r:id="rId14"/>
    <p:sldId id="852" r:id="rId15"/>
    <p:sldId id="85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9"/>
    <a:srgbClr val="FEFBF1"/>
    <a:srgbClr val="F3EFF6"/>
    <a:srgbClr val="F04E5E"/>
    <a:srgbClr val="828384"/>
    <a:srgbClr val="FFE07F"/>
    <a:srgbClr val="8D5BA6"/>
    <a:srgbClr val="FFFDFC"/>
    <a:srgbClr val="FCFCFC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84325" autoAdjust="0"/>
  </p:normalViewPr>
  <p:slideViewPr>
    <p:cSldViewPr snapToGrid="0">
      <p:cViewPr varScale="1">
        <p:scale>
          <a:sx n="68" d="100"/>
          <a:sy n="68" d="100"/>
        </p:scale>
        <p:origin x="120" y="5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B5C5F-732A-431D-9581-B47856AE7F3B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12A4E-F7B1-4197-9224-62ACD9E5C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52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58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91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64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539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29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8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7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4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2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88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5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79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83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1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1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709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21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D5BA6"/>
                </a:solidFill>
                <a:effectLst/>
                <a:uLnTx/>
                <a:uFillTx/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rPr>
              <a:t>1-1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D5BA6"/>
                </a:solidFill>
                <a:effectLst/>
                <a:uLnTx/>
                <a:uFillTx/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rPr>
              <a:t>토끼야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D5BA6"/>
                </a:solidFill>
                <a:effectLst/>
                <a:uLnTx/>
                <a:uFillTx/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D5BA6"/>
                </a:solidFill>
                <a:effectLst/>
                <a:uLnTx/>
                <a:uFillTx/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rPr>
              <a:t>안녕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D5BA6"/>
                </a:solidFill>
                <a:effectLst/>
                <a:uLnTx/>
                <a:uFillTx/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rPr>
              <a:t>!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8D5BA6"/>
              </a:solidFill>
              <a:effectLst/>
              <a:uLnTx/>
              <a:uFillTx/>
              <a:latin typeface="Tmon몬소리OTF Black" panose="02000A03000000000000" pitchFamily="50" charset="-127"/>
              <a:ea typeface="Tmon몬소리OTF Black" panose="02000A03000000000000" pitchFamily="50" charset="-127"/>
              <a:cs typeface="+mn-cs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859494" y="2095500"/>
            <a:ext cx="4495800" cy="2667000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나무 밑에 앉아 있던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앨리스는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 점점 따분해지기 시작했어요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그때였어요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갑자기 회중시계를 들고 있는 흰 토끼 한 마리가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앨리스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 옆을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쌩하니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 지나가는 것 아니겠어요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?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흰 토끼가 들리도록 크게 인사해볼까요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?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 </a:t>
            </a:r>
            <a:b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</a:b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제주명조" panose="02000300000000000000" pitchFamily="2" charset="-127"/>
              <a:ea typeface="제주명조" panose="020003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779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66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3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8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1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4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6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8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F9137-5E64-4618-A91A-123573840E4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2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35444"/>
              </p:ext>
            </p:extLst>
          </p:nvPr>
        </p:nvGraphicFramePr>
        <p:xfrm>
          <a:off x="2896432" y="2514060"/>
          <a:ext cx="6399136" cy="182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이름과 나이를 입력 받아 출력하는 코드를 작성하세요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name = input('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이름을 입력하세요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age = input('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나이를 입력하세요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안녕하세요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제 이름은 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{}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이고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{}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살입니다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.'.</a:t>
                      </a: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format(name, age))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4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36620"/>
              </p:ext>
            </p:extLst>
          </p:nvPr>
        </p:nvGraphicFramePr>
        <p:xfrm>
          <a:off x="2896432" y="738219"/>
          <a:ext cx="6399136" cy="541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367531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양의 정수를 입력 받아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number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에 저장합니다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입력 받은 정수의 모든 자릿수를 곱해서 출력하세요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단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, 0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은 곱셈에서 제외합니다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4042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number = int(input())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digits = []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length = 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_ in str(number):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length = length + 1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_ in range(length):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digits.append(number % 10)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number = number // 10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total = 1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digit in digits: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if digit != 0: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total = total * digit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print(total)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3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6740"/>
              </p:ext>
            </p:extLst>
          </p:nvPr>
        </p:nvGraphicFramePr>
        <p:xfrm>
          <a:off x="2896432" y="1869789"/>
          <a:ext cx="6399136" cy="315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367531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양의 정수를 입력 받아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number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에 저장합니다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입력 받은 정수의 모든 자릿수를 곱해서 출력하세요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단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, 0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은 곱셈에서 제외합니다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4042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number = input()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total = 1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digit in number: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if int(digit):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total *= int(digit)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print(total)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9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87947"/>
              </p:ext>
            </p:extLst>
          </p:nvPr>
        </p:nvGraphicFramePr>
        <p:xfrm>
          <a:off x="2896432" y="1976850"/>
          <a:ext cx="6399136" cy="290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367531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입력 받은 문자열의 첫 글자를 항상 대문자로 시작하게 하고 점으로 끝나도록 하세요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문장이 이미 점으로 끝난다면 새로 추가할 필요가 없습니다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4042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text = input()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text = text[0].upper() + text[1:]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if not text.endswith('.'):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text += '.'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print(text)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1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27098"/>
              </p:ext>
            </p:extLst>
          </p:nvPr>
        </p:nvGraphicFramePr>
        <p:xfrm>
          <a:off x="2896432" y="898239"/>
          <a:ext cx="6399136" cy="509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367531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주어진 텍스트에 특정 단어가 몇개나 있는지 세고 이를 딕셔너리로 저장하세요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4042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text = '''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When I was One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 had just begun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When I was Two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 was nearly new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'''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words = ['i', 'was', 'three', 'near']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answer = {}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text = text.lower()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splitted_words = text.split()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word in words: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answer[word] = splitted_words.count(word)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print(answer)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1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81682"/>
              </p:ext>
            </p:extLst>
          </p:nvPr>
        </p:nvGraphicFramePr>
        <p:xfrm>
          <a:off x="2896432" y="2102580"/>
          <a:ext cx="6399136" cy="2627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367531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공백으로 구분된 정수를 입력 받아 리스트로 저장합니다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이 리스트에서 가장 큰 수와 작은 수의 차이를 구해야 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입력이 없을 때에는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0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을 반환해야 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4042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nums = input().split()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if nums: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int(</a:t>
                      </a: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max(nums)) – int(min(nums)))</a:t>
                      </a: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else: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print(0)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3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37815"/>
              </p:ext>
            </p:extLst>
          </p:nvPr>
        </p:nvGraphicFramePr>
        <p:xfrm>
          <a:off x="2896432" y="1989741"/>
          <a:ext cx="6399136" cy="287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367531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공백으로 구분된 정수를 입력 받아 리스트로 저장합니다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이 리스트에서 가장 큰 수와 작은 수의 차이를 구해야 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입력이 없을 때에는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0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을 반환해야 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4042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07:</a:t>
                      </a:r>
                      <a:endParaRPr lang="en-US" altLang="ko-KR" sz="1100" b="0" dirty="0" smtClean="0">
                        <a:solidFill>
                          <a:srgbClr val="57585A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nums = input().split()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nums = list(map(int, input().split()))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if nums: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print(max(nums) - min(nums))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else: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print(0)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5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83190"/>
              </p:ext>
            </p:extLst>
          </p:nvPr>
        </p:nvGraphicFramePr>
        <p:xfrm>
          <a:off x="2896432" y="1458309"/>
          <a:ext cx="6399136" cy="397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Fizz Buzz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게임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은 아이들을 위한 나눗셈 놀이입니다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특정한 수로 나눌 수 있는지 여부에 따라 다른 메시지를 출력해야 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Python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으로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Fizz Buzz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게임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을 만들어 봅시다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number = int(input('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정수를 입력하세요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'))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if number % 15 == 0: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print('Fizz Buzz')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elif number % 5 == 0: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print('Buzz')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elif number % 3 == 0: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print('Fizz')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else: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print(number)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81873"/>
              </p:ext>
            </p:extLst>
          </p:nvPr>
        </p:nvGraphicFramePr>
        <p:xfrm>
          <a:off x="2896432" y="1725390"/>
          <a:ext cx="6399136" cy="340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다양한 음료와 음료의 가격을 딕셔너리로 입력 받아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prices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에 저장합니다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이 중 가장 낮은 가격의 음료를 선택해 이름을 출력하는 코드를 작성하세요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lowest_price = 10000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answer = ''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drink in prices: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if prices[drink] &lt; lowest_price: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lowest_price = prices[drink]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answer = drink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print(answer)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40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33434"/>
              </p:ext>
            </p:extLst>
          </p:nvPr>
        </p:nvGraphicFramePr>
        <p:xfrm>
          <a:off x="2896432" y="2731230"/>
          <a:ext cx="6399136" cy="139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다양한 음료와 음료의 가격을 딕셔너리로 입력 받아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prices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에 저장합니다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이 중 가장 낮은 가격의 음료를 선택해 이름을 출력하는 코드를 작성하세요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print(min(prices, key=prices.get))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26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33635"/>
              </p:ext>
            </p:extLst>
          </p:nvPr>
        </p:nvGraphicFramePr>
        <p:xfrm>
          <a:off x="2896432" y="1191434"/>
          <a:ext cx="6399136" cy="447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1133612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공백으로 구분된 정수를 입력 받아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nums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에 저장합니다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이 중 홀수 번째의 값들을 모두 더한 다음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마지막 값과 함께 곱해서 출력하세요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22876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nums = input().split()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if not nums: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print(0)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else: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total = 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count = 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for num in nums: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if count % 2 == 0: 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total = total + int(num)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count = count + 1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print(total * int(nums[-1]))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9729"/>
              </p:ext>
            </p:extLst>
          </p:nvPr>
        </p:nvGraphicFramePr>
        <p:xfrm>
          <a:off x="2896432" y="1568028"/>
          <a:ext cx="6399136" cy="3721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883344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공백으로 구분된 정수를 입력 받아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nums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에 저장합니다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이 중 홀수 번째의 값들을 모두 더한 다음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마지막 값과 함께 곱해서 출력하세요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15122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nums = input().split()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if not nums: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print(0)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else: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total = 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for count, num in enumerate(nums):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if count % 2 == 0: 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total += int(num)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print(total * int(nums[-1]))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1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5403"/>
              </p:ext>
            </p:extLst>
          </p:nvPr>
        </p:nvGraphicFramePr>
        <p:xfrm>
          <a:off x="2896432" y="2121249"/>
          <a:ext cx="6399136" cy="265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367531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공백으로 구분된 정수를 입력 받아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nums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에 저장합니다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이 중 홀수 번째의 값들을 모두 더한 다음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마지막 값과 함께 곱해서 출력하세요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4042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nums = list(map(int, input().split()))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if not nums: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print(0)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else: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print(sum(nums[::2]) * nums[-1])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88281"/>
              </p:ext>
            </p:extLst>
          </p:nvPr>
        </p:nvGraphicFramePr>
        <p:xfrm>
          <a:off x="2896432" y="955389"/>
          <a:ext cx="6399136" cy="498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367531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공백으로 구분된 정수를 입력 받아 리스트로 저장합니다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이 리스트의 마지막 정수를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N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이라고 했을 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리스트의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N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번 인덱스 값의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N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제곱을 구해서 출력하세요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N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이 리스트의 범위를 벗어나면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-1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를 출력하세요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4042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nums = input().split()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 = int(nums[-1])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length = 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_ in nums: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length = length + 1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total = 1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if n &lt; length: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for _ in range(n):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total = total * int(nums[n])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print(total)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else: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print(-1)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19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55538"/>
              </p:ext>
            </p:extLst>
          </p:nvPr>
        </p:nvGraphicFramePr>
        <p:xfrm>
          <a:off x="2896432" y="1709769"/>
          <a:ext cx="6399136" cy="347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367531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공백으로 구분된 정수를 입력 받아 리스트로 저장합니다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이 리스트의 마지막 정수를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N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이라고 했을 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리스트의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N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번 인덱스 값의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N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제곱을 구해서 출력하세요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N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이 리스트의 범위를 벗어나면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-1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를 출력하세요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4042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nums = list(map(int, input().split()))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 = nums[-1]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if n &lt; len(nums):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print(nums[n] ** n)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else: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print(-1)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2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한입에쏙파이썬">
      <a:majorFont>
        <a:latin typeface="Tmon몬소리OTF Black"/>
        <a:ea typeface="Tmon몬소리OTF Black"/>
        <a:cs typeface=""/>
      </a:majorFont>
      <a:minorFont>
        <a:latin typeface="제주명조"/>
        <a:ea typeface="제주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6171</TotalTime>
  <Words>1196</Words>
  <Application>Microsoft Office PowerPoint</Application>
  <PresentationFormat>Widescreen</PresentationFormat>
  <Paragraphs>302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D2Coding</vt:lpstr>
      <vt:lpstr>Tmon몬소리OTF Black</vt:lpstr>
      <vt:lpstr>맑은 고딕</vt:lpstr>
      <vt:lpstr>제주고딕</vt:lpstr>
      <vt:lpstr>제주명조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Khim Sarang</dc:creator>
  <cp:lastModifiedBy>Khim Sarang</cp:lastModifiedBy>
  <cp:revision>1063</cp:revision>
  <dcterms:created xsi:type="dcterms:W3CDTF">2018-06-09T11:37:55Z</dcterms:created>
  <dcterms:modified xsi:type="dcterms:W3CDTF">2018-11-29T10:46:54Z</dcterms:modified>
</cp:coreProperties>
</file>